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5"/>
  </p:notesMasterIdLst>
  <p:sldIdLst>
    <p:sldId id="256" r:id="rId2"/>
    <p:sldId id="308" r:id="rId3"/>
    <p:sldId id="258" r:id="rId4"/>
    <p:sldId id="282" r:id="rId5"/>
    <p:sldId id="283" r:id="rId6"/>
    <p:sldId id="261" r:id="rId7"/>
    <p:sldId id="262" r:id="rId8"/>
    <p:sldId id="266" r:id="rId9"/>
    <p:sldId id="269" r:id="rId10"/>
    <p:sldId id="309" r:id="rId11"/>
    <p:sldId id="310" r:id="rId12"/>
    <p:sldId id="312" r:id="rId13"/>
    <p:sldId id="311" r:id="rId14"/>
  </p:sldIdLst>
  <p:sldSz cx="9144000" cy="5143500" type="screen16x9"/>
  <p:notesSz cx="6858000" cy="9144000"/>
  <p:embeddedFontLst>
    <p:embeddedFont>
      <p:font typeface="Montserrat Black" panose="00000A00000000000000" pitchFamily="2" charset="0"/>
      <p:bold r:id="rId16"/>
      <p:boldItalic r:id="rId17"/>
    </p:embeddedFont>
    <p:embeddedFont>
      <p:font typeface="Montserrat ExtraBold" panose="00000900000000000000" pitchFamily="2" charset="0"/>
      <p:bold r:id="rId18"/>
      <p:boldItalic r:id="rId19"/>
    </p:embeddedFont>
    <p:embeddedFont>
      <p:font typeface="Montserrat SemiBold" panose="00000700000000000000" pitchFamily="2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Black" panose="02000000000000000000" pitchFamily="2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55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CAA364-5ECB-400D-AFD7-CA5F2B1BF528}">
  <a:tblStyle styleId="{98CAA364-5ECB-400D-AFD7-CA5F2B1BF5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486" y="114"/>
      </p:cViewPr>
      <p:guideLst>
        <p:guide orient="horz" pos="1620"/>
        <p:guide pos="2880"/>
        <p:guide orient="horz" pos="5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a8e9b3e23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a8e9b3e23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055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a8e9b3e23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a8e9b3e23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11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a18ca45c7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a18ca45c7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Google Shape;2095;ga98c05f39a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6" name="Google Shape;2096;ga98c05f39a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a2213183c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0" name="Google Shape;2730;ga2213183c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a18ca45c72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a18ca45c72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a18ca45c72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a18ca45c72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a18ca45c72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a18ca45c72_2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a8e9b3e23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a8e9b3e23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a8e9b3e23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a8e9b3e23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111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713225" y="1096800"/>
            <a:ext cx="4008300" cy="24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550100"/>
            <a:ext cx="38616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4574750" y="-1700"/>
            <a:ext cx="4582500" cy="5149800"/>
          </a:xfrm>
          <a:prstGeom prst="homePlate">
            <a:avLst>
              <a:gd name="adj" fmla="val 163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/>
          <p:nvPr/>
        </p:nvSpPr>
        <p:spPr>
          <a:xfrm rot="10800000">
            <a:off x="4574750" y="-1700"/>
            <a:ext cx="4582500" cy="5149800"/>
          </a:xfrm>
          <a:prstGeom prst="homePlate">
            <a:avLst>
              <a:gd name="adj" fmla="val 163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713225" y="809450"/>
            <a:ext cx="1012500" cy="819600"/>
          </a:xfrm>
          <a:prstGeom prst="homePlate">
            <a:avLst>
              <a:gd name="adj" fmla="val 3191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1697400"/>
            <a:ext cx="3094800" cy="10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A68C8"/>
              </a:buClr>
              <a:buSzPts val="3600"/>
              <a:buFont typeface="Montserrat ExtraBold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13225" y="2588925"/>
            <a:ext cx="25104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892600"/>
            <a:ext cx="928800" cy="6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Montserrat ExtraBold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/>
          <p:nvPr/>
        </p:nvSpPr>
        <p:spPr>
          <a:xfrm rot="10800000">
            <a:off x="4574750" y="-1700"/>
            <a:ext cx="4582500" cy="5149800"/>
          </a:xfrm>
          <a:prstGeom prst="homePlate">
            <a:avLst>
              <a:gd name="adj" fmla="val 163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-1700"/>
            <a:ext cx="9144000" cy="5149800"/>
          </a:xfrm>
          <a:prstGeom prst="homePlate">
            <a:avLst>
              <a:gd name="adj" fmla="val 133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1322969" y="2813075"/>
            <a:ext cx="27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SemiBold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5024131" y="2813075"/>
            <a:ext cx="27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SemiBold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1322969" y="3233100"/>
            <a:ext cx="2796900" cy="1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5025631" y="3233094"/>
            <a:ext cx="2793900" cy="1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5" hasCustomPrompt="1"/>
          </p:nvPr>
        </p:nvSpPr>
        <p:spPr>
          <a:xfrm>
            <a:off x="2464086" y="1865376"/>
            <a:ext cx="530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6" hasCustomPrompt="1"/>
          </p:nvPr>
        </p:nvSpPr>
        <p:spPr>
          <a:xfrm>
            <a:off x="6163212" y="1860426"/>
            <a:ext cx="530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 rot="5400000">
            <a:off x="2134325" y="-143550"/>
            <a:ext cx="4866300" cy="5149800"/>
          </a:xfrm>
          <a:prstGeom prst="homePlate">
            <a:avLst>
              <a:gd name="adj" fmla="val 163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2193775" y="1797800"/>
            <a:ext cx="4756500" cy="13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5120825" y="539500"/>
            <a:ext cx="33099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A68C8"/>
              </a:buClr>
              <a:buSzPts val="4000"/>
              <a:buFont typeface="Montserrat Black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_1_2">
    <p:bg>
      <p:bgPr>
        <a:solidFill>
          <a:schemeClr val="accen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0" y="-1700"/>
            <a:ext cx="9144000" cy="5149800"/>
          </a:xfrm>
          <a:prstGeom prst="homePlate">
            <a:avLst>
              <a:gd name="adj" fmla="val 133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1897350" y="448056"/>
            <a:ext cx="534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1212425" y="3572627"/>
            <a:ext cx="1644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2"/>
          </p:nvPr>
        </p:nvSpPr>
        <p:spPr>
          <a:xfrm>
            <a:off x="3750104" y="3572624"/>
            <a:ext cx="1644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3"/>
          </p:nvPr>
        </p:nvSpPr>
        <p:spPr>
          <a:xfrm>
            <a:off x="6287575" y="3572624"/>
            <a:ext cx="1644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1212425" y="1741650"/>
            <a:ext cx="1644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5"/>
          </p:nvPr>
        </p:nvSpPr>
        <p:spPr>
          <a:xfrm>
            <a:off x="3750000" y="1741650"/>
            <a:ext cx="1644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6287575" y="1741650"/>
            <a:ext cx="1644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7"/>
          </p:nvPr>
        </p:nvSpPr>
        <p:spPr>
          <a:xfrm>
            <a:off x="1212850" y="2164923"/>
            <a:ext cx="16434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3750520" y="2164925"/>
            <a:ext cx="16434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9"/>
          </p:nvPr>
        </p:nvSpPr>
        <p:spPr>
          <a:xfrm>
            <a:off x="6287991" y="2164925"/>
            <a:ext cx="16431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3"/>
          </p:nvPr>
        </p:nvSpPr>
        <p:spPr>
          <a:xfrm>
            <a:off x="1212841" y="3992200"/>
            <a:ext cx="16434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14"/>
          </p:nvPr>
        </p:nvSpPr>
        <p:spPr>
          <a:xfrm>
            <a:off x="3750520" y="3992197"/>
            <a:ext cx="16434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5"/>
          </p:nvPr>
        </p:nvSpPr>
        <p:spPr>
          <a:xfrm>
            <a:off x="6287991" y="3992197"/>
            <a:ext cx="16431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0" y="1538700"/>
            <a:ext cx="3858900" cy="10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Montserrat Black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1"/>
          </p:nvPr>
        </p:nvSpPr>
        <p:spPr>
          <a:xfrm>
            <a:off x="5077550" y="2571600"/>
            <a:ext cx="33534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8">
    <p:bg>
      <p:bgPr>
        <a:solidFill>
          <a:schemeClr val="accen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/>
          <p:nvPr/>
        </p:nvSpPr>
        <p:spPr>
          <a:xfrm flipH="1">
            <a:off x="7431525" y="809450"/>
            <a:ext cx="1012500" cy="819600"/>
          </a:xfrm>
          <a:prstGeom prst="homePlate">
            <a:avLst>
              <a:gd name="adj" fmla="val 3191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5000000" y="1697400"/>
            <a:ext cx="3430800" cy="10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BA68C8"/>
              </a:buClr>
              <a:buSzPts val="3600"/>
              <a:buFont typeface="Montserrat ExtraBold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subTitle" idx="1"/>
          </p:nvPr>
        </p:nvSpPr>
        <p:spPr>
          <a:xfrm>
            <a:off x="5920325" y="2591725"/>
            <a:ext cx="25104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 idx="2" hasCustomPrompt="1"/>
          </p:nvPr>
        </p:nvSpPr>
        <p:spPr>
          <a:xfrm>
            <a:off x="7501925" y="892600"/>
            <a:ext cx="928800" cy="6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Montserrat ExtraBold"/>
              <a:buNone/>
              <a:defRPr sz="3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4"/>
          <p:cNvSpPr/>
          <p:nvPr/>
        </p:nvSpPr>
        <p:spPr>
          <a:xfrm rot="10800000" flipH="1">
            <a:off x="0" y="-1700"/>
            <a:ext cx="4582500" cy="5149800"/>
          </a:xfrm>
          <a:prstGeom prst="homePlate">
            <a:avLst>
              <a:gd name="adj" fmla="val 163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6" r:id="rId5"/>
    <p:sldLayoutId id="2147483658" r:id="rId6"/>
    <p:sldLayoutId id="2147483664" r:id="rId7"/>
    <p:sldLayoutId id="2147483665" r:id="rId8"/>
    <p:sldLayoutId id="2147483670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89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412600" y="1096800"/>
            <a:ext cx="4283575" cy="24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Digital Marketing Pemerintahan</a:t>
            </a:r>
            <a:endParaRPr dirty="0"/>
          </a:p>
        </p:txBody>
      </p:sp>
      <p:sp>
        <p:nvSpPr>
          <p:cNvPr id="180" name="Google Shape;180;p31"/>
          <p:cNvSpPr txBox="1">
            <a:spLocks noGrp="1"/>
          </p:cNvSpPr>
          <p:nvPr>
            <p:ph type="subTitle" idx="1"/>
          </p:nvPr>
        </p:nvSpPr>
        <p:spPr>
          <a:xfrm>
            <a:off x="500282" y="4664916"/>
            <a:ext cx="38616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Ir. Syaddam, S.Kom., M.cs.</a:t>
            </a:r>
            <a:endParaRPr dirty="0"/>
          </a:p>
        </p:txBody>
      </p:sp>
      <p:grpSp>
        <p:nvGrpSpPr>
          <p:cNvPr id="181" name="Google Shape;181;p31"/>
          <p:cNvGrpSpPr/>
          <p:nvPr/>
        </p:nvGrpSpPr>
        <p:grpSpPr>
          <a:xfrm>
            <a:off x="5176643" y="815392"/>
            <a:ext cx="3254079" cy="3414617"/>
            <a:chOff x="1313775" y="238125"/>
            <a:chExt cx="4992450" cy="5238750"/>
          </a:xfrm>
        </p:grpSpPr>
        <p:sp>
          <p:nvSpPr>
            <p:cNvPr id="182" name="Google Shape;182;p31"/>
            <p:cNvSpPr/>
            <p:nvPr/>
          </p:nvSpPr>
          <p:spPr>
            <a:xfrm>
              <a:off x="1456675" y="1987350"/>
              <a:ext cx="712850" cy="713750"/>
            </a:xfrm>
            <a:custGeom>
              <a:avLst/>
              <a:gdLst/>
              <a:ahLst/>
              <a:cxnLst/>
              <a:rect l="l" t="t" r="r" b="b"/>
              <a:pathLst>
                <a:path w="28514" h="28550" extrusionOk="0">
                  <a:moveTo>
                    <a:pt x="14168" y="1"/>
                  </a:moveTo>
                  <a:lnTo>
                    <a:pt x="13484" y="37"/>
                  </a:lnTo>
                  <a:lnTo>
                    <a:pt x="12765" y="109"/>
                  </a:lnTo>
                  <a:lnTo>
                    <a:pt x="12082" y="181"/>
                  </a:lnTo>
                  <a:lnTo>
                    <a:pt x="11363" y="324"/>
                  </a:lnTo>
                  <a:lnTo>
                    <a:pt x="10680" y="468"/>
                  </a:lnTo>
                  <a:lnTo>
                    <a:pt x="9997" y="684"/>
                  </a:lnTo>
                  <a:lnTo>
                    <a:pt x="9278" y="900"/>
                  </a:lnTo>
                  <a:lnTo>
                    <a:pt x="8594" y="1187"/>
                  </a:lnTo>
                  <a:lnTo>
                    <a:pt x="7947" y="1511"/>
                  </a:lnTo>
                  <a:lnTo>
                    <a:pt x="7300" y="1835"/>
                  </a:lnTo>
                  <a:lnTo>
                    <a:pt x="6689" y="2194"/>
                  </a:lnTo>
                  <a:lnTo>
                    <a:pt x="6113" y="2590"/>
                  </a:lnTo>
                  <a:lnTo>
                    <a:pt x="5538" y="2985"/>
                  </a:lnTo>
                  <a:lnTo>
                    <a:pt x="4999" y="3453"/>
                  </a:lnTo>
                  <a:lnTo>
                    <a:pt x="4459" y="3920"/>
                  </a:lnTo>
                  <a:lnTo>
                    <a:pt x="3992" y="4387"/>
                  </a:lnTo>
                  <a:lnTo>
                    <a:pt x="3525" y="4891"/>
                  </a:lnTo>
                  <a:lnTo>
                    <a:pt x="3093" y="5430"/>
                  </a:lnTo>
                  <a:lnTo>
                    <a:pt x="2662" y="5970"/>
                  </a:lnTo>
                  <a:lnTo>
                    <a:pt x="2266" y="6545"/>
                  </a:lnTo>
                  <a:lnTo>
                    <a:pt x="1907" y="7120"/>
                  </a:lnTo>
                  <a:lnTo>
                    <a:pt x="1583" y="7731"/>
                  </a:lnTo>
                  <a:lnTo>
                    <a:pt x="1295" y="8343"/>
                  </a:lnTo>
                  <a:lnTo>
                    <a:pt x="1008" y="8990"/>
                  </a:lnTo>
                  <a:lnTo>
                    <a:pt x="792" y="9637"/>
                  </a:lnTo>
                  <a:lnTo>
                    <a:pt x="576" y="10284"/>
                  </a:lnTo>
                  <a:lnTo>
                    <a:pt x="396" y="10931"/>
                  </a:lnTo>
                  <a:lnTo>
                    <a:pt x="253" y="11615"/>
                  </a:lnTo>
                  <a:lnTo>
                    <a:pt x="145" y="12298"/>
                  </a:lnTo>
                  <a:lnTo>
                    <a:pt x="73" y="12981"/>
                  </a:lnTo>
                  <a:lnTo>
                    <a:pt x="1" y="13664"/>
                  </a:lnTo>
                  <a:lnTo>
                    <a:pt x="1" y="14347"/>
                  </a:lnTo>
                  <a:lnTo>
                    <a:pt x="1" y="15066"/>
                  </a:lnTo>
                  <a:lnTo>
                    <a:pt x="73" y="15749"/>
                  </a:lnTo>
                  <a:lnTo>
                    <a:pt x="181" y="16469"/>
                  </a:lnTo>
                  <a:lnTo>
                    <a:pt x="289" y="17152"/>
                  </a:lnTo>
                  <a:lnTo>
                    <a:pt x="468" y="17871"/>
                  </a:lnTo>
                  <a:lnTo>
                    <a:pt x="648" y="18554"/>
                  </a:lnTo>
                  <a:lnTo>
                    <a:pt x="900" y="19273"/>
                  </a:lnTo>
                  <a:lnTo>
                    <a:pt x="1152" y="19956"/>
                  </a:lnTo>
                  <a:lnTo>
                    <a:pt x="1475" y="20603"/>
                  </a:lnTo>
                  <a:lnTo>
                    <a:pt x="1799" y="21251"/>
                  </a:lnTo>
                  <a:lnTo>
                    <a:pt x="2158" y="21862"/>
                  </a:lnTo>
                  <a:lnTo>
                    <a:pt x="2554" y="22437"/>
                  </a:lnTo>
                  <a:lnTo>
                    <a:pt x="2985" y="23013"/>
                  </a:lnTo>
                  <a:lnTo>
                    <a:pt x="3417" y="23552"/>
                  </a:lnTo>
                  <a:lnTo>
                    <a:pt x="3884" y="24055"/>
                  </a:lnTo>
                  <a:lnTo>
                    <a:pt x="4352" y="24559"/>
                  </a:lnTo>
                  <a:lnTo>
                    <a:pt x="4891" y="25026"/>
                  </a:lnTo>
                  <a:lnTo>
                    <a:pt x="5394" y="25458"/>
                  </a:lnTo>
                  <a:lnTo>
                    <a:pt x="5970" y="25889"/>
                  </a:lnTo>
                  <a:lnTo>
                    <a:pt x="6509" y="26249"/>
                  </a:lnTo>
                  <a:lnTo>
                    <a:pt x="7120" y="26608"/>
                  </a:lnTo>
                  <a:lnTo>
                    <a:pt x="7695" y="26968"/>
                  </a:lnTo>
                  <a:lnTo>
                    <a:pt x="8307" y="27255"/>
                  </a:lnTo>
                  <a:lnTo>
                    <a:pt x="8954" y="27507"/>
                  </a:lnTo>
                  <a:lnTo>
                    <a:pt x="9601" y="27759"/>
                  </a:lnTo>
                  <a:lnTo>
                    <a:pt x="10248" y="27974"/>
                  </a:lnTo>
                  <a:lnTo>
                    <a:pt x="10896" y="28154"/>
                  </a:lnTo>
                  <a:lnTo>
                    <a:pt x="11579" y="28298"/>
                  </a:lnTo>
                  <a:lnTo>
                    <a:pt x="12262" y="28406"/>
                  </a:lnTo>
                  <a:lnTo>
                    <a:pt x="12945" y="28478"/>
                  </a:lnTo>
                  <a:lnTo>
                    <a:pt x="13628" y="28550"/>
                  </a:lnTo>
                  <a:lnTo>
                    <a:pt x="14347" y="28550"/>
                  </a:lnTo>
                  <a:lnTo>
                    <a:pt x="15030" y="28514"/>
                  </a:lnTo>
                  <a:lnTo>
                    <a:pt x="15714" y="28478"/>
                  </a:lnTo>
                  <a:lnTo>
                    <a:pt x="16433" y="28370"/>
                  </a:lnTo>
                  <a:lnTo>
                    <a:pt x="17116" y="28262"/>
                  </a:lnTo>
                  <a:lnTo>
                    <a:pt x="17835" y="28082"/>
                  </a:lnTo>
                  <a:lnTo>
                    <a:pt x="18518" y="27903"/>
                  </a:lnTo>
                  <a:lnTo>
                    <a:pt x="19237" y="27651"/>
                  </a:lnTo>
                  <a:lnTo>
                    <a:pt x="19920" y="27363"/>
                  </a:lnTo>
                  <a:lnTo>
                    <a:pt x="20568" y="27076"/>
                  </a:lnTo>
                  <a:lnTo>
                    <a:pt x="21215" y="26752"/>
                  </a:lnTo>
                  <a:lnTo>
                    <a:pt x="21826" y="26392"/>
                  </a:lnTo>
                  <a:lnTo>
                    <a:pt x="22437" y="25997"/>
                  </a:lnTo>
                  <a:lnTo>
                    <a:pt x="22977" y="25565"/>
                  </a:lnTo>
                  <a:lnTo>
                    <a:pt x="23516" y="25134"/>
                  </a:lnTo>
                  <a:lnTo>
                    <a:pt x="24055" y="24666"/>
                  </a:lnTo>
                  <a:lnTo>
                    <a:pt x="24559" y="24163"/>
                  </a:lnTo>
                  <a:lnTo>
                    <a:pt x="25026" y="23660"/>
                  </a:lnTo>
                  <a:lnTo>
                    <a:pt x="25458" y="23120"/>
                  </a:lnTo>
                  <a:lnTo>
                    <a:pt x="25853" y="22581"/>
                  </a:lnTo>
                  <a:lnTo>
                    <a:pt x="26249" y="22006"/>
                  </a:lnTo>
                  <a:lnTo>
                    <a:pt x="26608" y="21430"/>
                  </a:lnTo>
                  <a:lnTo>
                    <a:pt x="26932" y="20819"/>
                  </a:lnTo>
                  <a:lnTo>
                    <a:pt x="27219" y="20208"/>
                  </a:lnTo>
                  <a:lnTo>
                    <a:pt x="27507" y="19597"/>
                  </a:lnTo>
                  <a:lnTo>
                    <a:pt x="27759" y="18950"/>
                  </a:lnTo>
                  <a:lnTo>
                    <a:pt x="27939" y="18302"/>
                  </a:lnTo>
                  <a:lnTo>
                    <a:pt x="28118" y="17619"/>
                  </a:lnTo>
                  <a:lnTo>
                    <a:pt x="28262" y="16972"/>
                  </a:lnTo>
                  <a:lnTo>
                    <a:pt x="28370" y="16289"/>
                  </a:lnTo>
                  <a:lnTo>
                    <a:pt x="28478" y="15606"/>
                  </a:lnTo>
                  <a:lnTo>
                    <a:pt x="28514" y="14887"/>
                  </a:lnTo>
                  <a:lnTo>
                    <a:pt x="28514" y="14203"/>
                  </a:lnTo>
                  <a:lnTo>
                    <a:pt x="28514" y="13520"/>
                  </a:lnTo>
                  <a:lnTo>
                    <a:pt x="28442" y="12801"/>
                  </a:lnTo>
                  <a:lnTo>
                    <a:pt x="28370" y="12118"/>
                  </a:lnTo>
                  <a:lnTo>
                    <a:pt x="28226" y="11399"/>
                  </a:lnTo>
                  <a:lnTo>
                    <a:pt x="28082" y="10716"/>
                  </a:lnTo>
                  <a:lnTo>
                    <a:pt x="27867" y="9997"/>
                  </a:lnTo>
                  <a:lnTo>
                    <a:pt x="27615" y="9313"/>
                  </a:lnTo>
                  <a:lnTo>
                    <a:pt x="27363" y="8630"/>
                  </a:lnTo>
                  <a:lnTo>
                    <a:pt x="27040" y="7983"/>
                  </a:lnTo>
                  <a:lnTo>
                    <a:pt x="26716" y="7336"/>
                  </a:lnTo>
                  <a:lnTo>
                    <a:pt x="26356" y="6725"/>
                  </a:lnTo>
                  <a:lnTo>
                    <a:pt x="25961" y="6113"/>
                  </a:lnTo>
                  <a:lnTo>
                    <a:pt x="25530" y="5538"/>
                  </a:lnTo>
                  <a:lnTo>
                    <a:pt x="25098" y="4999"/>
                  </a:lnTo>
                  <a:lnTo>
                    <a:pt x="24631" y="4495"/>
                  </a:lnTo>
                  <a:lnTo>
                    <a:pt x="24163" y="3992"/>
                  </a:lnTo>
                  <a:lnTo>
                    <a:pt x="23660" y="3525"/>
                  </a:lnTo>
                  <a:lnTo>
                    <a:pt x="23120" y="3093"/>
                  </a:lnTo>
                  <a:lnTo>
                    <a:pt x="22581" y="2698"/>
                  </a:lnTo>
                  <a:lnTo>
                    <a:pt x="22006" y="2302"/>
                  </a:lnTo>
                  <a:lnTo>
                    <a:pt x="21395" y="1942"/>
                  </a:lnTo>
                  <a:lnTo>
                    <a:pt x="20819" y="1619"/>
                  </a:lnTo>
                  <a:lnTo>
                    <a:pt x="20208" y="1295"/>
                  </a:lnTo>
                  <a:lnTo>
                    <a:pt x="19561" y="1044"/>
                  </a:lnTo>
                  <a:lnTo>
                    <a:pt x="18914" y="792"/>
                  </a:lnTo>
                  <a:lnTo>
                    <a:pt x="18266" y="612"/>
                  </a:lnTo>
                  <a:lnTo>
                    <a:pt x="17619" y="432"/>
                  </a:lnTo>
                  <a:lnTo>
                    <a:pt x="16936" y="289"/>
                  </a:lnTo>
                  <a:lnTo>
                    <a:pt x="16253" y="145"/>
                  </a:lnTo>
                  <a:lnTo>
                    <a:pt x="15570" y="73"/>
                  </a:lnTo>
                  <a:lnTo>
                    <a:pt x="14887" y="37"/>
                  </a:lnTo>
                  <a:lnTo>
                    <a:pt x="14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1"/>
            <p:cNvSpPr/>
            <p:nvPr/>
          </p:nvSpPr>
          <p:spPr>
            <a:xfrm>
              <a:off x="1605000" y="2164450"/>
              <a:ext cx="406325" cy="396425"/>
            </a:xfrm>
            <a:custGeom>
              <a:avLst/>
              <a:gdLst/>
              <a:ahLst/>
              <a:cxnLst/>
              <a:rect l="l" t="t" r="r" b="b"/>
              <a:pathLst>
                <a:path w="16253" h="15857" extrusionOk="0">
                  <a:moveTo>
                    <a:pt x="11902" y="0"/>
                  </a:moveTo>
                  <a:lnTo>
                    <a:pt x="11542" y="36"/>
                  </a:lnTo>
                  <a:lnTo>
                    <a:pt x="11255" y="108"/>
                  </a:lnTo>
                  <a:lnTo>
                    <a:pt x="10931" y="216"/>
                  </a:lnTo>
                  <a:lnTo>
                    <a:pt x="10679" y="360"/>
                  </a:lnTo>
                  <a:lnTo>
                    <a:pt x="10428" y="539"/>
                  </a:lnTo>
                  <a:lnTo>
                    <a:pt x="10176" y="719"/>
                  </a:lnTo>
                  <a:lnTo>
                    <a:pt x="9960" y="971"/>
                  </a:lnTo>
                  <a:lnTo>
                    <a:pt x="9745" y="1187"/>
                  </a:lnTo>
                  <a:lnTo>
                    <a:pt x="9565" y="1474"/>
                  </a:lnTo>
                  <a:lnTo>
                    <a:pt x="9385" y="1726"/>
                  </a:lnTo>
                  <a:lnTo>
                    <a:pt x="9097" y="2337"/>
                  </a:lnTo>
                  <a:lnTo>
                    <a:pt x="8882" y="2949"/>
                  </a:lnTo>
                  <a:lnTo>
                    <a:pt x="8666" y="3596"/>
                  </a:lnTo>
                  <a:lnTo>
                    <a:pt x="8522" y="4207"/>
                  </a:lnTo>
                  <a:lnTo>
                    <a:pt x="8414" y="4818"/>
                  </a:lnTo>
                  <a:lnTo>
                    <a:pt x="8342" y="5322"/>
                  </a:lnTo>
                  <a:lnTo>
                    <a:pt x="8270" y="6149"/>
                  </a:lnTo>
                  <a:lnTo>
                    <a:pt x="8235" y="6436"/>
                  </a:lnTo>
                  <a:lnTo>
                    <a:pt x="8163" y="6149"/>
                  </a:lnTo>
                  <a:lnTo>
                    <a:pt x="7875" y="5393"/>
                  </a:lnTo>
                  <a:lnTo>
                    <a:pt x="7695" y="4890"/>
                  </a:lnTo>
                  <a:lnTo>
                    <a:pt x="7443" y="4351"/>
                  </a:lnTo>
                  <a:lnTo>
                    <a:pt x="7156" y="3775"/>
                  </a:lnTo>
                  <a:lnTo>
                    <a:pt x="6832" y="3200"/>
                  </a:lnTo>
                  <a:lnTo>
                    <a:pt x="6437" y="2661"/>
                  </a:lnTo>
                  <a:lnTo>
                    <a:pt x="6005" y="2122"/>
                  </a:lnTo>
                  <a:lnTo>
                    <a:pt x="5790" y="1906"/>
                  </a:lnTo>
                  <a:lnTo>
                    <a:pt x="5538" y="1690"/>
                  </a:lnTo>
                  <a:lnTo>
                    <a:pt x="5286" y="1510"/>
                  </a:lnTo>
                  <a:lnTo>
                    <a:pt x="5034" y="1330"/>
                  </a:lnTo>
                  <a:lnTo>
                    <a:pt x="4747" y="1187"/>
                  </a:lnTo>
                  <a:lnTo>
                    <a:pt x="4459" y="1079"/>
                  </a:lnTo>
                  <a:lnTo>
                    <a:pt x="4172" y="1007"/>
                  </a:lnTo>
                  <a:lnTo>
                    <a:pt x="3848" y="971"/>
                  </a:lnTo>
                  <a:lnTo>
                    <a:pt x="3524" y="971"/>
                  </a:lnTo>
                  <a:lnTo>
                    <a:pt x="3201" y="1007"/>
                  </a:lnTo>
                  <a:lnTo>
                    <a:pt x="2841" y="1115"/>
                  </a:lnTo>
                  <a:lnTo>
                    <a:pt x="2482" y="1223"/>
                  </a:lnTo>
                  <a:lnTo>
                    <a:pt x="2014" y="1474"/>
                  </a:lnTo>
                  <a:lnTo>
                    <a:pt x="1583" y="1798"/>
                  </a:lnTo>
                  <a:lnTo>
                    <a:pt x="1187" y="2157"/>
                  </a:lnTo>
                  <a:lnTo>
                    <a:pt x="864" y="2589"/>
                  </a:lnTo>
                  <a:lnTo>
                    <a:pt x="576" y="3056"/>
                  </a:lnTo>
                  <a:lnTo>
                    <a:pt x="360" y="3560"/>
                  </a:lnTo>
                  <a:lnTo>
                    <a:pt x="180" y="4135"/>
                  </a:lnTo>
                  <a:lnTo>
                    <a:pt x="73" y="4710"/>
                  </a:lnTo>
                  <a:lnTo>
                    <a:pt x="1" y="5286"/>
                  </a:lnTo>
                  <a:lnTo>
                    <a:pt x="1" y="5933"/>
                  </a:lnTo>
                  <a:lnTo>
                    <a:pt x="73" y="6580"/>
                  </a:lnTo>
                  <a:lnTo>
                    <a:pt x="180" y="7227"/>
                  </a:lnTo>
                  <a:lnTo>
                    <a:pt x="360" y="7874"/>
                  </a:lnTo>
                  <a:lnTo>
                    <a:pt x="612" y="8522"/>
                  </a:lnTo>
                  <a:lnTo>
                    <a:pt x="935" y="9169"/>
                  </a:lnTo>
                  <a:lnTo>
                    <a:pt x="1295" y="9816"/>
                  </a:lnTo>
                  <a:lnTo>
                    <a:pt x="1834" y="10571"/>
                  </a:lnTo>
                  <a:lnTo>
                    <a:pt x="2410" y="11254"/>
                  </a:lnTo>
                  <a:lnTo>
                    <a:pt x="3021" y="11901"/>
                  </a:lnTo>
                  <a:lnTo>
                    <a:pt x="3668" y="12477"/>
                  </a:lnTo>
                  <a:lnTo>
                    <a:pt x="4315" y="13016"/>
                  </a:lnTo>
                  <a:lnTo>
                    <a:pt x="4998" y="13519"/>
                  </a:lnTo>
                  <a:lnTo>
                    <a:pt x="5646" y="13951"/>
                  </a:lnTo>
                  <a:lnTo>
                    <a:pt x="6293" y="14346"/>
                  </a:lnTo>
                  <a:lnTo>
                    <a:pt x="6904" y="14706"/>
                  </a:lnTo>
                  <a:lnTo>
                    <a:pt x="7479" y="15030"/>
                  </a:lnTo>
                  <a:lnTo>
                    <a:pt x="8450" y="15497"/>
                  </a:lnTo>
                  <a:lnTo>
                    <a:pt x="9097" y="15749"/>
                  </a:lnTo>
                  <a:lnTo>
                    <a:pt x="9349" y="15857"/>
                  </a:lnTo>
                  <a:lnTo>
                    <a:pt x="9529" y="15713"/>
                  </a:lnTo>
                  <a:lnTo>
                    <a:pt x="10104" y="15281"/>
                  </a:lnTo>
                  <a:lnTo>
                    <a:pt x="10931" y="14598"/>
                  </a:lnTo>
                  <a:lnTo>
                    <a:pt x="11435" y="14203"/>
                  </a:lnTo>
                  <a:lnTo>
                    <a:pt x="11938" y="13699"/>
                  </a:lnTo>
                  <a:lnTo>
                    <a:pt x="12477" y="13160"/>
                  </a:lnTo>
                  <a:lnTo>
                    <a:pt x="13017" y="12585"/>
                  </a:lnTo>
                  <a:lnTo>
                    <a:pt x="13556" y="11937"/>
                  </a:lnTo>
                  <a:lnTo>
                    <a:pt x="14059" y="11254"/>
                  </a:lnTo>
                  <a:lnTo>
                    <a:pt x="14563" y="10535"/>
                  </a:lnTo>
                  <a:lnTo>
                    <a:pt x="15030" y="9780"/>
                  </a:lnTo>
                  <a:lnTo>
                    <a:pt x="15426" y="8989"/>
                  </a:lnTo>
                  <a:lnTo>
                    <a:pt x="15749" y="8126"/>
                  </a:lnTo>
                  <a:lnTo>
                    <a:pt x="15965" y="7407"/>
                  </a:lnTo>
                  <a:lnTo>
                    <a:pt x="16145" y="6724"/>
                  </a:lnTo>
                  <a:lnTo>
                    <a:pt x="16217" y="6005"/>
                  </a:lnTo>
                  <a:lnTo>
                    <a:pt x="16253" y="5322"/>
                  </a:lnTo>
                  <a:lnTo>
                    <a:pt x="16217" y="4674"/>
                  </a:lnTo>
                  <a:lnTo>
                    <a:pt x="16145" y="4027"/>
                  </a:lnTo>
                  <a:lnTo>
                    <a:pt x="16001" y="3416"/>
                  </a:lnTo>
                  <a:lnTo>
                    <a:pt x="15785" y="2841"/>
                  </a:lnTo>
                  <a:lnTo>
                    <a:pt x="15534" y="2301"/>
                  </a:lnTo>
                  <a:lnTo>
                    <a:pt x="15246" y="1834"/>
                  </a:lnTo>
                  <a:lnTo>
                    <a:pt x="14922" y="1366"/>
                  </a:lnTo>
                  <a:lnTo>
                    <a:pt x="14527" y="1007"/>
                  </a:lnTo>
                  <a:lnTo>
                    <a:pt x="14131" y="647"/>
                  </a:lnTo>
                  <a:lnTo>
                    <a:pt x="13664" y="396"/>
                  </a:lnTo>
                  <a:lnTo>
                    <a:pt x="13160" y="180"/>
                  </a:lnTo>
                  <a:lnTo>
                    <a:pt x="12621" y="36"/>
                  </a:lnTo>
                  <a:lnTo>
                    <a:pt x="12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1"/>
            <p:cNvSpPr/>
            <p:nvPr/>
          </p:nvSpPr>
          <p:spPr>
            <a:xfrm>
              <a:off x="5363275" y="2779275"/>
              <a:ext cx="712850" cy="712850"/>
            </a:xfrm>
            <a:custGeom>
              <a:avLst/>
              <a:gdLst/>
              <a:ahLst/>
              <a:cxnLst/>
              <a:rect l="l" t="t" r="r" b="b"/>
              <a:pathLst>
                <a:path w="28514" h="28514" extrusionOk="0">
                  <a:moveTo>
                    <a:pt x="13520" y="1"/>
                  </a:moveTo>
                  <a:lnTo>
                    <a:pt x="12801" y="73"/>
                  </a:lnTo>
                  <a:lnTo>
                    <a:pt x="12082" y="145"/>
                  </a:lnTo>
                  <a:lnTo>
                    <a:pt x="11362" y="289"/>
                  </a:lnTo>
                  <a:lnTo>
                    <a:pt x="10643" y="432"/>
                  </a:lnTo>
                  <a:lnTo>
                    <a:pt x="9960" y="648"/>
                  </a:lnTo>
                  <a:lnTo>
                    <a:pt x="9277" y="864"/>
                  </a:lnTo>
                  <a:lnTo>
                    <a:pt x="8630" y="1151"/>
                  </a:lnTo>
                  <a:lnTo>
                    <a:pt x="7983" y="1439"/>
                  </a:lnTo>
                  <a:lnTo>
                    <a:pt x="7371" y="1763"/>
                  </a:lnTo>
                  <a:lnTo>
                    <a:pt x="6760" y="2122"/>
                  </a:lnTo>
                  <a:lnTo>
                    <a:pt x="6185" y="2482"/>
                  </a:lnTo>
                  <a:lnTo>
                    <a:pt x="5610" y="2913"/>
                  </a:lnTo>
                  <a:lnTo>
                    <a:pt x="5070" y="3309"/>
                  </a:lnTo>
                  <a:lnTo>
                    <a:pt x="4567" y="3776"/>
                  </a:lnTo>
                  <a:lnTo>
                    <a:pt x="4063" y="4244"/>
                  </a:lnTo>
                  <a:lnTo>
                    <a:pt x="3596" y="4747"/>
                  </a:lnTo>
                  <a:lnTo>
                    <a:pt x="3165" y="5286"/>
                  </a:lnTo>
                  <a:lnTo>
                    <a:pt x="2733" y="5826"/>
                  </a:lnTo>
                  <a:lnTo>
                    <a:pt x="2374" y="6401"/>
                  </a:lnTo>
                  <a:lnTo>
                    <a:pt x="1978" y="6976"/>
                  </a:lnTo>
                  <a:lnTo>
                    <a:pt x="1654" y="7552"/>
                  </a:lnTo>
                  <a:lnTo>
                    <a:pt x="1367" y="8163"/>
                  </a:lnTo>
                  <a:lnTo>
                    <a:pt x="1079" y="8810"/>
                  </a:lnTo>
                  <a:lnTo>
                    <a:pt x="827" y="9457"/>
                  </a:lnTo>
                  <a:lnTo>
                    <a:pt x="612" y="10104"/>
                  </a:lnTo>
                  <a:lnTo>
                    <a:pt x="432" y="10788"/>
                  </a:lnTo>
                  <a:lnTo>
                    <a:pt x="252" y="11471"/>
                  </a:lnTo>
                  <a:lnTo>
                    <a:pt x="144" y="12154"/>
                  </a:lnTo>
                  <a:lnTo>
                    <a:pt x="72" y="12837"/>
                  </a:lnTo>
                  <a:lnTo>
                    <a:pt x="0" y="13556"/>
                  </a:lnTo>
                  <a:lnTo>
                    <a:pt x="0" y="14275"/>
                  </a:lnTo>
                  <a:lnTo>
                    <a:pt x="0" y="14994"/>
                  </a:lnTo>
                  <a:lnTo>
                    <a:pt x="72" y="15714"/>
                  </a:lnTo>
                  <a:lnTo>
                    <a:pt x="180" y="16433"/>
                  </a:lnTo>
                  <a:lnTo>
                    <a:pt x="288" y="17152"/>
                  </a:lnTo>
                  <a:lnTo>
                    <a:pt x="468" y="17871"/>
                  </a:lnTo>
                  <a:lnTo>
                    <a:pt x="648" y="18554"/>
                  </a:lnTo>
                  <a:lnTo>
                    <a:pt x="899" y="19237"/>
                  </a:lnTo>
                  <a:lnTo>
                    <a:pt x="1151" y="19884"/>
                  </a:lnTo>
                  <a:lnTo>
                    <a:pt x="1439" y="20532"/>
                  </a:lnTo>
                  <a:lnTo>
                    <a:pt x="1762" y="21143"/>
                  </a:lnTo>
                  <a:lnTo>
                    <a:pt x="2122" y="21754"/>
                  </a:lnTo>
                  <a:lnTo>
                    <a:pt x="2517" y="22329"/>
                  </a:lnTo>
                  <a:lnTo>
                    <a:pt x="2913" y="22869"/>
                  </a:lnTo>
                  <a:lnTo>
                    <a:pt x="3344" y="23408"/>
                  </a:lnTo>
                  <a:lnTo>
                    <a:pt x="3776" y="23947"/>
                  </a:lnTo>
                  <a:lnTo>
                    <a:pt x="4279" y="24415"/>
                  </a:lnTo>
                  <a:lnTo>
                    <a:pt x="4783" y="24882"/>
                  </a:lnTo>
                  <a:lnTo>
                    <a:pt x="5286" y="25350"/>
                  </a:lnTo>
                  <a:lnTo>
                    <a:pt x="5825" y="25745"/>
                  </a:lnTo>
                  <a:lnTo>
                    <a:pt x="6401" y="26141"/>
                  </a:lnTo>
                  <a:lnTo>
                    <a:pt x="6976" y="26500"/>
                  </a:lnTo>
                  <a:lnTo>
                    <a:pt x="7587" y="26860"/>
                  </a:lnTo>
                  <a:lnTo>
                    <a:pt x="8198" y="27147"/>
                  </a:lnTo>
                  <a:lnTo>
                    <a:pt x="8810" y="27435"/>
                  </a:lnTo>
                  <a:lnTo>
                    <a:pt x="9457" y="27687"/>
                  </a:lnTo>
                  <a:lnTo>
                    <a:pt x="10104" y="27903"/>
                  </a:lnTo>
                  <a:lnTo>
                    <a:pt x="10787" y="28082"/>
                  </a:lnTo>
                  <a:lnTo>
                    <a:pt x="11470" y="28226"/>
                  </a:lnTo>
                  <a:lnTo>
                    <a:pt x="12153" y="28370"/>
                  </a:lnTo>
                  <a:lnTo>
                    <a:pt x="12837" y="28442"/>
                  </a:lnTo>
                  <a:lnTo>
                    <a:pt x="13556" y="28514"/>
                  </a:lnTo>
                  <a:lnTo>
                    <a:pt x="14275" y="28514"/>
                  </a:lnTo>
                  <a:lnTo>
                    <a:pt x="14994" y="28478"/>
                  </a:lnTo>
                  <a:lnTo>
                    <a:pt x="15713" y="28442"/>
                  </a:lnTo>
                  <a:lnTo>
                    <a:pt x="16432" y="28334"/>
                  </a:lnTo>
                  <a:lnTo>
                    <a:pt x="17008" y="28262"/>
                  </a:lnTo>
                  <a:lnTo>
                    <a:pt x="17547" y="28118"/>
                  </a:lnTo>
                  <a:lnTo>
                    <a:pt x="18086" y="27974"/>
                  </a:lnTo>
                  <a:lnTo>
                    <a:pt x="18626" y="27831"/>
                  </a:lnTo>
                  <a:lnTo>
                    <a:pt x="19129" y="27651"/>
                  </a:lnTo>
                  <a:lnTo>
                    <a:pt x="19668" y="27435"/>
                  </a:lnTo>
                  <a:lnTo>
                    <a:pt x="20172" y="27219"/>
                  </a:lnTo>
                  <a:lnTo>
                    <a:pt x="20675" y="26968"/>
                  </a:lnTo>
                  <a:lnTo>
                    <a:pt x="21178" y="26716"/>
                  </a:lnTo>
                  <a:lnTo>
                    <a:pt x="21682" y="26428"/>
                  </a:lnTo>
                  <a:lnTo>
                    <a:pt x="22185" y="26105"/>
                  </a:lnTo>
                  <a:lnTo>
                    <a:pt x="22653" y="25781"/>
                  </a:lnTo>
                  <a:lnTo>
                    <a:pt x="23084" y="25458"/>
                  </a:lnTo>
                  <a:lnTo>
                    <a:pt x="23516" y="25098"/>
                  </a:lnTo>
                  <a:lnTo>
                    <a:pt x="23947" y="24738"/>
                  </a:lnTo>
                  <a:lnTo>
                    <a:pt x="24342" y="24343"/>
                  </a:lnTo>
                  <a:lnTo>
                    <a:pt x="24738" y="23947"/>
                  </a:lnTo>
                  <a:lnTo>
                    <a:pt x="25098" y="23516"/>
                  </a:lnTo>
                  <a:lnTo>
                    <a:pt x="25781" y="22653"/>
                  </a:lnTo>
                  <a:lnTo>
                    <a:pt x="26392" y="21718"/>
                  </a:lnTo>
                  <a:lnTo>
                    <a:pt x="26931" y="20783"/>
                  </a:lnTo>
                  <a:lnTo>
                    <a:pt x="27399" y="19777"/>
                  </a:lnTo>
                  <a:lnTo>
                    <a:pt x="27794" y="18734"/>
                  </a:lnTo>
                  <a:lnTo>
                    <a:pt x="28118" y="17655"/>
                  </a:lnTo>
                  <a:lnTo>
                    <a:pt x="28226" y="17116"/>
                  </a:lnTo>
                  <a:lnTo>
                    <a:pt x="28334" y="16576"/>
                  </a:lnTo>
                  <a:lnTo>
                    <a:pt x="28405" y="16037"/>
                  </a:lnTo>
                  <a:lnTo>
                    <a:pt x="28477" y="15462"/>
                  </a:lnTo>
                  <a:lnTo>
                    <a:pt x="28513" y="14922"/>
                  </a:lnTo>
                  <a:lnTo>
                    <a:pt x="28513" y="14347"/>
                  </a:lnTo>
                  <a:lnTo>
                    <a:pt x="28513" y="13772"/>
                  </a:lnTo>
                  <a:lnTo>
                    <a:pt x="28477" y="13197"/>
                  </a:lnTo>
                  <a:lnTo>
                    <a:pt x="28441" y="12621"/>
                  </a:lnTo>
                  <a:lnTo>
                    <a:pt x="28370" y="12082"/>
                  </a:lnTo>
                  <a:lnTo>
                    <a:pt x="28226" y="11327"/>
                  </a:lnTo>
                  <a:lnTo>
                    <a:pt x="28046" y="10644"/>
                  </a:lnTo>
                  <a:lnTo>
                    <a:pt x="27866" y="9961"/>
                  </a:lnTo>
                  <a:lnTo>
                    <a:pt x="27614" y="9277"/>
                  </a:lnTo>
                  <a:lnTo>
                    <a:pt x="27363" y="8594"/>
                  </a:lnTo>
                  <a:lnTo>
                    <a:pt x="27075" y="7983"/>
                  </a:lnTo>
                  <a:lnTo>
                    <a:pt x="26752" y="7336"/>
                  </a:lnTo>
                  <a:lnTo>
                    <a:pt x="26392" y="6761"/>
                  </a:lnTo>
                  <a:lnTo>
                    <a:pt x="26032" y="6185"/>
                  </a:lnTo>
                  <a:lnTo>
                    <a:pt x="25601" y="5610"/>
                  </a:lnTo>
                  <a:lnTo>
                    <a:pt x="25169" y="5071"/>
                  </a:lnTo>
                  <a:lnTo>
                    <a:pt x="24738" y="4567"/>
                  </a:lnTo>
                  <a:lnTo>
                    <a:pt x="24235" y="4064"/>
                  </a:lnTo>
                  <a:lnTo>
                    <a:pt x="23731" y="3596"/>
                  </a:lnTo>
                  <a:lnTo>
                    <a:pt x="23228" y="3165"/>
                  </a:lnTo>
                  <a:lnTo>
                    <a:pt x="22689" y="2733"/>
                  </a:lnTo>
                  <a:lnTo>
                    <a:pt x="22113" y="2338"/>
                  </a:lnTo>
                  <a:lnTo>
                    <a:pt x="21538" y="1978"/>
                  </a:lnTo>
                  <a:lnTo>
                    <a:pt x="20927" y="1655"/>
                  </a:lnTo>
                  <a:lnTo>
                    <a:pt x="20315" y="1331"/>
                  </a:lnTo>
                  <a:lnTo>
                    <a:pt x="19704" y="1080"/>
                  </a:lnTo>
                  <a:lnTo>
                    <a:pt x="19057" y="828"/>
                  </a:lnTo>
                  <a:lnTo>
                    <a:pt x="18410" y="612"/>
                  </a:lnTo>
                  <a:lnTo>
                    <a:pt x="17727" y="396"/>
                  </a:lnTo>
                  <a:lnTo>
                    <a:pt x="17043" y="253"/>
                  </a:lnTo>
                  <a:lnTo>
                    <a:pt x="16360" y="145"/>
                  </a:lnTo>
                  <a:lnTo>
                    <a:pt x="15677" y="37"/>
                  </a:lnTo>
                  <a:lnTo>
                    <a:pt x="149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1"/>
            <p:cNvSpPr/>
            <p:nvPr/>
          </p:nvSpPr>
          <p:spPr>
            <a:xfrm>
              <a:off x="5614975" y="2986925"/>
              <a:ext cx="216650" cy="216650"/>
            </a:xfrm>
            <a:custGeom>
              <a:avLst/>
              <a:gdLst/>
              <a:ahLst/>
              <a:cxnLst/>
              <a:rect l="l" t="t" r="r" b="b"/>
              <a:pathLst>
                <a:path w="8666" h="8666" extrusionOk="0">
                  <a:moveTo>
                    <a:pt x="3811" y="1"/>
                  </a:moveTo>
                  <a:lnTo>
                    <a:pt x="3416" y="73"/>
                  </a:lnTo>
                  <a:lnTo>
                    <a:pt x="2984" y="180"/>
                  </a:lnTo>
                  <a:lnTo>
                    <a:pt x="2589" y="324"/>
                  </a:lnTo>
                  <a:lnTo>
                    <a:pt x="2229" y="540"/>
                  </a:lnTo>
                  <a:lnTo>
                    <a:pt x="1870" y="756"/>
                  </a:lnTo>
                  <a:lnTo>
                    <a:pt x="1546" y="1007"/>
                  </a:lnTo>
                  <a:lnTo>
                    <a:pt x="1223" y="1295"/>
                  </a:lnTo>
                  <a:lnTo>
                    <a:pt x="971" y="1583"/>
                  </a:lnTo>
                  <a:lnTo>
                    <a:pt x="719" y="1942"/>
                  </a:lnTo>
                  <a:lnTo>
                    <a:pt x="503" y="2302"/>
                  </a:lnTo>
                  <a:lnTo>
                    <a:pt x="324" y="2661"/>
                  </a:lnTo>
                  <a:lnTo>
                    <a:pt x="180" y="3093"/>
                  </a:lnTo>
                  <a:lnTo>
                    <a:pt x="72" y="3488"/>
                  </a:lnTo>
                  <a:lnTo>
                    <a:pt x="0" y="3956"/>
                  </a:lnTo>
                  <a:lnTo>
                    <a:pt x="0" y="4387"/>
                  </a:lnTo>
                  <a:lnTo>
                    <a:pt x="36" y="4819"/>
                  </a:lnTo>
                  <a:lnTo>
                    <a:pt x="72" y="5250"/>
                  </a:lnTo>
                  <a:lnTo>
                    <a:pt x="216" y="5646"/>
                  </a:lnTo>
                  <a:lnTo>
                    <a:pt x="360" y="6041"/>
                  </a:lnTo>
                  <a:lnTo>
                    <a:pt x="539" y="6437"/>
                  </a:lnTo>
                  <a:lnTo>
                    <a:pt x="755" y="6796"/>
                  </a:lnTo>
                  <a:lnTo>
                    <a:pt x="1007" y="7120"/>
                  </a:lnTo>
                  <a:lnTo>
                    <a:pt x="1294" y="7408"/>
                  </a:lnTo>
                  <a:lnTo>
                    <a:pt x="1618" y="7695"/>
                  </a:lnTo>
                  <a:lnTo>
                    <a:pt x="1942" y="7947"/>
                  </a:lnTo>
                  <a:lnTo>
                    <a:pt x="2301" y="8163"/>
                  </a:lnTo>
                  <a:lnTo>
                    <a:pt x="2697" y="8342"/>
                  </a:lnTo>
                  <a:lnTo>
                    <a:pt x="3092" y="8486"/>
                  </a:lnTo>
                  <a:lnTo>
                    <a:pt x="3524" y="8594"/>
                  </a:lnTo>
                  <a:lnTo>
                    <a:pt x="3955" y="8630"/>
                  </a:lnTo>
                  <a:lnTo>
                    <a:pt x="4387" y="8666"/>
                  </a:lnTo>
                  <a:lnTo>
                    <a:pt x="4818" y="8630"/>
                  </a:lnTo>
                  <a:lnTo>
                    <a:pt x="5250" y="8558"/>
                  </a:lnTo>
                  <a:lnTo>
                    <a:pt x="5681" y="8450"/>
                  </a:lnTo>
                  <a:lnTo>
                    <a:pt x="6041" y="8306"/>
                  </a:lnTo>
                  <a:lnTo>
                    <a:pt x="6436" y="8127"/>
                  </a:lnTo>
                  <a:lnTo>
                    <a:pt x="6796" y="7911"/>
                  </a:lnTo>
                  <a:lnTo>
                    <a:pt x="7119" y="7659"/>
                  </a:lnTo>
                  <a:lnTo>
                    <a:pt x="7407" y="7372"/>
                  </a:lnTo>
                  <a:lnTo>
                    <a:pt x="7695" y="7048"/>
                  </a:lnTo>
                  <a:lnTo>
                    <a:pt x="7946" y="6724"/>
                  </a:lnTo>
                  <a:lnTo>
                    <a:pt x="8162" y="6365"/>
                  </a:lnTo>
                  <a:lnTo>
                    <a:pt x="8342" y="5969"/>
                  </a:lnTo>
                  <a:lnTo>
                    <a:pt x="8486" y="5574"/>
                  </a:lnTo>
                  <a:lnTo>
                    <a:pt x="8593" y="5142"/>
                  </a:lnTo>
                  <a:lnTo>
                    <a:pt x="8665" y="4711"/>
                  </a:lnTo>
                  <a:lnTo>
                    <a:pt x="8665" y="4243"/>
                  </a:lnTo>
                  <a:lnTo>
                    <a:pt x="8629" y="3812"/>
                  </a:lnTo>
                  <a:lnTo>
                    <a:pt x="8558" y="3380"/>
                  </a:lnTo>
                  <a:lnTo>
                    <a:pt x="8450" y="2985"/>
                  </a:lnTo>
                  <a:lnTo>
                    <a:pt x="8306" y="2589"/>
                  </a:lnTo>
                  <a:lnTo>
                    <a:pt x="8126" y="2230"/>
                  </a:lnTo>
                  <a:lnTo>
                    <a:pt x="7910" y="1870"/>
                  </a:lnTo>
                  <a:lnTo>
                    <a:pt x="7659" y="1547"/>
                  </a:lnTo>
                  <a:lnTo>
                    <a:pt x="7371" y="1223"/>
                  </a:lnTo>
                  <a:lnTo>
                    <a:pt x="7047" y="935"/>
                  </a:lnTo>
                  <a:lnTo>
                    <a:pt x="6724" y="720"/>
                  </a:lnTo>
                  <a:lnTo>
                    <a:pt x="6364" y="504"/>
                  </a:lnTo>
                  <a:lnTo>
                    <a:pt x="5969" y="324"/>
                  </a:lnTo>
                  <a:lnTo>
                    <a:pt x="5573" y="180"/>
                  </a:lnTo>
                  <a:lnTo>
                    <a:pt x="5142" y="73"/>
                  </a:lnTo>
                  <a:lnTo>
                    <a:pt x="4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1"/>
            <p:cNvSpPr/>
            <p:nvPr/>
          </p:nvSpPr>
          <p:spPr>
            <a:xfrm>
              <a:off x="5507100" y="3205350"/>
              <a:ext cx="377550" cy="286775"/>
            </a:xfrm>
            <a:custGeom>
              <a:avLst/>
              <a:gdLst/>
              <a:ahLst/>
              <a:cxnLst/>
              <a:rect l="l" t="t" r="r" b="b"/>
              <a:pathLst>
                <a:path w="15102" h="11471" extrusionOk="0">
                  <a:moveTo>
                    <a:pt x="7479" y="1"/>
                  </a:moveTo>
                  <a:lnTo>
                    <a:pt x="6760" y="73"/>
                  </a:lnTo>
                  <a:lnTo>
                    <a:pt x="6005" y="181"/>
                  </a:lnTo>
                  <a:lnTo>
                    <a:pt x="5322" y="396"/>
                  </a:lnTo>
                  <a:lnTo>
                    <a:pt x="4639" y="648"/>
                  </a:lnTo>
                  <a:lnTo>
                    <a:pt x="3991" y="972"/>
                  </a:lnTo>
                  <a:lnTo>
                    <a:pt x="3380" y="1331"/>
                  </a:lnTo>
                  <a:lnTo>
                    <a:pt x="2805" y="1763"/>
                  </a:lnTo>
                  <a:lnTo>
                    <a:pt x="2266" y="2266"/>
                  </a:lnTo>
                  <a:lnTo>
                    <a:pt x="1798" y="2805"/>
                  </a:lnTo>
                  <a:lnTo>
                    <a:pt x="1367" y="3381"/>
                  </a:lnTo>
                  <a:lnTo>
                    <a:pt x="1007" y="4028"/>
                  </a:lnTo>
                  <a:lnTo>
                    <a:pt x="684" y="4675"/>
                  </a:lnTo>
                  <a:lnTo>
                    <a:pt x="432" y="5394"/>
                  </a:lnTo>
                  <a:lnTo>
                    <a:pt x="252" y="6113"/>
                  </a:lnTo>
                  <a:lnTo>
                    <a:pt x="144" y="6868"/>
                  </a:lnTo>
                  <a:lnTo>
                    <a:pt x="0" y="8666"/>
                  </a:lnTo>
                  <a:lnTo>
                    <a:pt x="576" y="9062"/>
                  </a:lnTo>
                  <a:lnTo>
                    <a:pt x="1187" y="9457"/>
                  </a:lnTo>
                  <a:lnTo>
                    <a:pt x="1798" y="9781"/>
                  </a:lnTo>
                  <a:lnTo>
                    <a:pt x="2445" y="10104"/>
                  </a:lnTo>
                  <a:lnTo>
                    <a:pt x="3093" y="10392"/>
                  </a:lnTo>
                  <a:lnTo>
                    <a:pt x="3740" y="10644"/>
                  </a:lnTo>
                  <a:lnTo>
                    <a:pt x="4387" y="10860"/>
                  </a:lnTo>
                  <a:lnTo>
                    <a:pt x="5070" y="11039"/>
                  </a:lnTo>
                  <a:lnTo>
                    <a:pt x="5753" y="11219"/>
                  </a:lnTo>
                  <a:lnTo>
                    <a:pt x="6472" y="11327"/>
                  </a:lnTo>
                  <a:lnTo>
                    <a:pt x="7156" y="11399"/>
                  </a:lnTo>
                  <a:lnTo>
                    <a:pt x="7839" y="11471"/>
                  </a:lnTo>
                  <a:lnTo>
                    <a:pt x="8558" y="11471"/>
                  </a:lnTo>
                  <a:lnTo>
                    <a:pt x="9277" y="11435"/>
                  </a:lnTo>
                  <a:lnTo>
                    <a:pt x="9996" y="11399"/>
                  </a:lnTo>
                  <a:lnTo>
                    <a:pt x="10679" y="11291"/>
                  </a:lnTo>
                  <a:lnTo>
                    <a:pt x="11255" y="11219"/>
                  </a:lnTo>
                  <a:lnTo>
                    <a:pt x="11794" y="11075"/>
                  </a:lnTo>
                  <a:lnTo>
                    <a:pt x="12333" y="10931"/>
                  </a:lnTo>
                  <a:lnTo>
                    <a:pt x="12873" y="10788"/>
                  </a:lnTo>
                  <a:lnTo>
                    <a:pt x="13376" y="10608"/>
                  </a:lnTo>
                  <a:lnTo>
                    <a:pt x="13915" y="10392"/>
                  </a:lnTo>
                  <a:lnTo>
                    <a:pt x="14419" y="10176"/>
                  </a:lnTo>
                  <a:lnTo>
                    <a:pt x="14922" y="9925"/>
                  </a:lnTo>
                  <a:lnTo>
                    <a:pt x="15102" y="8163"/>
                  </a:lnTo>
                  <a:lnTo>
                    <a:pt x="15102" y="7372"/>
                  </a:lnTo>
                  <a:lnTo>
                    <a:pt x="15066" y="6617"/>
                  </a:lnTo>
                  <a:lnTo>
                    <a:pt x="14958" y="5898"/>
                  </a:lnTo>
                  <a:lnTo>
                    <a:pt x="14742" y="5179"/>
                  </a:lnTo>
                  <a:lnTo>
                    <a:pt x="14491" y="4531"/>
                  </a:lnTo>
                  <a:lnTo>
                    <a:pt x="14167" y="3884"/>
                  </a:lnTo>
                  <a:lnTo>
                    <a:pt x="13807" y="3273"/>
                  </a:lnTo>
                  <a:lnTo>
                    <a:pt x="13340" y="2698"/>
                  </a:lnTo>
                  <a:lnTo>
                    <a:pt x="12873" y="2158"/>
                  </a:lnTo>
                  <a:lnTo>
                    <a:pt x="12333" y="1691"/>
                  </a:lnTo>
                  <a:lnTo>
                    <a:pt x="11758" y="1259"/>
                  </a:lnTo>
                  <a:lnTo>
                    <a:pt x="11111" y="864"/>
                  </a:lnTo>
                  <a:lnTo>
                    <a:pt x="10463" y="576"/>
                  </a:lnTo>
                  <a:lnTo>
                    <a:pt x="9744" y="324"/>
                  </a:lnTo>
                  <a:lnTo>
                    <a:pt x="9025" y="145"/>
                  </a:lnTo>
                  <a:lnTo>
                    <a:pt x="8270" y="37"/>
                  </a:lnTo>
                  <a:lnTo>
                    <a:pt x="74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1"/>
            <p:cNvSpPr/>
            <p:nvPr/>
          </p:nvSpPr>
          <p:spPr>
            <a:xfrm>
              <a:off x="5162825" y="238125"/>
              <a:ext cx="783850" cy="782950"/>
            </a:xfrm>
            <a:custGeom>
              <a:avLst/>
              <a:gdLst/>
              <a:ahLst/>
              <a:cxnLst/>
              <a:rect l="l" t="t" r="r" b="b"/>
              <a:pathLst>
                <a:path w="31354" h="31318" extrusionOk="0">
                  <a:moveTo>
                    <a:pt x="15641" y="0"/>
                  </a:moveTo>
                  <a:lnTo>
                    <a:pt x="14850" y="36"/>
                  </a:lnTo>
                  <a:lnTo>
                    <a:pt x="14095" y="72"/>
                  </a:lnTo>
                  <a:lnTo>
                    <a:pt x="13340" y="180"/>
                  </a:lnTo>
                  <a:lnTo>
                    <a:pt x="12549" y="324"/>
                  </a:lnTo>
                  <a:lnTo>
                    <a:pt x="11794" y="503"/>
                  </a:lnTo>
                  <a:lnTo>
                    <a:pt x="11039" y="683"/>
                  </a:lnTo>
                  <a:lnTo>
                    <a:pt x="10284" y="971"/>
                  </a:lnTo>
                  <a:lnTo>
                    <a:pt x="9529" y="1258"/>
                  </a:lnTo>
                  <a:lnTo>
                    <a:pt x="8809" y="1582"/>
                  </a:lnTo>
                  <a:lnTo>
                    <a:pt x="8090" y="1942"/>
                  </a:lnTo>
                  <a:lnTo>
                    <a:pt x="7407" y="2337"/>
                  </a:lnTo>
                  <a:lnTo>
                    <a:pt x="6760" y="2769"/>
                  </a:lnTo>
                  <a:lnTo>
                    <a:pt x="6113" y="3236"/>
                  </a:lnTo>
                  <a:lnTo>
                    <a:pt x="5538" y="3739"/>
                  </a:lnTo>
                  <a:lnTo>
                    <a:pt x="4962" y="4243"/>
                  </a:lnTo>
                  <a:lnTo>
                    <a:pt x="4423" y="4782"/>
                  </a:lnTo>
                  <a:lnTo>
                    <a:pt x="3884" y="5321"/>
                  </a:lnTo>
                  <a:lnTo>
                    <a:pt x="3416" y="5933"/>
                  </a:lnTo>
                  <a:lnTo>
                    <a:pt x="2949" y="6508"/>
                  </a:lnTo>
                  <a:lnTo>
                    <a:pt x="2517" y="7155"/>
                  </a:lnTo>
                  <a:lnTo>
                    <a:pt x="2122" y="7802"/>
                  </a:lnTo>
                  <a:lnTo>
                    <a:pt x="1762" y="8450"/>
                  </a:lnTo>
                  <a:lnTo>
                    <a:pt x="1439" y="9133"/>
                  </a:lnTo>
                  <a:lnTo>
                    <a:pt x="1151" y="9816"/>
                  </a:lnTo>
                  <a:lnTo>
                    <a:pt x="863" y="10535"/>
                  </a:lnTo>
                  <a:lnTo>
                    <a:pt x="648" y="11218"/>
                  </a:lnTo>
                  <a:lnTo>
                    <a:pt x="468" y="11973"/>
                  </a:lnTo>
                  <a:lnTo>
                    <a:pt x="288" y="12692"/>
                  </a:lnTo>
                  <a:lnTo>
                    <a:pt x="180" y="13447"/>
                  </a:lnTo>
                  <a:lnTo>
                    <a:pt x="72" y="14203"/>
                  </a:lnTo>
                  <a:lnTo>
                    <a:pt x="36" y="14958"/>
                  </a:lnTo>
                  <a:lnTo>
                    <a:pt x="0" y="15713"/>
                  </a:lnTo>
                  <a:lnTo>
                    <a:pt x="36" y="16468"/>
                  </a:lnTo>
                  <a:lnTo>
                    <a:pt x="72" y="17259"/>
                  </a:lnTo>
                  <a:lnTo>
                    <a:pt x="180" y="18014"/>
                  </a:lnTo>
                  <a:lnTo>
                    <a:pt x="324" y="18769"/>
                  </a:lnTo>
                  <a:lnTo>
                    <a:pt x="504" y="19524"/>
                  </a:lnTo>
                  <a:lnTo>
                    <a:pt x="719" y="20315"/>
                  </a:lnTo>
                  <a:lnTo>
                    <a:pt x="971" y="21070"/>
                  </a:lnTo>
                  <a:lnTo>
                    <a:pt x="1259" y="21789"/>
                  </a:lnTo>
                  <a:lnTo>
                    <a:pt x="1582" y="22544"/>
                  </a:lnTo>
                  <a:lnTo>
                    <a:pt x="1978" y="23263"/>
                  </a:lnTo>
                  <a:lnTo>
                    <a:pt x="2373" y="23911"/>
                  </a:lnTo>
                  <a:lnTo>
                    <a:pt x="2805" y="24594"/>
                  </a:lnTo>
                  <a:lnTo>
                    <a:pt x="3236" y="25205"/>
                  </a:lnTo>
                  <a:lnTo>
                    <a:pt x="3740" y="25816"/>
                  </a:lnTo>
                  <a:lnTo>
                    <a:pt x="4243" y="26392"/>
                  </a:lnTo>
                  <a:lnTo>
                    <a:pt x="4782" y="26931"/>
                  </a:lnTo>
                  <a:lnTo>
                    <a:pt x="5358" y="27434"/>
                  </a:lnTo>
                  <a:lnTo>
                    <a:pt x="5933" y="27938"/>
                  </a:lnTo>
                  <a:lnTo>
                    <a:pt x="6544" y="28405"/>
                  </a:lnTo>
                  <a:lnTo>
                    <a:pt x="7156" y="28801"/>
                  </a:lnTo>
                  <a:lnTo>
                    <a:pt x="7803" y="29196"/>
                  </a:lnTo>
                  <a:lnTo>
                    <a:pt x="8450" y="29556"/>
                  </a:lnTo>
                  <a:lnTo>
                    <a:pt x="9133" y="29915"/>
                  </a:lnTo>
                  <a:lnTo>
                    <a:pt x="9816" y="30203"/>
                  </a:lnTo>
                  <a:lnTo>
                    <a:pt x="10535" y="30455"/>
                  </a:lnTo>
                  <a:lnTo>
                    <a:pt x="11254" y="30706"/>
                  </a:lnTo>
                  <a:lnTo>
                    <a:pt x="11974" y="30886"/>
                  </a:lnTo>
                  <a:lnTo>
                    <a:pt x="12693" y="31066"/>
                  </a:lnTo>
                  <a:lnTo>
                    <a:pt x="13448" y="31174"/>
                  </a:lnTo>
                  <a:lnTo>
                    <a:pt x="14203" y="31281"/>
                  </a:lnTo>
                  <a:lnTo>
                    <a:pt x="14958" y="31317"/>
                  </a:lnTo>
                  <a:lnTo>
                    <a:pt x="16468" y="31317"/>
                  </a:lnTo>
                  <a:lnTo>
                    <a:pt x="17259" y="31246"/>
                  </a:lnTo>
                  <a:lnTo>
                    <a:pt x="18014" y="31174"/>
                  </a:lnTo>
                  <a:lnTo>
                    <a:pt x="18769" y="31030"/>
                  </a:lnTo>
                  <a:lnTo>
                    <a:pt x="19560" y="30850"/>
                  </a:lnTo>
                  <a:lnTo>
                    <a:pt x="20315" y="30634"/>
                  </a:lnTo>
                  <a:lnTo>
                    <a:pt x="21070" y="30383"/>
                  </a:lnTo>
                  <a:lnTo>
                    <a:pt x="21825" y="30095"/>
                  </a:lnTo>
                  <a:lnTo>
                    <a:pt x="22545" y="29735"/>
                  </a:lnTo>
                  <a:lnTo>
                    <a:pt x="23264" y="29376"/>
                  </a:lnTo>
                  <a:lnTo>
                    <a:pt x="23947" y="28980"/>
                  </a:lnTo>
                  <a:lnTo>
                    <a:pt x="24594" y="28549"/>
                  </a:lnTo>
                  <a:lnTo>
                    <a:pt x="25205" y="28081"/>
                  </a:lnTo>
                  <a:lnTo>
                    <a:pt x="25817" y="27614"/>
                  </a:lnTo>
                  <a:lnTo>
                    <a:pt x="26392" y="27075"/>
                  </a:lnTo>
                  <a:lnTo>
                    <a:pt x="26931" y="26571"/>
                  </a:lnTo>
                  <a:lnTo>
                    <a:pt x="27471" y="25996"/>
                  </a:lnTo>
                  <a:lnTo>
                    <a:pt x="27938" y="25421"/>
                  </a:lnTo>
                  <a:lnTo>
                    <a:pt x="28405" y="24809"/>
                  </a:lnTo>
                  <a:lnTo>
                    <a:pt x="28837" y="24198"/>
                  </a:lnTo>
                  <a:lnTo>
                    <a:pt x="29232" y="23551"/>
                  </a:lnTo>
                  <a:lnTo>
                    <a:pt x="29592" y="22868"/>
                  </a:lnTo>
                  <a:lnTo>
                    <a:pt x="29915" y="22221"/>
                  </a:lnTo>
                  <a:lnTo>
                    <a:pt x="30203" y="21502"/>
                  </a:lnTo>
                  <a:lnTo>
                    <a:pt x="30455" y="20818"/>
                  </a:lnTo>
                  <a:lnTo>
                    <a:pt x="30707" y="20099"/>
                  </a:lnTo>
                  <a:lnTo>
                    <a:pt x="30886" y="19380"/>
                  </a:lnTo>
                  <a:lnTo>
                    <a:pt x="31066" y="18625"/>
                  </a:lnTo>
                  <a:lnTo>
                    <a:pt x="31174" y="17906"/>
                  </a:lnTo>
                  <a:lnTo>
                    <a:pt x="31282" y="17151"/>
                  </a:lnTo>
                  <a:lnTo>
                    <a:pt x="31318" y="16396"/>
                  </a:lnTo>
                  <a:lnTo>
                    <a:pt x="31354" y="15605"/>
                  </a:lnTo>
                  <a:lnTo>
                    <a:pt x="31318" y="14850"/>
                  </a:lnTo>
                  <a:lnTo>
                    <a:pt x="31246" y="14095"/>
                  </a:lnTo>
                  <a:lnTo>
                    <a:pt x="31174" y="13340"/>
                  </a:lnTo>
                  <a:lnTo>
                    <a:pt x="31030" y="12549"/>
                  </a:lnTo>
                  <a:lnTo>
                    <a:pt x="30850" y="11793"/>
                  </a:lnTo>
                  <a:lnTo>
                    <a:pt x="30635" y="11038"/>
                  </a:lnTo>
                  <a:lnTo>
                    <a:pt x="30383" y="10283"/>
                  </a:lnTo>
                  <a:lnTo>
                    <a:pt x="30095" y="9528"/>
                  </a:lnTo>
                  <a:lnTo>
                    <a:pt x="29736" y="8809"/>
                  </a:lnTo>
                  <a:lnTo>
                    <a:pt x="29376" y="8090"/>
                  </a:lnTo>
                  <a:lnTo>
                    <a:pt x="28981" y="7407"/>
                  </a:lnTo>
                  <a:lnTo>
                    <a:pt x="28549" y="6760"/>
                  </a:lnTo>
                  <a:lnTo>
                    <a:pt x="28082" y="6112"/>
                  </a:lnTo>
                  <a:lnTo>
                    <a:pt x="27614" y="5501"/>
                  </a:lnTo>
                  <a:lnTo>
                    <a:pt x="27111" y="4962"/>
                  </a:lnTo>
                  <a:lnTo>
                    <a:pt x="26572" y="4387"/>
                  </a:lnTo>
                  <a:lnTo>
                    <a:pt x="25996" y="3883"/>
                  </a:lnTo>
                  <a:lnTo>
                    <a:pt x="25421" y="3416"/>
                  </a:lnTo>
                  <a:lnTo>
                    <a:pt x="24810" y="2948"/>
                  </a:lnTo>
                  <a:lnTo>
                    <a:pt x="24199" y="2517"/>
                  </a:lnTo>
                  <a:lnTo>
                    <a:pt x="23551" y="2121"/>
                  </a:lnTo>
                  <a:lnTo>
                    <a:pt x="22904" y="1762"/>
                  </a:lnTo>
                  <a:lnTo>
                    <a:pt x="22221" y="1438"/>
                  </a:lnTo>
                  <a:lnTo>
                    <a:pt x="21538" y="1151"/>
                  </a:lnTo>
                  <a:lnTo>
                    <a:pt x="20819" y="863"/>
                  </a:lnTo>
                  <a:lnTo>
                    <a:pt x="20100" y="647"/>
                  </a:lnTo>
                  <a:lnTo>
                    <a:pt x="19380" y="431"/>
                  </a:lnTo>
                  <a:lnTo>
                    <a:pt x="18625" y="288"/>
                  </a:lnTo>
                  <a:lnTo>
                    <a:pt x="17906" y="144"/>
                  </a:lnTo>
                  <a:lnTo>
                    <a:pt x="17151" y="72"/>
                  </a:lnTo>
                  <a:lnTo>
                    <a:pt x="16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1"/>
            <p:cNvSpPr/>
            <p:nvPr/>
          </p:nvSpPr>
          <p:spPr>
            <a:xfrm>
              <a:off x="5463950" y="365750"/>
              <a:ext cx="340700" cy="425200"/>
            </a:xfrm>
            <a:custGeom>
              <a:avLst/>
              <a:gdLst/>
              <a:ahLst/>
              <a:cxnLst/>
              <a:rect l="l" t="t" r="r" b="b"/>
              <a:pathLst>
                <a:path w="13628" h="17008" extrusionOk="0">
                  <a:moveTo>
                    <a:pt x="5502" y="1"/>
                  </a:moveTo>
                  <a:lnTo>
                    <a:pt x="5322" y="37"/>
                  </a:lnTo>
                  <a:lnTo>
                    <a:pt x="5142" y="73"/>
                  </a:lnTo>
                  <a:lnTo>
                    <a:pt x="4890" y="145"/>
                  </a:lnTo>
                  <a:lnTo>
                    <a:pt x="4783" y="216"/>
                  </a:lnTo>
                  <a:lnTo>
                    <a:pt x="4675" y="324"/>
                  </a:lnTo>
                  <a:lnTo>
                    <a:pt x="4639" y="396"/>
                  </a:lnTo>
                  <a:lnTo>
                    <a:pt x="4603" y="540"/>
                  </a:lnTo>
                  <a:lnTo>
                    <a:pt x="4567" y="684"/>
                  </a:lnTo>
                  <a:lnTo>
                    <a:pt x="4567" y="828"/>
                  </a:lnTo>
                  <a:lnTo>
                    <a:pt x="4639" y="1475"/>
                  </a:lnTo>
                  <a:lnTo>
                    <a:pt x="4675" y="2086"/>
                  </a:lnTo>
                  <a:lnTo>
                    <a:pt x="4603" y="2697"/>
                  </a:lnTo>
                  <a:lnTo>
                    <a:pt x="4495" y="3309"/>
                  </a:lnTo>
                  <a:lnTo>
                    <a:pt x="4315" y="3920"/>
                  </a:lnTo>
                  <a:lnTo>
                    <a:pt x="4064" y="4495"/>
                  </a:lnTo>
                  <a:lnTo>
                    <a:pt x="3776" y="5035"/>
                  </a:lnTo>
                  <a:lnTo>
                    <a:pt x="3416" y="5574"/>
                  </a:lnTo>
                  <a:lnTo>
                    <a:pt x="3057" y="6077"/>
                  </a:lnTo>
                  <a:lnTo>
                    <a:pt x="2733" y="6617"/>
                  </a:lnTo>
                  <a:lnTo>
                    <a:pt x="2374" y="7120"/>
                  </a:lnTo>
                  <a:lnTo>
                    <a:pt x="2014" y="7659"/>
                  </a:lnTo>
                  <a:lnTo>
                    <a:pt x="1654" y="8127"/>
                  </a:lnTo>
                  <a:lnTo>
                    <a:pt x="1223" y="8558"/>
                  </a:lnTo>
                  <a:lnTo>
                    <a:pt x="971" y="8774"/>
                  </a:lnTo>
                  <a:lnTo>
                    <a:pt x="720" y="8990"/>
                  </a:lnTo>
                  <a:lnTo>
                    <a:pt x="468" y="9133"/>
                  </a:lnTo>
                  <a:lnTo>
                    <a:pt x="180" y="9313"/>
                  </a:lnTo>
                  <a:lnTo>
                    <a:pt x="72" y="9385"/>
                  </a:lnTo>
                  <a:lnTo>
                    <a:pt x="1" y="9457"/>
                  </a:lnTo>
                  <a:lnTo>
                    <a:pt x="1" y="9565"/>
                  </a:lnTo>
                  <a:lnTo>
                    <a:pt x="1" y="9673"/>
                  </a:lnTo>
                  <a:lnTo>
                    <a:pt x="1" y="15929"/>
                  </a:lnTo>
                  <a:lnTo>
                    <a:pt x="1" y="16109"/>
                  </a:lnTo>
                  <a:lnTo>
                    <a:pt x="36" y="16181"/>
                  </a:lnTo>
                  <a:lnTo>
                    <a:pt x="360" y="16181"/>
                  </a:lnTo>
                  <a:lnTo>
                    <a:pt x="540" y="16217"/>
                  </a:lnTo>
                  <a:lnTo>
                    <a:pt x="720" y="16289"/>
                  </a:lnTo>
                  <a:lnTo>
                    <a:pt x="863" y="16361"/>
                  </a:lnTo>
                  <a:lnTo>
                    <a:pt x="1187" y="16576"/>
                  </a:lnTo>
                  <a:lnTo>
                    <a:pt x="1475" y="16792"/>
                  </a:lnTo>
                  <a:lnTo>
                    <a:pt x="1654" y="16900"/>
                  </a:lnTo>
                  <a:lnTo>
                    <a:pt x="1870" y="16972"/>
                  </a:lnTo>
                  <a:lnTo>
                    <a:pt x="2050" y="17008"/>
                  </a:lnTo>
                  <a:lnTo>
                    <a:pt x="2266" y="16972"/>
                  </a:lnTo>
                  <a:lnTo>
                    <a:pt x="11039" y="16972"/>
                  </a:lnTo>
                  <a:lnTo>
                    <a:pt x="11255" y="16900"/>
                  </a:lnTo>
                  <a:lnTo>
                    <a:pt x="11470" y="16756"/>
                  </a:lnTo>
                  <a:lnTo>
                    <a:pt x="11722" y="16612"/>
                  </a:lnTo>
                  <a:lnTo>
                    <a:pt x="11974" y="16397"/>
                  </a:lnTo>
                  <a:lnTo>
                    <a:pt x="12154" y="16181"/>
                  </a:lnTo>
                  <a:lnTo>
                    <a:pt x="12261" y="15929"/>
                  </a:lnTo>
                  <a:lnTo>
                    <a:pt x="12297" y="15677"/>
                  </a:lnTo>
                  <a:lnTo>
                    <a:pt x="12261" y="15426"/>
                  </a:lnTo>
                  <a:lnTo>
                    <a:pt x="12154" y="15210"/>
                  </a:lnTo>
                  <a:lnTo>
                    <a:pt x="11974" y="14958"/>
                  </a:lnTo>
                  <a:lnTo>
                    <a:pt x="11722" y="14743"/>
                  </a:lnTo>
                  <a:lnTo>
                    <a:pt x="11614" y="14671"/>
                  </a:lnTo>
                  <a:lnTo>
                    <a:pt x="11614" y="14599"/>
                  </a:lnTo>
                  <a:lnTo>
                    <a:pt x="11650" y="14563"/>
                  </a:lnTo>
                  <a:lnTo>
                    <a:pt x="11722" y="14491"/>
                  </a:lnTo>
                  <a:lnTo>
                    <a:pt x="12010" y="14383"/>
                  </a:lnTo>
                  <a:lnTo>
                    <a:pt x="12297" y="14239"/>
                  </a:lnTo>
                  <a:lnTo>
                    <a:pt x="12477" y="14023"/>
                  </a:lnTo>
                  <a:lnTo>
                    <a:pt x="12657" y="13772"/>
                  </a:lnTo>
                  <a:lnTo>
                    <a:pt x="12729" y="13520"/>
                  </a:lnTo>
                  <a:lnTo>
                    <a:pt x="12765" y="13232"/>
                  </a:lnTo>
                  <a:lnTo>
                    <a:pt x="12765" y="12981"/>
                  </a:lnTo>
                  <a:lnTo>
                    <a:pt x="12657" y="12765"/>
                  </a:lnTo>
                  <a:lnTo>
                    <a:pt x="12513" y="12549"/>
                  </a:lnTo>
                  <a:lnTo>
                    <a:pt x="12369" y="12477"/>
                  </a:lnTo>
                  <a:lnTo>
                    <a:pt x="12225" y="12405"/>
                  </a:lnTo>
                  <a:lnTo>
                    <a:pt x="12082" y="12334"/>
                  </a:lnTo>
                  <a:lnTo>
                    <a:pt x="12046" y="12262"/>
                  </a:lnTo>
                  <a:lnTo>
                    <a:pt x="12046" y="12190"/>
                  </a:lnTo>
                  <a:lnTo>
                    <a:pt x="12082" y="12118"/>
                  </a:lnTo>
                  <a:lnTo>
                    <a:pt x="12118" y="12046"/>
                  </a:lnTo>
                  <a:lnTo>
                    <a:pt x="12261" y="11974"/>
                  </a:lnTo>
                  <a:lnTo>
                    <a:pt x="12441" y="11938"/>
                  </a:lnTo>
                  <a:lnTo>
                    <a:pt x="12585" y="11866"/>
                  </a:lnTo>
                  <a:lnTo>
                    <a:pt x="12837" y="11650"/>
                  </a:lnTo>
                  <a:lnTo>
                    <a:pt x="13016" y="11399"/>
                  </a:lnTo>
                  <a:lnTo>
                    <a:pt x="13160" y="11147"/>
                  </a:lnTo>
                  <a:lnTo>
                    <a:pt x="13196" y="10895"/>
                  </a:lnTo>
                  <a:lnTo>
                    <a:pt x="13196" y="10644"/>
                  </a:lnTo>
                  <a:lnTo>
                    <a:pt x="13124" y="10392"/>
                  </a:lnTo>
                  <a:lnTo>
                    <a:pt x="13016" y="10176"/>
                  </a:lnTo>
                  <a:lnTo>
                    <a:pt x="12801" y="9996"/>
                  </a:lnTo>
                  <a:lnTo>
                    <a:pt x="12693" y="9960"/>
                  </a:lnTo>
                  <a:lnTo>
                    <a:pt x="12585" y="9924"/>
                  </a:lnTo>
                  <a:lnTo>
                    <a:pt x="12477" y="9853"/>
                  </a:lnTo>
                  <a:lnTo>
                    <a:pt x="12441" y="9817"/>
                  </a:lnTo>
                  <a:lnTo>
                    <a:pt x="12441" y="9745"/>
                  </a:lnTo>
                  <a:lnTo>
                    <a:pt x="12477" y="9673"/>
                  </a:lnTo>
                  <a:lnTo>
                    <a:pt x="12513" y="9601"/>
                  </a:lnTo>
                  <a:lnTo>
                    <a:pt x="12585" y="9565"/>
                  </a:lnTo>
                  <a:lnTo>
                    <a:pt x="12729" y="9565"/>
                  </a:lnTo>
                  <a:lnTo>
                    <a:pt x="12837" y="9529"/>
                  </a:lnTo>
                  <a:lnTo>
                    <a:pt x="13052" y="9385"/>
                  </a:lnTo>
                  <a:lnTo>
                    <a:pt x="13196" y="9241"/>
                  </a:lnTo>
                  <a:lnTo>
                    <a:pt x="13376" y="9062"/>
                  </a:lnTo>
                  <a:lnTo>
                    <a:pt x="13484" y="8882"/>
                  </a:lnTo>
                  <a:lnTo>
                    <a:pt x="13556" y="8666"/>
                  </a:lnTo>
                  <a:lnTo>
                    <a:pt x="13628" y="8450"/>
                  </a:lnTo>
                  <a:lnTo>
                    <a:pt x="13628" y="8235"/>
                  </a:lnTo>
                  <a:lnTo>
                    <a:pt x="13592" y="7983"/>
                  </a:lnTo>
                  <a:lnTo>
                    <a:pt x="13556" y="7803"/>
                  </a:lnTo>
                  <a:lnTo>
                    <a:pt x="13484" y="7659"/>
                  </a:lnTo>
                  <a:lnTo>
                    <a:pt x="13376" y="7551"/>
                  </a:lnTo>
                  <a:lnTo>
                    <a:pt x="13232" y="7444"/>
                  </a:lnTo>
                  <a:lnTo>
                    <a:pt x="13088" y="7372"/>
                  </a:lnTo>
                  <a:lnTo>
                    <a:pt x="12873" y="7336"/>
                  </a:lnTo>
                  <a:lnTo>
                    <a:pt x="12657" y="7300"/>
                  </a:lnTo>
                  <a:lnTo>
                    <a:pt x="6760" y="7300"/>
                  </a:lnTo>
                  <a:lnTo>
                    <a:pt x="6652" y="7228"/>
                  </a:lnTo>
                  <a:lnTo>
                    <a:pt x="6832" y="6365"/>
                  </a:lnTo>
                  <a:lnTo>
                    <a:pt x="6976" y="5502"/>
                  </a:lnTo>
                  <a:lnTo>
                    <a:pt x="7084" y="4927"/>
                  </a:lnTo>
                  <a:lnTo>
                    <a:pt x="7192" y="4351"/>
                  </a:lnTo>
                  <a:lnTo>
                    <a:pt x="7264" y="3776"/>
                  </a:lnTo>
                  <a:lnTo>
                    <a:pt x="7264" y="3452"/>
                  </a:lnTo>
                  <a:lnTo>
                    <a:pt x="7264" y="3165"/>
                  </a:lnTo>
                  <a:lnTo>
                    <a:pt x="7120" y="2482"/>
                  </a:lnTo>
                  <a:lnTo>
                    <a:pt x="6940" y="1763"/>
                  </a:lnTo>
                  <a:lnTo>
                    <a:pt x="6652" y="1079"/>
                  </a:lnTo>
                  <a:lnTo>
                    <a:pt x="6365" y="432"/>
                  </a:lnTo>
                  <a:lnTo>
                    <a:pt x="6221" y="324"/>
                  </a:lnTo>
                  <a:lnTo>
                    <a:pt x="6113" y="216"/>
                  </a:lnTo>
                  <a:lnTo>
                    <a:pt x="5969" y="109"/>
                  </a:lnTo>
                  <a:lnTo>
                    <a:pt x="5825" y="73"/>
                  </a:lnTo>
                  <a:lnTo>
                    <a:pt x="5646" y="37"/>
                  </a:lnTo>
                  <a:lnTo>
                    <a:pt x="55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1"/>
            <p:cNvSpPr/>
            <p:nvPr/>
          </p:nvSpPr>
          <p:spPr>
            <a:xfrm>
              <a:off x="5304850" y="584175"/>
              <a:ext cx="139350" cy="220275"/>
            </a:xfrm>
            <a:custGeom>
              <a:avLst/>
              <a:gdLst/>
              <a:ahLst/>
              <a:cxnLst/>
              <a:rect l="l" t="t" r="r" b="b"/>
              <a:pathLst>
                <a:path w="5574" h="8811" extrusionOk="0">
                  <a:moveTo>
                    <a:pt x="144" y="1"/>
                  </a:moveTo>
                  <a:lnTo>
                    <a:pt x="108" y="37"/>
                  </a:lnTo>
                  <a:lnTo>
                    <a:pt x="36" y="73"/>
                  </a:lnTo>
                  <a:lnTo>
                    <a:pt x="0" y="217"/>
                  </a:lnTo>
                  <a:lnTo>
                    <a:pt x="0" y="396"/>
                  </a:lnTo>
                  <a:lnTo>
                    <a:pt x="0" y="4352"/>
                  </a:lnTo>
                  <a:lnTo>
                    <a:pt x="0" y="6365"/>
                  </a:lnTo>
                  <a:lnTo>
                    <a:pt x="0" y="8307"/>
                  </a:lnTo>
                  <a:lnTo>
                    <a:pt x="0" y="8558"/>
                  </a:lnTo>
                  <a:lnTo>
                    <a:pt x="36" y="8630"/>
                  </a:lnTo>
                  <a:lnTo>
                    <a:pt x="72" y="8702"/>
                  </a:lnTo>
                  <a:lnTo>
                    <a:pt x="108" y="8738"/>
                  </a:lnTo>
                  <a:lnTo>
                    <a:pt x="180" y="8774"/>
                  </a:lnTo>
                  <a:lnTo>
                    <a:pt x="432" y="8810"/>
                  </a:lnTo>
                  <a:lnTo>
                    <a:pt x="5142" y="8810"/>
                  </a:lnTo>
                  <a:lnTo>
                    <a:pt x="5358" y="8774"/>
                  </a:lnTo>
                  <a:lnTo>
                    <a:pt x="5466" y="8738"/>
                  </a:lnTo>
                  <a:lnTo>
                    <a:pt x="5538" y="8594"/>
                  </a:lnTo>
                  <a:lnTo>
                    <a:pt x="5573" y="8379"/>
                  </a:lnTo>
                  <a:lnTo>
                    <a:pt x="5573" y="361"/>
                  </a:lnTo>
                  <a:lnTo>
                    <a:pt x="5538" y="181"/>
                  </a:lnTo>
                  <a:lnTo>
                    <a:pt x="5502" y="73"/>
                  </a:lnTo>
                  <a:lnTo>
                    <a:pt x="53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1"/>
            <p:cNvSpPr/>
            <p:nvPr/>
          </p:nvSpPr>
          <p:spPr>
            <a:xfrm>
              <a:off x="1698500" y="4149200"/>
              <a:ext cx="435075" cy="432400"/>
            </a:xfrm>
            <a:custGeom>
              <a:avLst/>
              <a:gdLst/>
              <a:ahLst/>
              <a:cxnLst/>
              <a:rect l="l" t="t" r="r" b="b"/>
              <a:pathLst>
                <a:path w="17403" h="17296" extrusionOk="0">
                  <a:moveTo>
                    <a:pt x="11182" y="0"/>
                  </a:moveTo>
                  <a:lnTo>
                    <a:pt x="10607" y="72"/>
                  </a:lnTo>
                  <a:lnTo>
                    <a:pt x="10283" y="108"/>
                  </a:lnTo>
                  <a:lnTo>
                    <a:pt x="9996" y="216"/>
                  </a:lnTo>
                  <a:lnTo>
                    <a:pt x="9636" y="360"/>
                  </a:lnTo>
                  <a:lnTo>
                    <a:pt x="9277" y="540"/>
                  </a:lnTo>
                  <a:lnTo>
                    <a:pt x="8953" y="755"/>
                  </a:lnTo>
                  <a:lnTo>
                    <a:pt x="8701" y="1007"/>
                  </a:lnTo>
                  <a:lnTo>
                    <a:pt x="8486" y="1259"/>
                  </a:lnTo>
                  <a:lnTo>
                    <a:pt x="8270" y="1546"/>
                  </a:lnTo>
                  <a:lnTo>
                    <a:pt x="8126" y="1834"/>
                  </a:lnTo>
                  <a:lnTo>
                    <a:pt x="8018" y="2158"/>
                  </a:lnTo>
                  <a:lnTo>
                    <a:pt x="7910" y="2481"/>
                  </a:lnTo>
                  <a:lnTo>
                    <a:pt x="7838" y="2805"/>
                  </a:lnTo>
                  <a:lnTo>
                    <a:pt x="7802" y="3164"/>
                  </a:lnTo>
                  <a:lnTo>
                    <a:pt x="7802" y="3524"/>
                  </a:lnTo>
                  <a:lnTo>
                    <a:pt x="7802" y="4243"/>
                  </a:lnTo>
                  <a:lnTo>
                    <a:pt x="7910" y="4962"/>
                  </a:lnTo>
                  <a:lnTo>
                    <a:pt x="8054" y="5681"/>
                  </a:lnTo>
                  <a:lnTo>
                    <a:pt x="8234" y="6365"/>
                  </a:lnTo>
                  <a:lnTo>
                    <a:pt x="8450" y="6976"/>
                  </a:lnTo>
                  <a:lnTo>
                    <a:pt x="8629" y="7551"/>
                  </a:lnTo>
                  <a:lnTo>
                    <a:pt x="8989" y="8342"/>
                  </a:lnTo>
                  <a:lnTo>
                    <a:pt x="9133" y="8666"/>
                  </a:lnTo>
                  <a:lnTo>
                    <a:pt x="8881" y="8414"/>
                  </a:lnTo>
                  <a:lnTo>
                    <a:pt x="8234" y="7839"/>
                  </a:lnTo>
                  <a:lnTo>
                    <a:pt x="7766" y="7443"/>
                  </a:lnTo>
                  <a:lnTo>
                    <a:pt x="7263" y="7048"/>
                  </a:lnTo>
                  <a:lnTo>
                    <a:pt x="6688" y="6652"/>
                  </a:lnTo>
                  <a:lnTo>
                    <a:pt x="6077" y="6293"/>
                  </a:lnTo>
                  <a:lnTo>
                    <a:pt x="5429" y="5933"/>
                  </a:lnTo>
                  <a:lnTo>
                    <a:pt x="4746" y="5681"/>
                  </a:lnTo>
                  <a:lnTo>
                    <a:pt x="4387" y="5574"/>
                  </a:lnTo>
                  <a:lnTo>
                    <a:pt x="4063" y="5502"/>
                  </a:lnTo>
                  <a:lnTo>
                    <a:pt x="3703" y="5430"/>
                  </a:lnTo>
                  <a:lnTo>
                    <a:pt x="3380" y="5394"/>
                  </a:lnTo>
                  <a:lnTo>
                    <a:pt x="3020" y="5430"/>
                  </a:lnTo>
                  <a:lnTo>
                    <a:pt x="2697" y="5466"/>
                  </a:lnTo>
                  <a:lnTo>
                    <a:pt x="2373" y="5538"/>
                  </a:lnTo>
                  <a:lnTo>
                    <a:pt x="2050" y="5681"/>
                  </a:lnTo>
                  <a:lnTo>
                    <a:pt x="1726" y="5861"/>
                  </a:lnTo>
                  <a:lnTo>
                    <a:pt x="1438" y="6077"/>
                  </a:lnTo>
                  <a:lnTo>
                    <a:pt x="1151" y="6329"/>
                  </a:lnTo>
                  <a:lnTo>
                    <a:pt x="863" y="6652"/>
                  </a:lnTo>
                  <a:lnTo>
                    <a:pt x="683" y="6868"/>
                  </a:lnTo>
                  <a:lnTo>
                    <a:pt x="539" y="7156"/>
                  </a:lnTo>
                  <a:lnTo>
                    <a:pt x="288" y="7659"/>
                  </a:lnTo>
                  <a:lnTo>
                    <a:pt x="108" y="8234"/>
                  </a:lnTo>
                  <a:lnTo>
                    <a:pt x="0" y="8810"/>
                  </a:lnTo>
                  <a:lnTo>
                    <a:pt x="0" y="9421"/>
                  </a:lnTo>
                  <a:lnTo>
                    <a:pt x="36" y="10032"/>
                  </a:lnTo>
                  <a:lnTo>
                    <a:pt x="144" y="10643"/>
                  </a:lnTo>
                  <a:lnTo>
                    <a:pt x="360" y="11255"/>
                  </a:lnTo>
                  <a:lnTo>
                    <a:pt x="611" y="11866"/>
                  </a:lnTo>
                  <a:lnTo>
                    <a:pt x="935" y="12477"/>
                  </a:lnTo>
                  <a:lnTo>
                    <a:pt x="1330" y="13052"/>
                  </a:lnTo>
                  <a:lnTo>
                    <a:pt x="1798" y="13628"/>
                  </a:lnTo>
                  <a:lnTo>
                    <a:pt x="2301" y="14167"/>
                  </a:lnTo>
                  <a:lnTo>
                    <a:pt x="2912" y="14670"/>
                  </a:lnTo>
                  <a:lnTo>
                    <a:pt x="3524" y="15102"/>
                  </a:lnTo>
                  <a:lnTo>
                    <a:pt x="4243" y="15533"/>
                  </a:lnTo>
                  <a:lnTo>
                    <a:pt x="5142" y="15965"/>
                  </a:lnTo>
                  <a:lnTo>
                    <a:pt x="6041" y="16324"/>
                  </a:lnTo>
                  <a:lnTo>
                    <a:pt x="6975" y="16612"/>
                  </a:lnTo>
                  <a:lnTo>
                    <a:pt x="7910" y="16864"/>
                  </a:lnTo>
                  <a:lnTo>
                    <a:pt x="8845" y="17043"/>
                  </a:lnTo>
                  <a:lnTo>
                    <a:pt x="9744" y="17151"/>
                  </a:lnTo>
                  <a:lnTo>
                    <a:pt x="10607" y="17259"/>
                  </a:lnTo>
                  <a:lnTo>
                    <a:pt x="11434" y="17295"/>
                  </a:lnTo>
                  <a:lnTo>
                    <a:pt x="12908" y="17295"/>
                  </a:lnTo>
                  <a:lnTo>
                    <a:pt x="14095" y="17259"/>
                  </a:lnTo>
                  <a:lnTo>
                    <a:pt x="14850" y="17187"/>
                  </a:lnTo>
                  <a:lnTo>
                    <a:pt x="15137" y="17151"/>
                  </a:lnTo>
                  <a:lnTo>
                    <a:pt x="15245" y="16900"/>
                  </a:lnTo>
                  <a:lnTo>
                    <a:pt x="15569" y="16180"/>
                  </a:lnTo>
                  <a:lnTo>
                    <a:pt x="16036" y="15102"/>
                  </a:lnTo>
                  <a:lnTo>
                    <a:pt x="16252" y="14455"/>
                  </a:lnTo>
                  <a:lnTo>
                    <a:pt x="16504" y="13735"/>
                  </a:lnTo>
                  <a:lnTo>
                    <a:pt x="16719" y="12909"/>
                  </a:lnTo>
                  <a:lnTo>
                    <a:pt x="16935" y="12082"/>
                  </a:lnTo>
                  <a:lnTo>
                    <a:pt x="17115" y="11183"/>
                  </a:lnTo>
                  <a:lnTo>
                    <a:pt x="17259" y="10248"/>
                  </a:lnTo>
                  <a:lnTo>
                    <a:pt x="17367" y="9313"/>
                  </a:lnTo>
                  <a:lnTo>
                    <a:pt x="17403" y="8342"/>
                  </a:lnTo>
                  <a:lnTo>
                    <a:pt x="17367" y="7335"/>
                  </a:lnTo>
                  <a:lnTo>
                    <a:pt x="17259" y="6365"/>
                  </a:lnTo>
                  <a:lnTo>
                    <a:pt x="17115" y="5538"/>
                  </a:lnTo>
                  <a:lnTo>
                    <a:pt x="16899" y="4783"/>
                  </a:lnTo>
                  <a:lnTo>
                    <a:pt x="16612" y="4063"/>
                  </a:lnTo>
                  <a:lnTo>
                    <a:pt x="16288" y="3416"/>
                  </a:lnTo>
                  <a:lnTo>
                    <a:pt x="15892" y="2769"/>
                  </a:lnTo>
                  <a:lnTo>
                    <a:pt x="15497" y="2230"/>
                  </a:lnTo>
                  <a:lnTo>
                    <a:pt x="15030" y="1690"/>
                  </a:lnTo>
                  <a:lnTo>
                    <a:pt x="14562" y="1259"/>
                  </a:lnTo>
                  <a:lnTo>
                    <a:pt x="14023" y="863"/>
                  </a:lnTo>
                  <a:lnTo>
                    <a:pt x="13483" y="540"/>
                  </a:lnTo>
                  <a:lnTo>
                    <a:pt x="12908" y="288"/>
                  </a:lnTo>
                  <a:lnTo>
                    <a:pt x="12369" y="108"/>
                  </a:lnTo>
                  <a:lnTo>
                    <a:pt x="117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1"/>
            <p:cNvSpPr/>
            <p:nvPr/>
          </p:nvSpPr>
          <p:spPr>
            <a:xfrm>
              <a:off x="2106575" y="3773450"/>
              <a:ext cx="327225" cy="322725"/>
            </a:xfrm>
            <a:custGeom>
              <a:avLst/>
              <a:gdLst/>
              <a:ahLst/>
              <a:cxnLst/>
              <a:rect l="l" t="t" r="r" b="b"/>
              <a:pathLst>
                <a:path w="13089" h="12909" extrusionOk="0">
                  <a:moveTo>
                    <a:pt x="3201" y="1"/>
                  </a:moveTo>
                  <a:lnTo>
                    <a:pt x="2770" y="73"/>
                  </a:lnTo>
                  <a:lnTo>
                    <a:pt x="2374" y="217"/>
                  </a:lnTo>
                  <a:lnTo>
                    <a:pt x="1979" y="396"/>
                  </a:lnTo>
                  <a:lnTo>
                    <a:pt x="1619" y="648"/>
                  </a:lnTo>
                  <a:lnTo>
                    <a:pt x="1295" y="936"/>
                  </a:lnTo>
                  <a:lnTo>
                    <a:pt x="1008" y="1295"/>
                  </a:lnTo>
                  <a:lnTo>
                    <a:pt x="756" y="1655"/>
                  </a:lnTo>
                  <a:lnTo>
                    <a:pt x="504" y="2086"/>
                  </a:lnTo>
                  <a:lnTo>
                    <a:pt x="325" y="2518"/>
                  </a:lnTo>
                  <a:lnTo>
                    <a:pt x="181" y="3021"/>
                  </a:lnTo>
                  <a:lnTo>
                    <a:pt x="73" y="3525"/>
                  </a:lnTo>
                  <a:lnTo>
                    <a:pt x="1" y="4064"/>
                  </a:lnTo>
                  <a:lnTo>
                    <a:pt x="1" y="4603"/>
                  </a:lnTo>
                  <a:lnTo>
                    <a:pt x="37" y="5179"/>
                  </a:lnTo>
                  <a:lnTo>
                    <a:pt x="109" y="5754"/>
                  </a:lnTo>
                  <a:lnTo>
                    <a:pt x="253" y="6329"/>
                  </a:lnTo>
                  <a:lnTo>
                    <a:pt x="468" y="7012"/>
                  </a:lnTo>
                  <a:lnTo>
                    <a:pt x="756" y="7695"/>
                  </a:lnTo>
                  <a:lnTo>
                    <a:pt x="1080" y="8343"/>
                  </a:lnTo>
                  <a:lnTo>
                    <a:pt x="1439" y="8954"/>
                  </a:lnTo>
                  <a:lnTo>
                    <a:pt x="1835" y="9529"/>
                  </a:lnTo>
                  <a:lnTo>
                    <a:pt x="2230" y="10069"/>
                  </a:lnTo>
                  <a:lnTo>
                    <a:pt x="2626" y="10572"/>
                  </a:lnTo>
                  <a:lnTo>
                    <a:pt x="3021" y="11039"/>
                  </a:lnTo>
                  <a:lnTo>
                    <a:pt x="3776" y="11794"/>
                  </a:lnTo>
                  <a:lnTo>
                    <a:pt x="4388" y="12406"/>
                  </a:lnTo>
                  <a:lnTo>
                    <a:pt x="4999" y="12909"/>
                  </a:lnTo>
                  <a:lnTo>
                    <a:pt x="5718" y="12621"/>
                  </a:lnTo>
                  <a:lnTo>
                    <a:pt x="6509" y="12298"/>
                  </a:lnTo>
                  <a:lnTo>
                    <a:pt x="7516" y="11866"/>
                  </a:lnTo>
                  <a:lnTo>
                    <a:pt x="8055" y="11579"/>
                  </a:lnTo>
                  <a:lnTo>
                    <a:pt x="8594" y="11255"/>
                  </a:lnTo>
                  <a:lnTo>
                    <a:pt x="9170" y="10860"/>
                  </a:lnTo>
                  <a:lnTo>
                    <a:pt x="9745" y="10464"/>
                  </a:lnTo>
                  <a:lnTo>
                    <a:pt x="10284" y="10033"/>
                  </a:lnTo>
                  <a:lnTo>
                    <a:pt x="10824" y="9565"/>
                  </a:lnTo>
                  <a:lnTo>
                    <a:pt x="11327" y="9026"/>
                  </a:lnTo>
                  <a:lnTo>
                    <a:pt x="11794" y="8450"/>
                  </a:lnTo>
                  <a:lnTo>
                    <a:pt x="12118" y="7983"/>
                  </a:lnTo>
                  <a:lnTo>
                    <a:pt x="12406" y="7444"/>
                  </a:lnTo>
                  <a:lnTo>
                    <a:pt x="12657" y="6940"/>
                  </a:lnTo>
                  <a:lnTo>
                    <a:pt x="12837" y="6437"/>
                  </a:lnTo>
                  <a:lnTo>
                    <a:pt x="12981" y="5898"/>
                  </a:lnTo>
                  <a:lnTo>
                    <a:pt x="13053" y="5394"/>
                  </a:lnTo>
                  <a:lnTo>
                    <a:pt x="13089" y="4891"/>
                  </a:lnTo>
                  <a:lnTo>
                    <a:pt x="13089" y="4423"/>
                  </a:lnTo>
                  <a:lnTo>
                    <a:pt x="13017" y="3956"/>
                  </a:lnTo>
                  <a:lnTo>
                    <a:pt x="12909" y="3489"/>
                  </a:lnTo>
                  <a:lnTo>
                    <a:pt x="12729" y="3057"/>
                  </a:lnTo>
                  <a:lnTo>
                    <a:pt x="12549" y="2698"/>
                  </a:lnTo>
                  <a:lnTo>
                    <a:pt x="12298" y="2338"/>
                  </a:lnTo>
                  <a:lnTo>
                    <a:pt x="12010" y="2014"/>
                  </a:lnTo>
                  <a:lnTo>
                    <a:pt x="11687" y="1727"/>
                  </a:lnTo>
                  <a:lnTo>
                    <a:pt x="11291" y="1511"/>
                  </a:lnTo>
                  <a:lnTo>
                    <a:pt x="11003" y="1367"/>
                  </a:lnTo>
                  <a:lnTo>
                    <a:pt x="10752" y="1295"/>
                  </a:lnTo>
                  <a:lnTo>
                    <a:pt x="10464" y="1259"/>
                  </a:lnTo>
                  <a:lnTo>
                    <a:pt x="10212" y="1223"/>
                  </a:lnTo>
                  <a:lnTo>
                    <a:pt x="9961" y="1223"/>
                  </a:lnTo>
                  <a:lnTo>
                    <a:pt x="9709" y="1295"/>
                  </a:lnTo>
                  <a:lnTo>
                    <a:pt x="9457" y="1367"/>
                  </a:lnTo>
                  <a:lnTo>
                    <a:pt x="9242" y="1439"/>
                  </a:lnTo>
                  <a:lnTo>
                    <a:pt x="9026" y="1583"/>
                  </a:lnTo>
                  <a:lnTo>
                    <a:pt x="8810" y="1727"/>
                  </a:lnTo>
                  <a:lnTo>
                    <a:pt x="8415" y="2050"/>
                  </a:lnTo>
                  <a:lnTo>
                    <a:pt x="8019" y="2446"/>
                  </a:lnTo>
                  <a:lnTo>
                    <a:pt x="7695" y="2841"/>
                  </a:lnTo>
                  <a:lnTo>
                    <a:pt x="7408" y="3309"/>
                  </a:lnTo>
                  <a:lnTo>
                    <a:pt x="7120" y="3740"/>
                  </a:lnTo>
                  <a:lnTo>
                    <a:pt x="6725" y="4567"/>
                  </a:lnTo>
                  <a:lnTo>
                    <a:pt x="6473" y="5143"/>
                  </a:lnTo>
                  <a:lnTo>
                    <a:pt x="6365" y="5394"/>
                  </a:lnTo>
                  <a:lnTo>
                    <a:pt x="6365" y="5143"/>
                  </a:lnTo>
                  <a:lnTo>
                    <a:pt x="6365" y="4495"/>
                  </a:lnTo>
                  <a:lnTo>
                    <a:pt x="6257" y="3596"/>
                  </a:lnTo>
                  <a:lnTo>
                    <a:pt x="6185" y="3057"/>
                  </a:lnTo>
                  <a:lnTo>
                    <a:pt x="6077" y="2554"/>
                  </a:lnTo>
                  <a:lnTo>
                    <a:pt x="5898" y="2050"/>
                  </a:lnTo>
                  <a:lnTo>
                    <a:pt x="5718" y="1547"/>
                  </a:lnTo>
                  <a:lnTo>
                    <a:pt x="5430" y="1080"/>
                  </a:lnTo>
                  <a:lnTo>
                    <a:pt x="5286" y="864"/>
                  </a:lnTo>
                  <a:lnTo>
                    <a:pt x="5143" y="684"/>
                  </a:lnTo>
                  <a:lnTo>
                    <a:pt x="4963" y="504"/>
                  </a:lnTo>
                  <a:lnTo>
                    <a:pt x="4747" y="360"/>
                  </a:lnTo>
                  <a:lnTo>
                    <a:pt x="4531" y="217"/>
                  </a:lnTo>
                  <a:lnTo>
                    <a:pt x="4316" y="109"/>
                  </a:lnTo>
                  <a:lnTo>
                    <a:pt x="4064" y="37"/>
                  </a:lnTo>
                  <a:lnTo>
                    <a:pt x="38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1862075" y="4954600"/>
              <a:ext cx="3895850" cy="522275"/>
            </a:xfrm>
            <a:custGeom>
              <a:avLst/>
              <a:gdLst/>
              <a:ahLst/>
              <a:cxnLst/>
              <a:rect l="l" t="t" r="r" b="b"/>
              <a:pathLst>
                <a:path w="155834" h="20891" extrusionOk="0">
                  <a:moveTo>
                    <a:pt x="77917" y="1"/>
                  </a:moveTo>
                  <a:lnTo>
                    <a:pt x="73926" y="37"/>
                  </a:lnTo>
                  <a:lnTo>
                    <a:pt x="69971" y="73"/>
                  </a:lnTo>
                  <a:lnTo>
                    <a:pt x="66052" y="145"/>
                  </a:lnTo>
                  <a:lnTo>
                    <a:pt x="62240" y="216"/>
                  </a:lnTo>
                  <a:lnTo>
                    <a:pt x="58465" y="324"/>
                  </a:lnTo>
                  <a:lnTo>
                    <a:pt x="54762" y="468"/>
                  </a:lnTo>
                  <a:lnTo>
                    <a:pt x="51130" y="648"/>
                  </a:lnTo>
                  <a:lnTo>
                    <a:pt x="47606" y="828"/>
                  </a:lnTo>
                  <a:lnTo>
                    <a:pt x="44155" y="1043"/>
                  </a:lnTo>
                  <a:lnTo>
                    <a:pt x="40811" y="1259"/>
                  </a:lnTo>
                  <a:lnTo>
                    <a:pt x="37539" y="1511"/>
                  </a:lnTo>
                  <a:lnTo>
                    <a:pt x="34375" y="1799"/>
                  </a:lnTo>
                  <a:lnTo>
                    <a:pt x="31318" y="2086"/>
                  </a:lnTo>
                  <a:lnTo>
                    <a:pt x="28370" y="2410"/>
                  </a:lnTo>
                  <a:lnTo>
                    <a:pt x="25530" y="2733"/>
                  </a:lnTo>
                  <a:lnTo>
                    <a:pt x="22833" y="3057"/>
                  </a:lnTo>
                  <a:lnTo>
                    <a:pt x="20244" y="3417"/>
                  </a:lnTo>
                  <a:lnTo>
                    <a:pt x="17799" y="3812"/>
                  </a:lnTo>
                  <a:lnTo>
                    <a:pt x="15498" y="4208"/>
                  </a:lnTo>
                  <a:lnTo>
                    <a:pt x="13341" y="4603"/>
                  </a:lnTo>
                  <a:lnTo>
                    <a:pt x="11291" y="5035"/>
                  </a:lnTo>
                  <a:lnTo>
                    <a:pt x="9421" y="5466"/>
                  </a:lnTo>
                  <a:lnTo>
                    <a:pt x="7696" y="5933"/>
                  </a:lnTo>
                  <a:lnTo>
                    <a:pt x="6149" y="6401"/>
                  </a:lnTo>
                  <a:lnTo>
                    <a:pt x="4747" y="6868"/>
                  </a:lnTo>
                  <a:lnTo>
                    <a:pt x="3525" y="7336"/>
                  </a:lnTo>
                  <a:lnTo>
                    <a:pt x="2482" y="7839"/>
                  </a:lnTo>
                  <a:lnTo>
                    <a:pt x="2015" y="8091"/>
                  </a:lnTo>
                  <a:lnTo>
                    <a:pt x="1619" y="8342"/>
                  </a:lnTo>
                  <a:lnTo>
                    <a:pt x="1223" y="8594"/>
                  </a:lnTo>
                  <a:lnTo>
                    <a:pt x="900" y="8846"/>
                  </a:lnTo>
                  <a:lnTo>
                    <a:pt x="648" y="9133"/>
                  </a:lnTo>
                  <a:lnTo>
                    <a:pt x="432" y="9385"/>
                  </a:lnTo>
                  <a:lnTo>
                    <a:pt x="253" y="9637"/>
                  </a:lnTo>
                  <a:lnTo>
                    <a:pt x="109" y="9925"/>
                  </a:lnTo>
                  <a:lnTo>
                    <a:pt x="37" y="10176"/>
                  </a:lnTo>
                  <a:lnTo>
                    <a:pt x="1" y="10428"/>
                  </a:lnTo>
                  <a:lnTo>
                    <a:pt x="37" y="10716"/>
                  </a:lnTo>
                  <a:lnTo>
                    <a:pt x="109" y="10967"/>
                  </a:lnTo>
                  <a:lnTo>
                    <a:pt x="253" y="11255"/>
                  </a:lnTo>
                  <a:lnTo>
                    <a:pt x="432" y="11507"/>
                  </a:lnTo>
                  <a:lnTo>
                    <a:pt x="648" y="11758"/>
                  </a:lnTo>
                  <a:lnTo>
                    <a:pt x="900" y="12046"/>
                  </a:lnTo>
                  <a:lnTo>
                    <a:pt x="1223" y="12298"/>
                  </a:lnTo>
                  <a:lnTo>
                    <a:pt x="1619" y="12549"/>
                  </a:lnTo>
                  <a:lnTo>
                    <a:pt x="2015" y="12801"/>
                  </a:lnTo>
                  <a:lnTo>
                    <a:pt x="2482" y="13053"/>
                  </a:lnTo>
                  <a:lnTo>
                    <a:pt x="3525" y="13556"/>
                  </a:lnTo>
                  <a:lnTo>
                    <a:pt x="4747" y="14023"/>
                  </a:lnTo>
                  <a:lnTo>
                    <a:pt x="6149" y="14491"/>
                  </a:lnTo>
                  <a:lnTo>
                    <a:pt x="7696" y="14958"/>
                  </a:lnTo>
                  <a:lnTo>
                    <a:pt x="9421" y="15426"/>
                  </a:lnTo>
                  <a:lnTo>
                    <a:pt x="11291" y="15857"/>
                  </a:lnTo>
                  <a:lnTo>
                    <a:pt x="13341" y="16289"/>
                  </a:lnTo>
                  <a:lnTo>
                    <a:pt x="15498" y="16684"/>
                  </a:lnTo>
                  <a:lnTo>
                    <a:pt x="17799" y="17080"/>
                  </a:lnTo>
                  <a:lnTo>
                    <a:pt x="20244" y="17475"/>
                  </a:lnTo>
                  <a:lnTo>
                    <a:pt x="22833" y="17835"/>
                  </a:lnTo>
                  <a:lnTo>
                    <a:pt x="25530" y="18158"/>
                  </a:lnTo>
                  <a:lnTo>
                    <a:pt x="28370" y="18482"/>
                  </a:lnTo>
                  <a:lnTo>
                    <a:pt x="31318" y="18806"/>
                  </a:lnTo>
                  <a:lnTo>
                    <a:pt x="34375" y="19093"/>
                  </a:lnTo>
                  <a:lnTo>
                    <a:pt x="37539" y="19381"/>
                  </a:lnTo>
                  <a:lnTo>
                    <a:pt x="40811" y="19633"/>
                  </a:lnTo>
                  <a:lnTo>
                    <a:pt x="44155" y="19848"/>
                  </a:lnTo>
                  <a:lnTo>
                    <a:pt x="47606" y="20064"/>
                  </a:lnTo>
                  <a:lnTo>
                    <a:pt x="51130" y="20244"/>
                  </a:lnTo>
                  <a:lnTo>
                    <a:pt x="54762" y="20424"/>
                  </a:lnTo>
                  <a:lnTo>
                    <a:pt x="58465" y="20531"/>
                  </a:lnTo>
                  <a:lnTo>
                    <a:pt x="62240" y="20675"/>
                  </a:lnTo>
                  <a:lnTo>
                    <a:pt x="66052" y="20747"/>
                  </a:lnTo>
                  <a:lnTo>
                    <a:pt x="69971" y="20819"/>
                  </a:lnTo>
                  <a:lnTo>
                    <a:pt x="73926" y="20855"/>
                  </a:lnTo>
                  <a:lnTo>
                    <a:pt x="77917" y="20891"/>
                  </a:lnTo>
                  <a:lnTo>
                    <a:pt x="81944" y="20855"/>
                  </a:lnTo>
                  <a:lnTo>
                    <a:pt x="85899" y="20819"/>
                  </a:lnTo>
                  <a:lnTo>
                    <a:pt x="89782" y="20747"/>
                  </a:lnTo>
                  <a:lnTo>
                    <a:pt x="93630" y="20675"/>
                  </a:lnTo>
                  <a:lnTo>
                    <a:pt x="97405" y="20531"/>
                  </a:lnTo>
                  <a:lnTo>
                    <a:pt x="101108" y="20424"/>
                  </a:lnTo>
                  <a:lnTo>
                    <a:pt x="104704" y="20244"/>
                  </a:lnTo>
                  <a:lnTo>
                    <a:pt x="108264" y="20064"/>
                  </a:lnTo>
                  <a:lnTo>
                    <a:pt x="111715" y="19848"/>
                  </a:lnTo>
                  <a:lnTo>
                    <a:pt x="115059" y="19633"/>
                  </a:lnTo>
                  <a:lnTo>
                    <a:pt x="118331" y="19381"/>
                  </a:lnTo>
                  <a:lnTo>
                    <a:pt x="121495" y="19093"/>
                  </a:lnTo>
                  <a:lnTo>
                    <a:pt x="124552" y="18806"/>
                  </a:lnTo>
                  <a:lnTo>
                    <a:pt x="127500" y="18482"/>
                  </a:lnTo>
                  <a:lnTo>
                    <a:pt x="130304" y="18158"/>
                  </a:lnTo>
                  <a:lnTo>
                    <a:pt x="133037" y="17835"/>
                  </a:lnTo>
                  <a:lnTo>
                    <a:pt x="135590" y="17475"/>
                  </a:lnTo>
                  <a:lnTo>
                    <a:pt x="138071" y="17080"/>
                  </a:lnTo>
                  <a:lnTo>
                    <a:pt x="140372" y="16684"/>
                  </a:lnTo>
                  <a:lnTo>
                    <a:pt x="142529" y="16289"/>
                  </a:lnTo>
                  <a:lnTo>
                    <a:pt x="144579" y="15857"/>
                  </a:lnTo>
                  <a:lnTo>
                    <a:pt x="146449" y="15426"/>
                  </a:lnTo>
                  <a:lnTo>
                    <a:pt x="148174" y="14958"/>
                  </a:lnTo>
                  <a:lnTo>
                    <a:pt x="149721" y="14491"/>
                  </a:lnTo>
                  <a:lnTo>
                    <a:pt x="151123" y="14023"/>
                  </a:lnTo>
                  <a:lnTo>
                    <a:pt x="152345" y="13556"/>
                  </a:lnTo>
                  <a:lnTo>
                    <a:pt x="153388" y="13053"/>
                  </a:lnTo>
                  <a:lnTo>
                    <a:pt x="153855" y="12801"/>
                  </a:lnTo>
                  <a:lnTo>
                    <a:pt x="154251" y="12549"/>
                  </a:lnTo>
                  <a:lnTo>
                    <a:pt x="154611" y="12298"/>
                  </a:lnTo>
                  <a:lnTo>
                    <a:pt x="154934" y="12046"/>
                  </a:lnTo>
                  <a:lnTo>
                    <a:pt x="155222" y="11758"/>
                  </a:lnTo>
                  <a:lnTo>
                    <a:pt x="155438" y="11507"/>
                  </a:lnTo>
                  <a:lnTo>
                    <a:pt x="155617" y="11255"/>
                  </a:lnTo>
                  <a:lnTo>
                    <a:pt x="155761" y="10967"/>
                  </a:lnTo>
                  <a:lnTo>
                    <a:pt x="155833" y="10716"/>
                  </a:lnTo>
                  <a:lnTo>
                    <a:pt x="155833" y="10428"/>
                  </a:lnTo>
                  <a:lnTo>
                    <a:pt x="155833" y="10176"/>
                  </a:lnTo>
                  <a:lnTo>
                    <a:pt x="155761" y="9925"/>
                  </a:lnTo>
                  <a:lnTo>
                    <a:pt x="155617" y="9637"/>
                  </a:lnTo>
                  <a:lnTo>
                    <a:pt x="155438" y="9385"/>
                  </a:lnTo>
                  <a:lnTo>
                    <a:pt x="155222" y="9133"/>
                  </a:lnTo>
                  <a:lnTo>
                    <a:pt x="154934" y="8846"/>
                  </a:lnTo>
                  <a:lnTo>
                    <a:pt x="154611" y="8594"/>
                  </a:lnTo>
                  <a:lnTo>
                    <a:pt x="154251" y="8342"/>
                  </a:lnTo>
                  <a:lnTo>
                    <a:pt x="153855" y="8091"/>
                  </a:lnTo>
                  <a:lnTo>
                    <a:pt x="153388" y="7839"/>
                  </a:lnTo>
                  <a:lnTo>
                    <a:pt x="152345" y="7336"/>
                  </a:lnTo>
                  <a:lnTo>
                    <a:pt x="151123" y="6868"/>
                  </a:lnTo>
                  <a:lnTo>
                    <a:pt x="149721" y="6401"/>
                  </a:lnTo>
                  <a:lnTo>
                    <a:pt x="148174" y="5933"/>
                  </a:lnTo>
                  <a:lnTo>
                    <a:pt x="146449" y="5466"/>
                  </a:lnTo>
                  <a:lnTo>
                    <a:pt x="144579" y="5035"/>
                  </a:lnTo>
                  <a:lnTo>
                    <a:pt x="142529" y="4603"/>
                  </a:lnTo>
                  <a:lnTo>
                    <a:pt x="140372" y="4208"/>
                  </a:lnTo>
                  <a:lnTo>
                    <a:pt x="138071" y="3812"/>
                  </a:lnTo>
                  <a:lnTo>
                    <a:pt x="135590" y="3417"/>
                  </a:lnTo>
                  <a:lnTo>
                    <a:pt x="133037" y="3057"/>
                  </a:lnTo>
                  <a:lnTo>
                    <a:pt x="130304" y="2733"/>
                  </a:lnTo>
                  <a:lnTo>
                    <a:pt x="127500" y="2410"/>
                  </a:lnTo>
                  <a:lnTo>
                    <a:pt x="124552" y="2086"/>
                  </a:lnTo>
                  <a:lnTo>
                    <a:pt x="121495" y="1799"/>
                  </a:lnTo>
                  <a:lnTo>
                    <a:pt x="118331" y="1511"/>
                  </a:lnTo>
                  <a:lnTo>
                    <a:pt x="115059" y="1259"/>
                  </a:lnTo>
                  <a:lnTo>
                    <a:pt x="111715" y="1043"/>
                  </a:lnTo>
                  <a:lnTo>
                    <a:pt x="108264" y="828"/>
                  </a:lnTo>
                  <a:lnTo>
                    <a:pt x="104704" y="648"/>
                  </a:lnTo>
                  <a:lnTo>
                    <a:pt x="101108" y="468"/>
                  </a:lnTo>
                  <a:lnTo>
                    <a:pt x="97405" y="324"/>
                  </a:lnTo>
                  <a:lnTo>
                    <a:pt x="93630" y="216"/>
                  </a:lnTo>
                  <a:lnTo>
                    <a:pt x="89782" y="145"/>
                  </a:lnTo>
                  <a:lnTo>
                    <a:pt x="85899" y="73"/>
                  </a:lnTo>
                  <a:lnTo>
                    <a:pt x="81944" y="37"/>
                  </a:lnTo>
                  <a:lnTo>
                    <a:pt x="779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1313775" y="4985175"/>
              <a:ext cx="4992450" cy="12600"/>
            </a:xfrm>
            <a:custGeom>
              <a:avLst/>
              <a:gdLst/>
              <a:ahLst/>
              <a:cxnLst/>
              <a:rect l="l" t="t" r="r" b="b"/>
              <a:pathLst>
                <a:path w="199698" h="504" extrusionOk="0">
                  <a:moveTo>
                    <a:pt x="99849" y="0"/>
                  </a:moveTo>
                  <a:lnTo>
                    <a:pt x="49942" y="72"/>
                  </a:lnTo>
                  <a:lnTo>
                    <a:pt x="24989" y="144"/>
                  </a:lnTo>
                  <a:lnTo>
                    <a:pt x="0" y="252"/>
                  </a:lnTo>
                  <a:lnTo>
                    <a:pt x="24989" y="360"/>
                  </a:lnTo>
                  <a:lnTo>
                    <a:pt x="49942" y="396"/>
                  </a:lnTo>
                  <a:lnTo>
                    <a:pt x="99849" y="504"/>
                  </a:lnTo>
                  <a:lnTo>
                    <a:pt x="149791" y="396"/>
                  </a:lnTo>
                  <a:lnTo>
                    <a:pt x="174745" y="360"/>
                  </a:lnTo>
                  <a:lnTo>
                    <a:pt x="199698" y="252"/>
                  </a:lnTo>
                  <a:lnTo>
                    <a:pt x="174745" y="144"/>
                  </a:lnTo>
                  <a:lnTo>
                    <a:pt x="149791" y="72"/>
                  </a:lnTo>
                  <a:lnTo>
                    <a:pt x="998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2561425" y="426875"/>
              <a:ext cx="2498950" cy="4707525"/>
            </a:xfrm>
            <a:custGeom>
              <a:avLst/>
              <a:gdLst/>
              <a:ahLst/>
              <a:cxnLst/>
              <a:rect l="l" t="t" r="r" b="b"/>
              <a:pathLst>
                <a:path w="99958" h="188301" extrusionOk="0">
                  <a:moveTo>
                    <a:pt x="87912" y="5430"/>
                  </a:moveTo>
                  <a:lnTo>
                    <a:pt x="88631" y="5502"/>
                  </a:lnTo>
                  <a:lnTo>
                    <a:pt x="89350" y="5610"/>
                  </a:lnTo>
                  <a:lnTo>
                    <a:pt x="90070" y="5754"/>
                  </a:lnTo>
                  <a:lnTo>
                    <a:pt x="90717" y="5969"/>
                  </a:lnTo>
                  <a:lnTo>
                    <a:pt x="91040" y="6113"/>
                  </a:lnTo>
                  <a:lnTo>
                    <a:pt x="91328" y="6257"/>
                  </a:lnTo>
                  <a:lnTo>
                    <a:pt x="91616" y="6437"/>
                  </a:lnTo>
                  <a:lnTo>
                    <a:pt x="91903" y="6617"/>
                  </a:lnTo>
                  <a:lnTo>
                    <a:pt x="92191" y="6832"/>
                  </a:lnTo>
                  <a:lnTo>
                    <a:pt x="92443" y="7084"/>
                  </a:lnTo>
                  <a:lnTo>
                    <a:pt x="92694" y="7372"/>
                  </a:lnTo>
                  <a:lnTo>
                    <a:pt x="92946" y="7659"/>
                  </a:lnTo>
                  <a:lnTo>
                    <a:pt x="93162" y="7983"/>
                  </a:lnTo>
                  <a:lnTo>
                    <a:pt x="93378" y="8306"/>
                  </a:lnTo>
                  <a:lnTo>
                    <a:pt x="93557" y="8702"/>
                  </a:lnTo>
                  <a:lnTo>
                    <a:pt x="93737" y="9098"/>
                  </a:lnTo>
                  <a:lnTo>
                    <a:pt x="93917" y="9529"/>
                  </a:lnTo>
                  <a:lnTo>
                    <a:pt x="94061" y="9996"/>
                  </a:lnTo>
                  <a:lnTo>
                    <a:pt x="94204" y="10500"/>
                  </a:lnTo>
                  <a:lnTo>
                    <a:pt x="94312" y="11039"/>
                  </a:lnTo>
                  <a:lnTo>
                    <a:pt x="94420" y="11614"/>
                  </a:lnTo>
                  <a:lnTo>
                    <a:pt x="94492" y="12226"/>
                  </a:lnTo>
                  <a:lnTo>
                    <a:pt x="94564" y="12873"/>
                  </a:lnTo>
                  <a:lnTo>
                    <a:pt x="94636" y="13556"/>
                  </a:lnTo>
                  <a:lnTo>
                    <a:pt x="94672" y="15066"/>
                  </a:lnTo>
                  <a:lnTo>
                    <a:pt x="94672" y="174422"/>
                  </a:lnTo>
                  <a:lnTo>
                    <a:pt x="94636" y="175249"/>
                  </a:lnTo>
                  <a:lnTo>
                    <a:pt x="94528" y="176076"/>
                  </a:lnTo>
                  <a:lnTo>
                    <a:pt x="94348" y="176867"/>
                  </a:lnTo>
                  <a:lnTo>
                    <a:pt x="94097" y="177586"/>
                  </a:lnTo>
                  <a:lnTo>
                    <a:pt x="93773" y="178305"/>
                  </a:lnTo>
                  <a:lnTo>
                    <a:pt x="93413" y="178988"/>
                  </a:lnTo>
                  <a:lnTo>
                    <a:pt x="92946" y="179600"/>
                  </a:lnTo>
                  <a:lnTo>
                    <a:pt x="92479" y="180175"/>
                  </a:lnTo>
                  <a:lnTo>
                    <a:pt x="91939" y="180714"/>
                  </a:lnTo>
                  <a:lnTo>
                    <a:pt x="91364" y="181182"/>
                  </a:lnTo>
                  <a:lnTo>
                    <a:pt x="90753" y="181613"/>
                  </a:lnTo>
                  <a:lnTo>
                    <a:pt x="90070" y="181937"/>
                  </a:lnTo>
                  <a:lnTo>
                    <a:pt x="89386" y="182224"/>
                  </a:lnTo>
                  <a:lnTo>
                    <a:pt x="88667" y="182404"/>
                  </a:lnTo>
                  <a:lnTo>
                    <a:pt x="87912" y="182548"/>
                  </a:lnTo>
                  <a:lnTo>
                    <a:pt x="87157" y="182584"/>
                  </a:lnTo>
                  <a:lnTo>
                    <a:pt x="12765" y="182584"/>
                  </a:lnTo>
                  <a:lnTo>
                    <a:pt x="12010" y="182548"/>
                  </a:lnTo>
                  <a:lnTo>
                    <a:pt x="11255" y="182404"/>
                  </a:lnTo>
                  <a:lnTo>
                    <a:pt x="10536" y="182224"/>
                  </a:lnTo>
                  <a:lnTo>
                    <a:pt x="9816" y="181937"/>
                  </a:lnTo>
                  <a:lnTo>
                    <a:pt x="9169" y="181613"/>
                  </a:lnTo>
                  <a:lnTo>
                    <a:pt x="8558" y="181182"/>
                  </a:lnTo>
                  <a:lnTo>
                    <a:pt x="7983" y="180714"/>
                  </a:lnTo>
                  <a:lnTo>
                    <a:pt x="7443" y="180175"/>
                  </a:lnTo>
                  <a:lnTo>
                    <a:pt x="6940" y="179600"/>
                  </a:lnTo>
                  <a:lnTo>
                    <a:pt x="6509" y="178988"/>
                  </a:lnTo>
                  <a:lnTo>
                    <a:pt x="6149" y="178305"/>
                  </a:lnTo>
                  <a:lnTo>
                    <a:pt x="5825" y="177586"/>
                  </a:lnTo>
                  <a:lnTo>
                    <a:pt x="5574" y="176867"/>
                  </a:lnTo>
                  <a:lnTo>
                    <a:pt x="5394" y="176076"/>
                  </a:lnTo>
                  <a:lnTo>
                    <a:pt x="5250" y="175249"/>
                  </a:lnTo>
                  <a:lnTo>
                    <a:pt x="5214" y="174422"/>
                  </a:lnTo>
                  <a:lnTo>
                    <a:pt x="5214" y="15066"/>
                  </a:lnTo>
                  <a:lnTo>
                    <a:pt x="5250" y="13448"/>
                  </a:lnTo>
                  <a:lnTo>
                    <a:pt x="5322" y="12693"/>
                  </a:lnTo>
                  <a:lnTo>
                    <a:pt x="5394" y="12010"/>
                  </a:lnTo>
                  <a:lnTo>
                    <a:pt x="5466" y="11363"/>
                  </a:lnTo>
                  <a:lnTo>
                    <a:pt x="5574" y="10751"/>
                  </a:lnTo>
                  <a:lnTo>
                    <a:pt x="5682" y="10212"/>
                  </a:lnTo>
                  <a:lnTo>
                    <a:pt x="5825" y="9673"/>
                  </a:lnTo>
                  <a:lnTo>
                    <a:pt x="5969" y="9205"/>
                  </a:lnTo>
                  <a:lnTo>
                    <a:pt x="6149" y="8738"/>
                  </a:lnTo>
                  <a:lnTo>
                    <a:pt x="6329" y="8342"/>
                  </a:lnTo>
                  <a:lnTo>
                    <a:pt x="6509" y="7983"/>
                  </a:lnTo>
                  <a:lnTo>
                    <a:pt x="6724" y="7623"/>
                  </a:lnTo>
                  <a:lnTo>
                    <a:pt x="6940" y="7336"/>
                  </a:lnTo>
                  <a:lnTo>
                    <a:pt x="7192" y="7048"/>
                  </a:lnTo>
                  <a:lnTo>
                    <a:pt x="7443" y="6796"/>
                  </a:lnTo>
                  <a:lnTo>
                    <a:pt x="7695" y="6581"/>
                  </a:lnTo>
                  <a:lnTo>
                    <a:pt x="7983" y="6365"/>
                  </a:lnTo>
                  <a:lnTo>
                    <a:pt x="8270" y="6221"/>
                  </a:lnTo>
                  <a:lnTo>
                    <a:pt x="8558" y="6041"/>
                  </a:lnTo>
                  <a:lnTo>
                    <a:pt x="8846" y="5933"/>
                  </a:lnTo>
                  <a:lnTo>
                    <a:pt x="9169" y="5826"/>
                  </a:lnTo>
                  <a:lnTo>
                    <a:pt x="9816" y="5646"/>
                  </a:lnTo>
                  <a:lnTo>
                    <a:pt x="10536" y="5538"/>
                  </a:lnTo>
                  <a:lnTo>
                    <a:pt x="11255" y="5466"/>
                  </a:lnTo>
                  <a:lnTo>
                    <a:pt x="12010" y="5430"/>
                  </a:lnTo>
                  <a:lnTo>
                    <a:pt x="27830" y="5430"/>
                  </a:lnTo>
                  <a:lnTo>
                    <a:pt x="27974" y="5466"/>
                  </a:lnTo>
                  <a:lnTo>
                    <a:pt x="28298" y="5610"/>
                  </a:lnTo>
                  <a:lnTo>
                    <a:pt x="28549" y="5790"/>
                  </a:lnTo>
                  <a:lnTo>
                    <a:pt x="28765" y="6077"/>
                  </a:lnTo>
                  <a:lnTo>
                    <a:pt x="28981" y="6401"/>
                  </a:lnTo>
                  <a:lnTo>
                    <a:pt x="29125" y="6760"/>
                  </a:lnTo>
                  <a:lnTo>
                    <a:pt x="29197" y="7192"/>
                  </a:lnTo>
                  <a:lnTo>
                    <a:pt x="29233" y="7623"/>
                  </a:lnTo>
                  <a:lnTo>
                    <a:pt x="29233" y="8163"/>
                  </a:lnTo>
                  <a:lnTo>
                    <a:pt x="29268" y="8666"/>
                  </a:lnTo>
                  <a:lnTo>
                    <a:pt x="29304" y="9098"/>
                  </a:lnTo>
                  <a:lnTo>
                    <a:pt x="29412" y="9493"/>
                  </a:lnTo>
                  <a:lnTo>
                    <a:pt x="29520" y="9817"/>
                  </a:lnTo>
                  <a:lnTo>
                    <a:pt x="29664" y="10104"/>
                  </a:lnTo>
                  <a:lnTo>
                    <a:pt x="29844" y="10320"/>
                  </a:lnTo>
                  <a:lnTo>
                    <a:pt x="30024" y="10500"/>
                  </a:lnTo>
                  <a:lnTo>
                    <a:pt x="30275" y="10680"/>
                  </a:lnTo>
                  <a:lnTo>
                    <a:pt x="30527" y="10787"/>
                  </a:lnTo>
                  <a:lnTo>
                    <a:pt x="30779" y="10859"/>
                  </a:lnTo>
                  <a:lnTo>
                    <a:pt x="31066" y="10931"/>
                  </a:lnTo>
                  <a:lnTo>
                    <a:pt x="31390" y="10967"/>
                  </a:lnTo>
                  <a:lnTo>
                    <a:pt x="32037" y="11003"/>
                  </a:lnTo>
                  <a:lnTo>
                    <a:pt x="32720" y="11039"/>
                  </a:lnTo>
                  <a:lnTo>
                    <a:pt x="67166" y="11039"/>
                  </a:lnTo>
                  <a:lnTo>
                    <a:pt x="67885" y="11003"/>
                  </a:lnTo>
                  <a:lnTo>
                    <a:pt x="68532" y="10967"/>
                  </a:lnTo>
                  <a:lnTo>
                    <a:pt x="68820" y="10931"/>
                  </a:lnTo>
                  <a:lnTo>
                    <a:pt x="69107" y="10859"/>
                  </a:lnTo>
                  <a:lnTo>
                    <a:pt x="69395" y="10787"/>
                  </a:lnTo>
                  <a:lnTo>
                    <a:pt x="69647" y="10680"/>
                  </a:lnTo>
                  <a:lnTo>
                    <a:pt x="69862" y="10500"/>
                  </a:lnTo>
                  <a:lnTo>
                    <a:pt x="70042" y="10320"/>
                  </a:lnTo>
                  <a:lnTo>
                    <a:pt x="70222" y="10104"/>
                  </a:lnTo>
                  <a:lnTo>
                    <a:pt x="70366" y="9817"/>
                  </a:lnTo>
                  <a:lnTo>
                    <a:pt x="70474" y="9493"/>
                  </a:lnTo>
                  <a:lnTo>
                    <a:pt x="70582" y="9098"/>
                  </a:lnTo>
                  <a:lnTo>
                    <a:pt x="70618" y="8666"/>
                  </a:lnTo>
                  <a:lnTo>
                    <a:pt x="70653" y="8163"/>
                  </a:lnTo>
                  <a:lnTo>
                    <a:pt x="70653" y="7623"/>
                  </a:lnTo>
                  <a:lnTo>
                    <a:pt x="70689" y="7192"/>
                  </a:lnTo>
                  <a:lnTo>
                    <a:pt x="70761" y="6760"/>
                  </a:lnTo>
                  <a:lnTo>
                    <a:pt x="70905" y="6401"/>
                  </a:lnTo>
                  <a:lnTo>
                    <a:pt x="71121" y="6077"/>
                  </a:lnTo>
                  <a:lnTo>
                    <a:pt x="71337" y="5790"/>
                  </a:lnTo>
                  <a:lnTo>
                    <a:pt x="71588" y="5610"/>
                  </a:lnTo>
                  <a:lnTo>
                    <a:pt x="71912" y="5466"/>
                  </a:lnTo>
                  <a:lnTo>
                    <a:pt x="72056" y="5430"/>
                  </a:lnTo>
                  <a:close/>
                  <a:moveTo>
                    <a:pt x="7983" y="1"/>
                  </a:moveTo>
                  <a:lnTo>
                    <a:pt x="7551" y="37"/>
                  </a:lnTo>
                  <a:lnTo>
                    <a:pt x="7120" y="109"/>
                  </a:lnTo>
                  <a:lnTo>
                    <a:pt x="6688" y="180"/>
                  </a:lnTo>
                  <a:lnTo>
                    <a:pt x="5897" y="396"/>
                  </a:lnTo>
                  <a:lnTo>
                    <a:pt x="5106" y="684"/>
                  </a:lnTo>
                  <a:lnTo>
                    <a:pt x="4351" y="1043"/>
                  </a:lnTo>
                  <a:lnTo>
                    <a:pt x="3668" y="1475"/>
                  </a:lnTo>
                  <a:lnTo>
                    <a:pt x="3021" y="1978"/>
                  </a:lnTo>
                  <a:lnTo>
                    <a:pt x="2410" y="2518"/>
                  </a:lnTo>
                  <a:lnTo>
                    <a:pt x="1870" y="3129"/>
                  </a:lnTo>
                  <a:lnTo>
                    <a:pt x="1403" y="3812"/>
                  </a:lnTo>
                  <a:lnTo>
                    <a:pt x="971" y="4495"/>
                  </a:lnTo>
                  <a:lnTo>
                    <a:pt x="612" y="5250"/>
                  </a:lnTo>
                  <a:lnTo>
                    <a:pt x="360" y="6041"/>
                  </a:lnTo>
                  <a:lnTo>
                    <a:pt x="144" y="6832"/>
                  </a:lnTo>
                  <a:lnTo>
                    <a:pt x="72" y="7264"/>
                  </a:lnTo>
                  <a:lnTo>
                    <a:pt x="36" y="7695"/>
                  </a:lnTo>
                  <a:lnTo>
                    <a:pt x="1" y="8127"/>
                  </a:lnTo>
                  <a:lnTo>
                    <a:pt x="1" y="8558"/>
                  </a:lnTo>
                  <a:lnTo>
                    <a:pt x="1" y="179707"/>
                  </a:lnTo>
                  <a:lnTo>
                    <a:pt x="1" y="180139"/>
                  </a:lnTo>
                  <a:lnTo>
                    <a:pt x="36" y="180570"/>
                  </a:lnTo>
                  <a:lnTo>
                    <a:pt x="72" y="181002"/>
                  </a:lnTo>
                  <a:lnTo>
                    <a:pt x="144" y="181433"/>
                  </a:lnTo>
                  <a:lnTo>
                    <a:pt x="360" y="182260"/>
                  </a:lnTo>
                  <a:lnTo>
                    <a:pt x="612" y="183015"/>
                  </a:lnTo>
                  <a:lnTo>
                    <a:pt x="971" y="183770"/>
                  </a:lnTo>
                  <a:lnTo>
                    <a:pt x="1403" y="184490"/>
                  </a:lnTo>
                  <a:lnTo>
                    <a:pt x="1870" y="185137"/>
                  </a:lnTo>
                  <a:lnTo>
                    <a:pt x="2410" y="185748"/>
                  </a:lnTo>
                  <a:lnTo>
                    <a:pt x="3021" y="186287"/>
                  </a:lnTo>
                  <a:lnTo>
                    <a:pt x="3668" y="186791"/>
                  </a:lnTo>
                  <a:lnTo>
                    <a:pt x="4351" y="187222"/>
                  </a:lnTo>
                  <a:lnTo>
                    <a:pt x="5106" y="187582"/>
                  </a:lnTo>
                  <a:lnTo>
                    <a:pt x="5897" y="187869"/>
                  </a:lnTo>
                  <a:lnTo>
                    <a:pt x="6688" y="188085"/>
                  </a:lnTo>
                  <a:lnTo>
                    <a:pt x="7120" y="188157"/>
                  </a:lnTo>
                  <a:lnTo>
                    <a:pt x="7551" y="188229"/>
                  </a:lnTo>
                  <a:lnTo>
                    <a:pt x="7983" y="188265"/>
                  </a:lnTo>
                  <a:lnTo>
                    <a:pt x="8414" y="188301"/>
                  </a:lnTo>
                  <a:lnTo>
                    <a:pt x="91508" y="188301"/>
                  </a:lnTo>
                  <a:lnTo>
                    <a:pt x="91975" y="188265"/>
                  </a:lnTo>
                  <a:lnTo>
                    <a:pt x="92407" y="188229"/>
                  </a:lnTo>
                  <a:lnTo>
                    <a:pt x="92802" y="188157"/>
                  </a:lnTo>
                  <a:lnTo>
                    <a:pt x="93234" y="188085"/>
                  </a:lnTo>
                  <a:lnTo>
                    <a:pt x="94061" y="187869"/>
                  </a:lnTo>
                  <a:lnTo>
                    <a:pt x="94816" y="187582"/>
                  </a:lnTo>
                  <a:lnTo>
                    <a:pt x="95571" y="187222"/>
                  </a:lnTo>
                  <a:lnTo>
                    <a:pt x="96254" y="186791"/>
                  </a:lnTo>
                  <a:lnTo>
                    <a:pt x="96901" y="186287"/>
                  </a:lnTo>
                  <a:lnTo>
                    <a:pt x="97512" y="185748"/>
                  </a:lnTo>
                  <a:lnTo>
                    <a:pt x="98052" y="185137"/>
                  </a:lnTo>
                  <a:lnTo>
                    <a:pt x="98519" y="184490"/>
                  </a:lnTo>
                  <a:lnTo>
                    <a:pt x="98951" y="183770"/>
                  </a:lnTo>
                  <a:lnTo>
                    <a:pt x="99310" y="183015"/>
                  </a:lnTo>
                  <a:lnTo>
                    <a:pt x="99598" y="182260"/>
                  </a:lnTo>
                  <a:lnTo>
                    <a:pt x="99778" y="181433"/>
                  </a:lnTo>
                  <a:lnTo>
                    <a:pt x="99850" y="181002"/>
                  </a:lnTo>
                  <a:lnTo>
                    <a:pt x="99921" y="180570"/>
                  </a:lnTo>
                  <a:lnTo>
                    <a:pt x="99921" y="180139"/>
                  </a:lnTo>
                  <a:lnTo>
                    <a:pt x="99957" y="179707"/>
                  </a:lnTo>
                  <a:lnTo>
                    <a:pt x="99957" y="8558"/>
                  </a:lnTo>
                  <a:lnTo>
                    <a:pt x="99921" y="8127"/>
                  </a:lnTo>
                  <a:lnTo>
                    <a:pt x="99921" y="7695"/>
                  </a:lnTo>
                  <a:lnTo>
                    <a:pt x="99850" y="7264"/>
                  </a:lnTo>
                  <a:lnTo>
                    <a:pt x="99778" y="6868"/>
                  </a:lnTo>
                  <a:lnTo>
                    <a:pt x="99598" y="6041"/>
                  </a:lnTo>
                  <a:lnTo>
                    <a:pt x="99310" y="5250"/>
                  </a:lnTo>
                  <a:lnTo>
                    <a:pt x="98951" y="4495"/>
                  </a:lnTo>
                  <a:lnTo>
                    <a:pt x="98519" y="3812"/>
                  </a:lnTo>
                  <a:lnTo>
                    <a:pt x="98052" y="3129"/>
                  </a:lnTo>
                  <a:lnTo>
                    <a:pt x="97512" y="2554"/>
                  </a:lnTo>
                  <a:lnTo>
                    <a:pt x="96901" y="1978"/>
                  </a:lnTo>
                  <a:lnTo>
                    <a:pt x="96254" y="1475"/>
                  </a:lnTo>
                  <a:lnTo>
                    <a:pt x="95571" y="1043"/>
                  </a:lnTo>
                  <a:lnTo>
                    <a:pt x="94816" y="684"/>
                  </a:lnTo>
                  <a:lnTo>
                    <a:pt x="94061" y="396"/>
                  </a:lnTo>
                  <a:lnTo>
                    <a:pt x="93234" y="180"/>
                  </a:lnTo>
                  <a:lnTo>
                    <a:pt x="92802" y="109"/>
                  </a:lnTo>
                  <a:lnTo>
                    <a:pt x="92407" y="37"/>
                  </a:lnTo>
                  <a:lnTo>
                    <a:pt x="919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3678750" y="584175"/>
              <a:ext cx="263400" cy="28800"/>
            </a:xfrm>
            <a:custGeom>
              <a:avLst/>
              <a:gdLst/>
              <a:ahLst/>
              <a:cxnLst/>
              <a:rect l="l" t="t" r="r" b="b"/>
              <a:pathLst>
                <a:path w="10536" h="1152" extrusionOk="0">
                  <a:moveTo>
                    <a:pt x="432" y="1"/>
                  </a:moveTo>
                  <a:lnTo>
                    <a:pt x="324" y="37"/>
                  </a:lnTo>
                  <a:lnTo>
                    <a:pt x="252" y="109"/>
                  </a:lnTo>
                  <a:lnTo>
                    <a:pt x="144" y="181"/>
                  </a:lnTo>
                  <a:lnTo>
                    <a:pt x="72" y="253"/>
                  </a:lnTo>
                  <a:lnTo>
                    <a:pt x="36" y="361"/>
                  </a:lnTo>
                  <a:lnTo>
                    <a:pt x="0" y="468"/>
                  </a:lnTo>
                  <a:lnTo>
                    <a:pt x="0" y="576"/>
                  </a:lnTo>
                  <a:lnTo>
                    <a:pt x="0" y="684"/>
                  </a:lnTo>
                  <a:lnTo>
                    <a:pt x="36" y="792"/>
                  </a:lnTo>
                  <a:lnTo>
                    <a:pt x="72" y="900"/>
                  </a:lnTo>
                  <a:lnTo>
                    <a:pt x="144" y="1008"/>
                  </a:lnTo>
                  <a:lnTo>
                    <a:pt x="252" y="1080"/>
                  </a:lnTo>
                  <a:lnTo>
                    <a:pt x="324" y="1116"/>
                  </a:lnTo>
                  <a:lnTo>
                    <a:pt x="432" y="1152"/>
                  </a:lnTo>
                  <a:lnTo>
                    <a:pt x="10068" y="1152"/>
                  </a:lnTo>
                  <a:lnTo>
                    <a:pt x="10176" y="1116"/>
                  </a:lnTo>
                  <a:lnTo>
                    <a:pt x="10284" y="1080"/>
                  </a:lnTo>
                  <a:lnTo>
                    <a:pt x="10356" y="1008"/>
                  </a:lnTo>
                  <a:lnTo>
                    <a:pt x="10428" y="900"/>
                  </a:lnTo>
                  <a:lnTo>
                    <a:pt x="10500" y="792"/>
                  </a:lnTo>
                  <a:lnTo>
                    <a:pt x="10535" y="684"/>
                  </a:lnTo>
                  <a:lnTo>
                    <a:pt x="10535" y="576"/>
                  </a:lnTo>
                  <a:lnTo>
                    <a:pt x="10535" y="468"/>
                  </a:lnTo>
                  <a:lnTo>
                    <a:pt x="10500" y="361"/>
                  </a:lnTo>
                  <a:lnTo>
                    <a:pt x="10428" y="253"/>
                  </a:lnTo>
                  <a:lnTo>
                    <a:pt x="10356" y="181"/>
                  </a:lnTo>
                  <a:lnTo>
                    <a:pt x="10284" y="109"/>
                  </a:lnTo>
                  <a:lnTo>
                    <a:pt x="10176" y="37"/>
                  </a:lnTo>
                  <a:lnTo>
                    <a:pt x="100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2691775" y="562625"/>
              <a:ext cx="2236450" cy="4428850"/>
            </a:xfrm>
            <a:custGeom>
              <a:avLst/>
              <a:gdLst/>
              <a:ahLst/>
              <a:cxnLst/>
              <a:rect l="l" t="t" r="r" b="b"/>
              <a:pathLst>
                <a:path w="89458" h="177154" extrusionOk="0">
                  <a:moveTo>
                    <a:pt x="6796" y="0"/>
                  </a:moveTo>
                  <a:lnTo>
                    <a:pt x="6041" y="36"/>
                  </a:lnTo>
                  <a:lnTo>
                    <a:pt x="5322" y="108"/>
                  </a:lnTo>
                  <a:lnTo>
                    <a:pt x="4602" y="216"/>
                  </a:lnTo>
                  <a:lnTo>
                    <a:pt x="3955" y="396"/>
                  </a:lnTo>
                  <a:lnTo>
                    <a:pt x="3632" y="503"/>
                  </a:lnTo>
                  <a:lnTo>
                    <a:pt x="3344" y="611"/>
                  </a:lnTo>
                  <a:lnTo>
                    <a:pt x="3056" y="791"/>
                  </a:lnTo>
                  <a:lnTo>
                    <a:pt x="2769" y="935"/>
                  </a:lnTo>
                  <a:lnTo>
                    <a:pt x="2481" y="1151"/>
                  </a:lnTo>
                  <a:lnTo>
                    <a:pt x="2229" y="1366"/>
                  </a:lnTo>
                  <a:lnTo>
                    <a:pt x="1978" y="1618"/>
                  </a:lnTo>
                  <a:lnTo>
                    <a:pt x="1726" y="1906"/>
                  </a:lnTo>
                  <a:lnTo>
                    <a:pt x="1510" y="2193"/>
                  </a:lnTo>
                  <a:lnTo>
                    <a:pt x="1295" y="2553"/>
                  </a:lnTo>
                  <a:lnTo>
                    <a:pt x="1115" y="2912"/>
                  </a:lnTo>
                  <a:lnTo>
                    <a:pt x="935" y="3308"/>
                  </a:lnTo>
                  <a:lnTo>
                    <a:pt x="755" y="3775"/>
                  </a:lnTo>
                  <a:lnTo>
                    <a:pt x="611" y="4243"/>
                  </a:lnTo>
                  <a:lnTo>
                    <a:pt x="468" y="4782"/>
                  </a:lnTo>
                  <a:lnTo>
                    <a:pt x="360" y="5321"/>
                  </a:lnTo>
                  <a:lnTo>
                    <a:pt x="252" y="5933"/>
                  </a:lnTo>
                  <a:lnTo>
                    <a:pt x="180" y="6580"/>
                  </a:lnTo>
                  <a:lnTo>
                    <a:pt x="108" y="7263"/>
                  </a:lnTo>
                  <a:lnTo>
                    <a:pt x="36" y="8018"/>
                  </a:lnTo>
                  <a:lnTo>
                    <a:pt x="0" y="9636"/>
                  </a:lnTo>
                  <a:lnTo>
                    <a:pt x="0" y="168992"/>
                  </a:lnTo>
                  <a:lnTo>
                    <a:pt x="36" y="169819"/>
                  </a:lnTo>
                  <a:lnTo>
                    <a:pt x="180" y="170646"/>
                  </a:lnTo>
                  <a:lnTo>
                    <a:pt x="360" y="171437"/>
                  </a:lnTo>
                  <a:lnTo>
                    <a:pt x="611" y="172156"/>
                  </a:lnTo>
                  <a:lnTo>
                    <a:pt x="935" y="172875"/>
                  </a:lnTo>
                  <a:lnTo>
                    <a:pt x="1295" y="173558"/>
                  </a:lnTo>
                  <a:lnTo>
                    <a:pt x="1726" y="174170"/>
                  </a:lnTo>
                  <a:lnTo>
                    <a:pt x="2229" y="174745"/>
                  </a:lnTo>
                  <a:lnTo>
                    <a:pt x="2769" y="175284"/>
                  </a:lnTo>
                  <a:lnTo>
                    <a:pt x="3344" y="175752"/>
                  </a:lnTo>
                  <a:lnTo>
                    <a:pt x="3955" y="176183"/>
                  </a:lnTo>
                  <a:lnTo>
                    <a:pt x="4602" y="176507"/>
                  </a:lnTo>
                  <a:lnTo>
                    <a:pt x="5322" y="176794"/>
                  </a:lnTo>
                  <a:lnTo>
                    <a:pt x="6041" y="176974"/>
                  </a:lnTo>
                  <a:lnTo>
                    <a:pt x="6796" y="177118"/>
                  </a:lnTo>
                  <a:lnTo>
                    <a:pt x="7551" y="177154"/>
                  </a:lnTo>
                  <a:lnTo>
                    <a:pt x="81943" y="177154"/>
                  </a:lnTo>
                  <a:lnTo>
                    <a:pt x="82698" y="177118"/>
                  </a:lnTo>
                  <a:lnTo>
                    <a:pt x="83453" y="176974"/>
                  </a:lnTo>
                  <a:lnTo>
                    <a:pt x="84172" y="176794"/>
                  </a:lnTo>
                  <a:lnTo>
                    <a:pt x="84856" y="176507"/>
                  </a:lnTo>
                  <a:lnTo>
                    <a:pt x="85539" y="176183"/>
                  </a:lnTo>
                  <a:lnTo>
                    <a:pt x="86150" y="175752"/>
                  </a:lnTo>
                  <a:lnTo>
                    <a:pt x="86725" y="175284"/>
                  </a:lnTo>
                  <a:lnTo>
                    <a:pt x="87265" y="174745"/>
                  </a:lnTo>
                  <a:lnTo>
                    <a:pt x="87732" y="174170"/>
                  </a:lnTo>
                  <a:lnTo>
                    <a:pt x="88199" y="173558"/>
                  </a:lnTo>
                  <a:lnTo>
                    <a:pt x="88559" y="172875"/>
                  </a:lnTo>
                  <a:lnTo>
                    <a:pt x="88883" y="172156"/>
                  </a:lnTo>
                  <a:lnTo>
                    <a:pt x="89134" y="171437"/>
                  </a:lnTo>
                  <a:lnTo>
                    <a:pt x="89314" y="170646"/>
                  </a:lnTo>
                  <a:lnTo>
                    <a:pt x="89422" y="169819"/>
                  </a:lnTo>
                  <a:lnTo>
                    <a:pt x="89458" y="168992"/>
                  </a:lnTo>
                  <a:lnTo>
                    <a:pt x="89458" y="9636"/>
                  </a:lnTo>
                  <a:lnTo>
                    <a:pt x="89422" y="8126"/>
                  </a:lnTo>
                  <a:lnTo>
                    <a:pt x="89386" y="7443"/>
                  </a:lnTo>
                  <a:lnTo>
                    <a:pt x="89314" y="6796"/>
                  </a:lnTo>
                  <a:lnTo>
                    <a:pt x="89242" y="6184"/>
                  </a:lnTo>
                  <a:lnTo>
                    <a:pt x="89134" y="5609"/>
                  </a:lnTo>
                  <a:lnTo>
                    <a:pt x="89026" y="5070"/>
                  </a:lnTo>
                  <a:lnTo>
                    <a:pt x="88883" y="4566"/>
                  </a:lnTo>
                  <a:lnTo>
                    <a:pt x="88739" y="4099"/>
                  </a:lnTo>
                  <a:lnTo>
                    <a:pt x="88559" y="3668"/>
                  </a:lnTo>
                  <a:lnTo>
                    <a:pt x="88379" y="3272"/>
                  </a:lnTo>
                  <a:lnTo>
                    <a:pt x="88164" y="2876"/>
                  </a:lnTo>
                  <a:lnTo>
                    <a:pt x="87984" y="2553"/>
                  </a:lnTo>
                  <a:lnTo>
                    <a:pt x="87732" y="2229"/>
                  </a:lnTo>
                  <a:lnTo>
                    <a:pt x="87516" y="1942"/>
                  </a:lnTo>
                  <a:lnTo>
                    <a:pt x="87265" y="1654"/>
                  </a:lnTo>
                  <a:lnTo>
                    <a:pt x="87013" y="1438"/>
                  </a:lnTo>
                  <a:lnTo>
                    <a:pt x="86725" y="1223"/>
                  </a:lnTo>
                  <a:lnTo>
                    <a:pt x="86438" y="1007"/>
                  </a:lnTo>
                  <a:lnTo>
                    <a:pt x="86150" y="827"/>
                  </a:lnTo>
                  <a:lnTo>
                    <a:pt x="85826" y="683"/>
                  </a:lnTo>
                  <a:lnTo>
                    <a:pt x="85503" y="539"/>
                  </a:lnTo>
                  <a:lnTo>
                    <a:pt x="84856" y="324"/>
                  </a:lnTo>
                  <a:lnTo>
                    <a:pt x="84172" y="180"/>
                  </a:lnTo>
                  <a:lnTo>
                    <a:pt x="83453" y="72"/>
                  </a:lnTo>
                  <a:lnTo>
                    <a:pt x="82698" y="0"/>
                  </a:lnTo>
                  <a:lnTo>
                    <a:pt x="66842" y="0"/>
                  </a:lnTo>
                  <a:lnTo>
                    <a:pt x="66698" y="36"/>
                  </a:lnTo>
                  <a:lnTo>
                    <a:pt x="66374" y="180"/>
                  </a:lnTo>
                  <a:lnTo>
                    <a:pt x="66123" y="360"/>
                  </a:lnTo>
                  <a:lnTo>
                    <a:pt x="65907" y="647"/>
                  </a:lnTo>
                  <a:lnTo>
                    <a:pt x="65691" y="971"/>
                  </a:lnTo>
                  <a:lnTo>
                    <a:pt x="65547" y="1330"/>
                  </a:lnTo>
                  <a:lnTo>
                    <a:pt x="65475" y="1762"/>
                  </a:lnTo>
                  <a:lnTo>
                    <a:pt x="65439" y="2193"/>
                  </a:lnTo>
                  <a:lnTo>
                    <a:pt x="65439" y="2733"/>
                  </a:lnTo>
                  <a:lnTo>
                    <a:pt x="65404" y="3236"/>
                  </a:lnTo>
                  <a:lnTo>
                    <a:pt x="65368" y="3668"/>
                  </a:lnTo>
                  <a:lnTo>
                    <a:pt x="65260" y="4063"/>
                  </a:lnTo>
                  <a:lnTo>
                    <a:pt x="65152" y="4387"/>
                  </a:lnTo>
                  <a:lnTo>
                    <a:pt x="65008" y="4674"/>
                  </a:lnTo>
                  <a:lnTo>
                    <a:pt x="64828" y="4890"/>
                  </a:lnTo>
                  <a:lnTo>
                    <a:pt x="64648" y="5070"/>
                  </a:lnTo>
                  <a:lnTo>
                    <a:pt x="64433" y="5250"/>
                  </a:lnTo>
                  <a:lnTo>
                    <a:pt x="64181" y="5357"/>
                  </a:lnTo>
                  <a:lnTo>
                    <a:pt x="63893" y="5429"/>
                  </a:lnTo>
                  <a:lnTo>
                    <a:pt x="63606" y="5501"/>
                  </a:lnTo>
                  <a:lnTo>
                    <a:pt x="63318" y="5537"/>
                  </a:lnTo>
                  <a:lnTo>
                    <a:pt x="62671" y="5573"/>
                  </a:lnTo>
                  <a:lnTo>
                    <a:pt x="61952" y="5609"/>
                  </a:lnTo>
                  <a:lnTo>
                    <a:pt x="27506" y="5609"/>
                  </a:lnTo>
                  <a:lnTo>
                    <a:pt x="26823" y="5573"/>
                  </a:lnTo>
                  <a:lnTo>
                    <a:pt x="26176" y="5537"/>
                  </a:lnTo>
                  <a:lnTo>
                    <a:pt x="25852" y="5501"/>
                  </a:lnTo>
                  <a:lnTo>
                    <a:pt x="25565" y="5429"/>
                  </a:lnTo>
                  <a:lnTo>
                    <a:pt x="25313" y="5357"/>
                  </a:lnTo>
                  <a:lnTo>
                    <a:pt x="25061" y="5250"/>
                  </a:lnTo>
                  <a:lnTo>
                    <a:pt x="24810" y="5070"/>
                  </a:lnTo>
                  <a:lnTo>
                    <a:pt x="24630" y="4890"/>
                  </a:lnTo>
                  <a:lnTo>
                    <a:pt x="24450" y="4674"/>
                  </a:lnTo>
                  <a:lnTo>
                    <a:pt x="24306" y="4387"/>
                  </a:lnTo>
                  <a:lnTo>
                    <a:pt x="24198" y="4063"/>
                  </a:lnTo>
                  <a:lnTo>
                    <a:pt x="24090" y="3668"/>
                  </a:lnTo>
                  <a:lnTo>
                    <a:pt x="24054" y="3236"/>
                  </a:lnTo>
                  <a:lnTo>
                    <a:pt x="24019" y="2733"/>
                  </a:lnTo>
                  <a:lnTo>
                    <a:pt x="24019" y="2193"/>
                  </a:lnTo>
                  <a:lnTo>
                    <a:pt x="23983" y="1762"/>
                  </a:lnTo>
                  <a:lnTo>
                    <a:pt x="23911" y="1330"/>
                  </a:lnTo>
                  <a:lnTo>
                    <a:pt x="23767" y="971"/>
                  </a:lnTo>
                  <a:lnTo>
                    <a:pt x="23551" y="647"/>
                  </a:lnTo>
                  <a:lnTo>
                    <a:pt x="23335" y="360"/>
                  </a:lnTo>
                  <a:lnTo>
                    <a:pt x="23084" y="180"/>
                  </a:lnTo>
                  <a:lnTo>
                    <a:pt x="22760" y="36"/>
                  </a:lnTo>
                  <a:lnTo>
                    <a:pt x="226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1"/>
            <p:cNvSpPr/>
            <p:nvPr/>
          </p:nvSpPr>
          <p:spPr>
            <a:xfrm>
              <a:off x="2691775" y="562625"/>
              <a:ext cx="2236450" cy="4428850"/>
            </a:xfrm>
            <a:custGeom>
              <a:avLst/>
              <a:gdLst/>
              <a:ahLst/>
              <a:cxnLst/>
              <a:rect l="l" t="t" r="r" b="b"/>
              <a:pathLst>
                <a:path w="89458" h="177154" fill="none" extrusionOk="0">
                  <a:moveTo>
                    <a:pt x="89458" y="9636"/>
                  </a:moveTo>
                  <a:lnTo>
                    <a:pt x="89458" y="168992"/>
                  </a:lnTo>
                  <a:lnTo>
                    <a:pt x="89458" y="168992"/>
                  </a:lnTo>
                  <a:lnTo>
                    <a:pt x="89422" y="169819"/>
                  </a:lnTo>
                  <a:lnTo>
                    <a:pt x="89314" y="170646"/>
                  </a:lnTo>
                  <a:lnTo>
                    <a:pt x="89134" y="171437"/>
                  </a:lnTo>
                  <a:lnTo>
                    <a:pt x="88883" y="172156"/>
                  </a:lnTo>
                  <a:lnTo>
                    <a:pt x="88559" y="172875"/>
                  </a:lnTo>
                  <a:lnTo>
                    <a:pt x="88199" y="173558"/>
                  </a:lnTo>
                  <a:lnTo>
                    <a:pt x="87732" y="174170"/>
                  </a:lnTo>
                  <a:lnTo>
                    <a:pt x="87265" y="174745"/>
                  </a:lnTo>
                  <a:lnTo>
                    <a:pt x="86725" y="175284"/>
                  </a:lnTo>
                  <a:lnTo>
                    <a:pt x="86150" y="175752"/>
                  </a:lnTo>
                  <a:lnTo>
                    <a:pt x="85539" y="176183"/>
                  </a:lnTo>
                  <a:lnTo>
                    <a:pt x="84856" y="176507"/>
                  </a:lnTo>
                  <a:lnTo>
                    <a:pt x="84172" y="176794"/>
                  </a:lnTo>
                  <a:lnTo>
                    <a:pt x="83453" y="176974"/>
                  </a:lnTo>
                  <a:lnTo>
                    <a:pt x="82698" y="177118"/>
                  </a:lnTo>
                  <a:lnTo>
                    <a:pt x="81943" y="177154"/>
                  </a:lnTo>
                  <a:lnTo>
                    <a:pt x="7551" y="177154"/>
                  </a:lnTo>
                  <a:lnTo>
                    <a:pt x="7551" y="177154"/>
                  </a:lnTo>
                  <a:lnTo>
                    <a:pt x="6796" y="177118"/>
                  </a:lnTo>
                  <a:lnTo>
                    <a:pt x="6041" y="176974"/>
                  </a:lnTo>
                  <a:lnTo>
                    <a:pt x="5322" y="176794"/>
                  </a:lnTo>
                  <a:lnTo>
                    <a:pt x="4602" y="176507"/>
                  </a:lnTo>
                  <a:lnTo>
                    <a:pt x="3955" y="176183"/>
                  </a:lnTo>
                  <a:lnTo>
                    <a:pt x="3344" y="175752"/>
                  </a:lnTo>
                  <a:lnTo>
                    <a:pt x="2769" y="175284"/>
                  </a:lnTo>
                  <a:lnTo>
                    <a:pt x="2229" y="174745"/>
                  </a:lnTo>
                  <a:lnTo>
                    <a:pt x="1726" y="174170"/>
                  </a:lnTo>
                  <a:lnTo>
                    <a:pt x="1295" y="173558"/>
                  </a:lnTo>
                  <a:lnTo>
                    <a:pt x="935" y="172875"/>
                  </a:lnTo>
                  <a:lnTo>
                    <a:pt x="611" y="172156"/>
                  </a:lnTo>
                  <a:lnTo>
                    <a:pt x="360" y="171437"/>
                  </a:lnTo>
                  <a:lnTo>
                    <a:pt x="180" y="170646"/>
                  </a:lnTo>
                  <a:lnTo>
                    <a:pt x="36" y="169819"/>
                  </a:lnTo>
                  <a:lnTo>
                    <a:pt x="0" y="168992"/>
                  </a:lnTo>
                  <a:lnTo>
                    <a:pt x="0" y="9636"/>
                  </a:lnTo>
                  <a:lnTo>
                    <a:pt x="0" y="9636"/>
                  </a:lnTo>
                  <a:lnTo>
                    <a:pt x="36" y="8018"/>
                  </a:lnTo>
                  <a:lnTo>
                    <a:pt x="108" y="7263"/>
                  </a:lnTo>
                  <a:lnTo>
                    <a:pt x="180" y="6580"/>
                  </a:lnTo>
                  <a:lnTo>
                    <a:pt x="252" y="5933"/>
                  </a:lnTo>
                  <a:lnTo>
                    <a:pt x="360" y="5321"/>
                  </a:lnTo>
                  <a:lnTo>
                    <a:pt x="468" y="4782"/>
                  </a:lnTo>
                  <a:lnTo>
                    <a:pt x="611" y="4243"/>
                  </a:lnTo>
                  <a:lnTo>
                    <a:pt x="755" y="3775"/>
                  </a:lnTo>
                  <a:lnTo>
                    <a:pt x="935" y="3308"/>
                  </a:lnTo>
                  <a:lnTo>
                    <a:pt x="1115" y="2912"/>
                  </a:lnTo>
                  <a:lnTo>
                    <a:pt x="1295" y="2553"/>
                  </a:lnTo>
                  <a:lnTo>
                    <a:pt x="1510" y="2193"/>
                  </a:lnTo>
                  <a:lnTo>
                    <a:pt x="1726" y="1906"/>
                  </a:lnTo>
                  <a:lnTo>
                    <a:pt x="1978" y="1618"/>
                  </a:lnTo>
                  <a:lnTo>
                    <a:pt x="2229" y="1366"/>
                  </a:lnTo>
                  <a:lnTo>
                    <a:pt x="2481" y="1151"/>
                  </a:lnTo>
                  <a:lnTo>
                    <a:pt x="2769" y="935"/>
                  </a:lnTo>
                  <a:lnTo>
                    <a:pt x="3056" y="791"/>
                  </a:lnTo>
                  <a:lnTo>
                    <a:pt x="3344" y="611"/>
                  </a:lnTo>
                  <a:lnTo>
                    <a:pt x="3632" y="503"/>
                  </a:lnTo>
                  <a:lnTo>
                    <a:pt x="3955" y="396"/>
                  </a:lnTo>
                  <a:lnTo>
                    <a:pt x="4602" y="216"/>
                  </a:lnTo>
                  <a:lnTo>
                    <a:pt x="5322" y="108"/>
                  </a:lnTo>
                  <a:lnTo>
                    <a:pt x="6041" y="36"/>
                  </a:lnTo>
                  <a:lnTo>
                    <a:pt x="6796" y="0"/>
                  </a:lnTo>
                  <a:lnTo>
                    <a:pt x="7551" y="0"/>
                  </a:lnTo>
                  <a:lnTo>
                    <a:pt x="22472" y="0"/>
                  </a:lnTo>
                  <a:lnTo>
                    <a:pt x="22472" y="0"/>
                  </a:lnTo>
                  <a:lnTo>
                    <a:pt x="22616" y="0"/>
                  </a:lnTo>
                  <a:lnTo>
                    <a:pt x="22760" y="36"/>
                  </a:lnTo>
                  <a:lnTo>
                    <a:pt x="23084" y="180"/>
                  </a:lnTo>
                  <a:lnTo>
                    <a:pt x="23335" y="360"/>
                  </a:lnTo>
                  <a:lnTo>
                    <a:pt x="23551" y="647"/>
                  </a:lnTo>
                  <a:lnTo>
                    <a:pt x="23767" y="971"/>
                  </a:lnTo>
                  <a:lnTo>
                    <a:pt x="23911" y="1330"/>
                  </a:lnTo>
                  <a:lnTo>
                    <a:pt x="23983" y="1762"/>
                  </a:lnTo>
                  <a:lnTo>
                    <a:pt x="24019" y="2193"/>
                  </a:lnTo>
                  <a:lnTo>
                    <a:pt x="24019" y="2733"/>
                  </a:lnTo>
                  <a:lnTo>
                    <a:pt x="24019" y="2733"/>
                  </a:lnTo>
                  <a:lnTo>
                    <a:pt x="24054" y="3236"/>
                  </a:lnTo>
                  <a:lnTo>
                    <a:pt x="24090" y="3668"/>
                  </a:lnTo>
                  <a:lnTo>
                    <a:pt x="24198" y="4063"/>
                  </a:lnTo>
                  <a:lnTo>
                    <a:pt x="24306" y="4387"/>
                  </a:lnTo>
                  <a:lnTo>
                    <a:pt x="24450" y="4674"/>
                  </a:lnTo>
                  <a:lnTo>
                    <a:pt x="24630" y="4890"/>
                  </a:lnTo>
                  <a:lnTo>
                    <a:pt x="24810" y="5070"/>
                  </a:lnTo>
                  <a:lnTo>
                    <a:pt x="25061" y="5250"/>
                  </a:lnTo>
                  <a:lnTo>
                    <a:pt x="25313" y="5357"/>
                  </a:lnTo>
                  <a:lnTo>
                    <a:pt x="25565" y="5429"/>
                  </a:lnTo>
                  <a:lnTo>
                    <a:pt x="25852" y="5501"/>
                  </a:lnTo>
                  <a:lnTo>
                    <a:pt x="26176" y="5537"/>
                  </a:lnTo>
                  <a:lnTo>
                    <a:pt x="26823" y="5573"/>
                  </a:lnTo>
                  <a:lnTo>
                    <a:pt x="27506" y="5609"/>
                  </a:lnTo>
                  <a:lnTo>
                    <a:pt x="61952" y="5609"/>
                  </a:lnTo>
                  <a:lnTo>
                    <a:pt x="61952" y="5609"/>
                  </a:lnTo>
                  <a:lnTo>
                    <a:pt x="62671" y="5573"/>
                  </a:lnTo>
                  <a:lnTo>
                    <a:pt x="63318" y="5537"/>
                  </a:lnTo>
                  <a:lnTo>
                    <a:pt x="63606" y="5501"/>
                  </a:lnTo>
                  <a:lnTo>
                    <a:pt x="63893" y="5429"/>
                  </a:lnTo>
                  <a:lnTo>
                    <a:pt x="64181" y="5357"/>
                  </a:lnTo>
                  <a:lnTo>
                    <a:pt x="64433" y="5250"/>
                  </a:lnTo>
                  <a:lnTo>
                    <a:pt x="64648" y="5070"/>
                  </a:lnTo>
                  <a:lnTo>
                    <a:pt x="64828" y="4890"/>
                  </a:lnTo>
                  <a:lnTo>
                    <a:pt x="65008" y="4674"/>
                  </a:lnTo>
                  <a:lnTo>
                    <a:pt x="65152" y="4387"/>
                  </a:lnTo>
                  <a:lnTo>
                    <a:pt x="65260" y="4063"/>
                  </a:lnTo>
                  <a:lnTo>
                    <a:pt x="65368" y="3668"/>
                  </a:lnTo>
                  <a:lnTo>
                    <a:pt x="65404" y="3236"/>
                  </a:lnTo>
                  <a:lnTo>
                    <a:pt x="65439" y="2733"/>
                  </a:lnTo>
                  <a:lnTo>
                    <a:pt x="65439" y="2193"/>
                  </a:lnTo>
                  <a:lnTo>
                    <a:pt x="65439" y="2193"/>
                  </a:lnTo>
                  <a:lnTo>
                    <a:pt x="65475" y="1762"/>
                  </a:lnTo>
                  <a:lnTo>
                    <a:pt x="65547" y="1330"/>
                  </a:lnTo>
                  <a:lnTo>
                    <a:pt x="65691" y="971"/>
                  </a:lnTo>
                  <a:lnTo>
                    <a:pt x="65907" y="647"/>
                  </a:lnTo>
                  <a:lnTo>
                    <a:pt x="66123" y="360"/>
                  </a:lnTo>
                  <a:lnTo>
                    <a:pt x="66374" y="180"/>
                  </a:lnTo>
                  <a:lnTo>
                    <a:pt x="66698" y="36"/>
                  </a:lnTo>
                  <a:lnTo>
                    <a:pt x="66842" y="0"/>
                  </a:lnTo>
                  <a:lnTo>
                    <a:pt x="67022" y="0"/>
                  </a:lnTo>
                  <a:lnTo>
                    <a:pt x="81907" y="0"/>
                  </a:lnTo>
                  <a:lnTo>
                    <a:pt x="81907" y="0"/>
                  </a:lnTo>
                  <a:lnTo>
                    <a:pt x="82698" y="0"/>
                  </a:lnTo>
                  <a:lnTo>
                    <a:pt x="83453" y="72"/>
                  </a:lnTo>
                  <a:lnTo>
                    <a:pt x="84172" y="180"/>
                  </a:lnTo>
                  <a:lnTo>
                    <a:pt x="84856" y="324"/>
                  </a:lnTo>
                  <a:lnTo>
                    <a:pt x="85503" y="539"/>
                  </a:lnTo>
                  <a:lnTo>
                    <a:pt x="85826" y="683"/>
                  </a:lnTo>
                  <a:lnTo>
                    <a:pt x="86150" y="827"/>
                  </a:lnTo>
                  <a:lnTo>
                    <a:pt x="86438" y="1007"/>
                  </a:lnTo>
                  <a:lnTo>
                    <a:pt x="86725" y="1223"/>
                  </a:lnTo>
                  <a:lnTo>
                    <a:pt x="87013" y="1438"/>
                  </a:lnTo>
                  <a:lnTo>
                    <a:pt x="87265" y="1654"/>
                  </a:lnTo>
                  <a:lnTo>
                    <a:pt x="87516" y="1942"/>
                  </a:lnTo>
                  <a:lnTo>
                    <a:pt x="87732" y="2229"/>
                  </a:lnTo>
                  <a:lnTo>
                    <a:pt x="87984" y="2553"/>
                  </a:lnTo>
                  <a:lnTo>
                    <a:pt x="88164" y="2876"/>
                  </a:lnTo>
                  <a:lnTo>
                    <a:pt x="88379" y="3272"/>
                  </a:lnTo>
                  <a:lnTo>
                    <a:pt x="88559" y="3668"/>
                  </a:lnTo>
                  <a:lnTo>
                    <a:pt x="88739" y="4099"/>
                  </a:lnTo>
                  <a:lnTo>
                    <a:pt x="88883" y="4566"/>
                  </a:lnTo>
                  <a:lnTo>
                    <a:pt x="89026" y="5070"/>
                  </a:lnTo>
                  <a:lnTo>
                    <a:pt x="89134" y="5609"/>
                  </a:lnTo>
                  <a:lnTo>
                    <a:pt x="89242" y="6184"/>
                  </a:lnTo>
                  <a:lnTo>
                    <a:pt x="89314" y="6796"/>
                  </a:lnTo>
                  <a:lnTo>
                    <a:pt x="89386" y="7443"/>
                  </a:lnTo>
                  <a:lnTo>
                    <a:pt x="89422" y="8126"/>
                  </a:lnTo>
                  <a:lnTo>
                    <a:pt x="89458" y="96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1"/>
            <p:cNvSpPr/>
            <p:nvPr/>
          </p:nvSpPr>
          <p:spPr>
            <a:xfrm>
              <a:off x="2691775" y="562625"/>
              <a:ext cx="2236450" cy="537550"/>
            </a:xfrm>
            <a:custGeom>
              <a:avLst/>
              <a:gdLst/>
              <a:ahLst/>
              <a:cxnLst/>
              <a:rect l="l" t="t" r="r" b="b"/>
              <a:pathLst>
                <a:path w="89458" h="21502" extrusionOk="0">
                  <a:moveTo>
                    <a:pt x="7551" y="0"/>
                  </a:moveTo>
                  <a:lnTo>
                    <a:pt x="6796" y="36"/>
                  </a:lnTo>
                  <a:lnTo>
                    <a:pt x="6041" y="36"/>
                  </a:lnTo>
                  <a:lnTo>
                    <a:pt x="5322" y="108"/>
                  </a:lnTo>
                  <a:lnTo>
                    <a:pt x="4602" y="216"/>
                  </a:lnTo>
                  <a:lnTo>
                    <a:pt x="3955" y="396"/>
                  </a:lnTo>
                  <a:lnTo>
                    <a:pt x="3632" y="503"/>
                  </a:lnTo>
                  <a:lnTo>
                    <a:pt x="3344" y="647"/>
                  </a:lnTo>
                  <a:lnTo>
                    <a:pt x="3020" y="791"/>
                  </a:lnTo>
                  <a:lnTo>
                    <a:pt x="2733" y="971"/>
                  </a:lnTo>
                  <a:lnTo>
                    <a:pt x="2481" y="1151"/>
                  </a:lnTo>
                  <a:lnTo>
                    <a:pt x="2193" y="1366"/>
                  </a:lnTo>
                  <a:lnTo>
                    <a:pt x="1942" y="1618"/>
                  </a:lnTo>
                  <a:lnTo>
                    <a:pt x="1726" y="1906"/>
                  </a:lnTo>
                  <a:lnTo>
                    <a:pt x="1510" y="2193"/>
                  </a:lnTo>
                  <a:lnTo>
                    <a:pt x="1295" y="2553"/>
                  </a:lnTo>
                  <a:lnTo>
                    <a:pt x="1079" y="2912"/>
                  </a:lnTo>
                  <a:lnTo>
                    <a:pt x="899" y="3344"/>
                  </a:lnTo>
                  <a:lnTo>
                    <a:pt x="719" y="3775"/>
                  </a:lnTo>
                  <a:lnTo>
                    <a:pt x="575" y="4243"/>
                  </a:lnTo>
                  <a:lnTo>
                    <a:pt x="432" y="4782"/>
                  </a:lnTo>
                  <a:lnTo>
                    <a:pt x="324" y="5321"/>
                  </a:lnTo>
                  <a:lnTo>
                    <a:pt x="216" y="5933"/>
                  </a:lnTo>
                  <a:lnTo>
                    <a:pt x="144" y="6580"/>
                  </a:lnTo>
                  <a:lnTo>
                    <a:pt x="72" y="7263"/>
                  </a:lnTo>
                  <a:lnTo>
                    <a:pt x="36" y="8018"/>
                  </a:lnTo>
                  <a:lnTo>
                    <a:pt x="0" y="9636"/>
                  </a:lnTo>
                  <a:lnTo>
                    <a:pt x="0" y="21502"/>
                  </a:lnTo>
                  <a:lnTo>
                    <a:pt x="89458" y="21502"/>
                  </a:lnTo>
                  <a:lnTo>
                    <a:pt x="89458" y="9636"/>
                  </a:lnTo>
                  <a:lnTo>
                    <a:pt x="89422" y="8126"/>
                  </a:lnTo>
                  <a:lnTo>
                    <a:pt x="89386" y="7443"/>
                  </a:lnTo>
                  <a:lnTo>
                    <a:pt x="89314" y="6796"/>
                  </a:lnTo>
                  <a:lnTo>
                    <a:pt x="89242" y="6184"/>
                  </a:lnTo>
                  <a:lnTo>
                    <a:pt x="89134" y="5609"/>
                  </a:lnTo>
                  <a:lnTo>
                    <a:pt x="89026" y="5070"/>
                  </a:lnTo>
                  <a:lnTo>
                    <a:pt x="88883" y="4566"/>
                  </a:lnTo>
                  <a:lnTo>
                    <a:pt x="88739" y="4099"/>
                  </a:lnTo>
                  <a:lnTo>
                    <a:pt x="88559" y="3668"/>
                  </a:lnTo>
                  <a:lnTo>
                    <a:pt x="88379" y="3272"/>
                  </a:lnTo>
                  <a:lnTo>
                    <a:pt x="88199" y="2876"/>
                  </a:lnTo>
                  <a:lnTo>
                    <a:pt x="87984" y="2553"/>
                  </a:lnTo>
                  <a:lnTo>
                    <a:pt x="87732" y="2229"/>
                  </a:lnTo>
                  <a:lnTo>
                    <a:pt x="87516" y="1942"/>
                  </a:lnTo>
                  <a:lnTo>
                    <a:pt x="87265" y="1654"/>
                  </a:lnTo>
                  <a:lnTo>
                    <a:pt x="87013" y="1438"/>
                  </a:lnTo>
                  <a:lnTo>
                    <a:pt x="86725" y="1223"/>
                  </a:lnTo>
                  <a:lnTo>
                    <a:pt x="86438" y="1007"/>
                  </a:lnTo>
                  <a:lnTo>
                    <a:pt x="86150" y="827"/>
                  </a:lnTo>
                  <a:lnTo>
                    <a:pt x="85826" y="683"/>
                  </a:lnTo>
                  <a:lnTo>
                    <a:pt x="85539" y="539"/>
                  </a:lnTo>
                  <a:lnTo>
                    <a:pt x="84856" y="324"/>
                  </a:lnTo>
                  <a:lnTo>
                    <a:pt x="84172" y="180"/>
                  </a:lnTo>
                  <a:lnTo>
                    <a:pt x="83453" y="72"/>
                  </a:lnTo>
                  <a:lnTo>
                    <a:pt x="82698" y="0"/>
                  </a:lnTo>
                  <a:lnTo>
                    <a:pt x="66878" y="0"/>
                  </a:lnTo>
                  <a:lnTo>
                    <a:pt x="66698" y="36"/>
                  </a:lnTo>
                  <a:lnTo>
                    <a:pt x="66410" y="180"/>
                  </a:lnTo>
                  <a:lnTo>
                    <a:pt x="66159" y="360"/>
                  </a:lnTo>
                  <a:lnTo>
                    <a:pt x="65907" y="647"/>
                  </a:lnTo>
                  <a:lnTo>
                    <a:pt x="65727" y="971"/>
                  </a:lnTo>
                  <a:lnTo>
                    <a:pt x="65583" y="1330"/>
                  </a:lnTo>
                  <a:lnTo>
                    <a:pt x="65475" y="1762"/>
                  </a:lnTo>
                  <a:lnTo>
                    <a:pt x="65439" y="2193"/>
                  </a:lnTo>
                  <a:lnTo>
                    <a:pt x="65439" y="2733"/>
                  </a:lnTo>
                  <a:lnTo>
                    <a:pt x="65439" y="3236"/>
                  </a:lnTo>
                  <a:lnTo>
                    <a:pt x="65368" y="3703"/>
                  </a:lnTo>
                  <a:lnTo>
                    <a:pt x="65296" y="4063"/>
                  </a:lnTo>
                  <a:lnTo>
                    <a:pt x="65188" y="4387"/>
                  </a:lnTo>
                  <a:lnTo>
                    <a:pt x="65044" y="4674"/>
                  </a:lnTo>
                  <a:lnTo>
                    <a:pt x="64864" y="4926"/>
                  </a:lnTo>
                  <a:lnTo>
                    <a:pt x="64648" y="5106"/>
                  </a:lnTo>
                  <a:lnTo>
                    <a:pt x="64433" y="5250"/>
                  </a:lnTo>
                  <a:lnTo>
                    <a:pt x="64181" y="5357"/>
                  </a:lnTo>
                  <a:lnTo>
                    <a:pt x="63929" y="5465"/>
                  </a:lnTo>
                  <a:lnTo>
                    <a:pt x="63642" y="5537"/>
                  </a:lnTo>
                  <a:lnTo>
                    <a:pt x="63318" y="5573"/>
                  </a:lnTo>
                  <a:lnTo>
                    <a:pt x="62671" y="5609"/>
                  </a:lnTo>
                  <a:lnTo>
                    <a:pt x="26823" y="5609"/>
                  </a:lnTo>
                  <a:lnTo>
                    <a:pt x="26140" y="5573"/>
                  </a:lnTo>
                  <a:lnTo>
                    <a:pt x="25852" y="5537"/>
                  </a:lnTo>
                  <a:lnTo>
                    <a:pt x="25565" y="5465"/>
                  </a:lnTo>
                  <a:lnTo>
                    <a:pt x="25313" y="5357"/>
                  </a:lnTo>
                  <a:lnTo>
                    <a:pt x="25061" y="5250"/>
                  </a:lnTo>
                  <a:lnTo>
                    <a:pt x="24810" y="5106"/>
                  </a:lnTo>
                  <a:lnTo>
                    <a:pt x="24630" y="4926"/>
                  </a:lnTo>
                  <a:lnTo>
                    <a:pt x="24450" y="4674"/>
                  </a:lnTo>
                  <a:lnTo>
                    <a:pt x="24306" y="4387"/>
                  </a:lnTo>
                  <a:lnTo>
                    <a:pt x="24198" y="4063"/>
                  </a:lnTo>
                  <a:lnTo>
                    <a:pt x="24090" y="3703"/>
                  </a:lnTo>
                  <a:lnTo>
                    <a:pt x="24054" y="3236"/>
                  </a:lnTo>
                  <a:lnTo>
                    <a:pt x="24019" y="2733"/>
                  </a:lnTo>
                  <a:lnTo>
                    <a:pt x="24019" y="2229"/>
                  </a:lnTo>
                  <a:lnTo>
                    <a:pt x="23983" y="1762"/>
                  </a:lnTo>
                  <a:lnTo>
                    <a:pt x="23911" y="1366"/>
                  </a:lnTo>
                  <a:lnTo>
                    <a:pt x="23767" y="971"/>
                  </a:lnTo>
                  <a:lnTo>
                    <a:pt x="23551" y="647"/>
                  </a:lnTo>
                  <a:lnTo>
                    <a:pt x="23335" y="396"/>
                  </a:lnTo>
                  <a:lnTo>
                    <a:pt x="23084" y="180"/>
                  </a:lnTo>
                  <a:lnTo>
                    <a:pt x="22760" y="72"/>
                  </a:lnTo>
                  <a:lnTo>
                    <a:pt x="22616" y="36"/>
                  </a:lnTo>
                  <a:lnTo>
                    <a:pt x="224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2838275" y="831375"/>
              <a:ext cx="75550" cy="124075"/>
            </a:xfrm>
            <a:custGeom>
              <a:avLst/>
              <a:gdLst/>
              <a:ahLst/>
              <a:cxnLst/>
              <a:rect l="l" t="t" r="r" b="b"/>
              <a:pathLst>
                <a:path w="3022" h="4963" extrusionOk="0">
                  <a:moveTo>
                    <a:pt x="2626" y="1"/>
                  </a:moveTo>
                  <a:lnTo>
                    <a:pt x="1" y="2482"/>
                  </a:lnTo>
                  <a:lnTo>
                    <a:pt x="2626" y="4963"/>
                  </a:lnTo>
                  <a:lnTo>
                    <a:pt x="3021" y="4531"/>
                  </a:lnTo>
                  <a:lnTo>
                    <a:pt x="864" y="2482"/>
                  </a:lnTo>
                  <a:lnTo>
                    <a:pt x="3021" y="432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1"/>
            <p:cNvSpPr/>
            <p:nvPr/>
          </p:nvSpPr>
          <p:spPr>
            <a:xfrm>
              <a:off x="4635175" y="826900"/>
              <a:ext cx="136650" cy="133050"/>
            </a:xfrm>
            <a:custGeom>
              <a:avLst/>
              <a:gdLst/>
              <a:ahLst/>
              <a:cxnLst/>
              <a:rect l="l" t="t" r="r" b="b"/>
              <a:pathLst>
                <a:path w="5466" h="5322" extrusionOk="0">
                  <a:moveTo>
                    <a:pt x="2733" y="1690"/>
                  </a:moveTo>
                  <a:lnTo>
                    <a:pt x="2913" y="1726"/>
                  </a:lnTo>
                  <a:lnTo>
                    <a:pt x="3093" y="1798"/>
                  </a:lnTo>
                  <a:lnTo>
                    <a:pt x="3272" y="1870"/>
                  </a:lnTo>
                  <a:lnTo>
                    <a:pt x="3416" y="1978"/>
                  </a:lnTo>
                  <a:lnTo>
                    <a:pt x="3524" y="2121"/>
                  </a:lnTo>
                  <a:lnTo>
                    <a:pt x="3632" y="2301"/>
                  </a:lnTo>
                  <a:lnTo>
                    <a:pt x="3668" y="2481"/>
                  </a:lnTo>
                  <a:lnTo>
                    <a:pt x="3704" y="2697"/>
                  </a:lnTo>
                  <a:lnTo>
                    <a:pt x="3668" y="2912"/>
                  </a:lnTo>
                  <a:lnTo>
                    <a:pt x="3596" y="3092"/>
                  </a:lnTo>
                  <a:lnTo>
                    <a:pt x="3524" y="3236"/>
                  </a:lnTo>
                  <a:lnTo>
                    <a:pt x="3380" y="3380"/>
                  </a:lnTo>
                  <a:lnTo>
                    <a:pt x="3236" y="3524"/>
                  </a:lnTo>
                  <a:lnTo>
                    <a:pt x="3057" y="3596"/>
                  </a:lnTo>
                  <a:lnTo>
                    <a:pt x="2877" y="3632"/>
                  </a:lnTo>
                  <a:lnTo>
                    <a:pt x="2697" y="3667"/>
                  </a:lnTo>
                  <a:lnTo>
                    <a:pt x="2481" y="3632"/>
                  </a:lnTo>
                  <a:lnTo>
                    <a:pt x="2302" y="3560"/>
                  </a:lnTo>
                  <a:lnTo>
                    <a:pt x="2122" y="3488"/>
                  </a:lnTo>
                  <a:lnTo>
                    <a:pt x="1978" y="3344"/>
                  </a:lnTo>
                  <a:lnTo>
                    <a:pt x="1870" y="3200"/>
                  </a:lnTo>
                  <a:lnTo>
                    <a:pt x="1798" y="3056"/>
                  </a:lnTo>
                  <a:lnTo>
                    <a:pt x="1726" y="2841"/>
                  </a:lnTo>
                  <a:lnTo>
                    <a:pt x="1726" y="2661"/>
                  </a:lnTo>
                  <a:lnTo>
                    <a:pt x="1762" y="2445"/>
                  </a:lnTo>
                  <a:lnTo>
                    <a:pt x="1798" y="2265"/>
                  </a:lnTo>
                  <a:lnTo>
                    <a:pt x="1906" y="2121"/>
                  </a:lnTo>
                  <a:lnTo>
                    <a:pt x="2014" y="1978"/>
                  </a:lnTo>
                  <a:lnTo>
                    <a:pt x="2194" y="1834"/>
                  </a:lnTo>
                  <a:lnTo>
                    <a:pt x="2337" y="1762"/>
                  </a:lnTo>
                  <a:lnTo>
                    <a:pt x="2517" y="1726"/>
                  </a:lnTo>
                  <a:lnTo>
                    <a:pt x="2733" y="1690"/>
                  </a:lnTo>
                  <a:close/>
                  <a:moveTo>
                    <a:pt x="2733" y="1330"/>
                  </a:moveTo>
                  <a:lnTo>
                    <a:pt x="2445" y="1366"/>
                  </a:lnTo>
                  <a:lnTo>
                    <a:pt x="2194" y="1438"/>
                  </a:lnTo>
                  <a:lnTo>
                    <a:pt x="1978" y="1546"/>
                  </a:lnTo>
                  <a:lnTo>
                    <a:pt x="1798" y="1726"/>
                  </a:lnTo>
                  <a:lnTo>
                    <a:pt x="1618" y="1906"/>
                  </a:lnTo>
                  <a:lnTo>
                    <a:pt x="1510" y="2157"/>
                  </a:lnTo>
                  <a:lnTo>
                    <a:pt x="1439" y="2409"/>
                  </a:lnTo>
                  <a:lnTo>
                    <a:pt x="1403" y="2661"/>
                  </a:lnTo>
                  <a:lnTo>
                    <a:pt x="1439" y="2912"/>
                  </a:lnTo>
                  <a:lnTo>
                    <a:pt x="1510" y="3164"/>
                  </a:lnTo>
                  <a:lnTo>
                    <a:pt x="1618" y="3416"/>
                  </a:lnTo>
                  <a:lnTo>
                    <a:pt x="1798" y="3596"/>
                  </a:lnTo>
                  <a:lnTo>
                    <a:pt x="1978" y="3775"/>
                  </a:lnTo>
                  <a:lnTo>
                    <a:pt x="2230" y="3883"/>
                  </a:lnTo>
                  <a:lnTo>
                    <a:pt x="2481" y="3955"/>
                  </a:lnTo>
                  <a:lnTo>
                    <a:pt x="2733" y="3991"/>
                  </a:lnTo>
                  <a:lnTo>
                    <a:pt x="2985" y="3955"/>
                  </a:lnTo>
                  <a:lnTo>
                    <a:pt x="3236" y="3883"/>
                  </a:lnTo>
                  <a:lnTo>
                    <a:pt x="3488" y="3775"/>
                  </a:lnTo>
                  <a:lnTo>
                    <a:pt x="3668" y="3596"/>
                  </a:lnTo>
                  <a:lnTo>
                    <a:pt x="3848" y="3416"/>
                  </a:lnTo>
                  <a:lnTo>
                    <a:pt x="3955" y="3164"/>
                  </a:lnTo>
                  <a:lnTo>
                    <a:pt x="4027" y="2912"/>
                  </a:lnTo>
                  <a:lnTo>
                    <a:pt x="4063" y="2661"/>
                  </a:lnTo>
                  <a:lnTo>
                    <a:pt x="4027" y="2373"/>
                  </a:lnTo>
                  <a:lnTo>
                    <a:pt x="3955" y="2121"/>
                  </a:lnTo>
                  <a:lnTo>
                    <a:pt x="3848" y="1906"/>
                  </a:lnTo>
                  <a:lnTo>
                    <a:pt x="3668" y="1726"/>
                  </a:lnTo>
                  <a:lnTo>
                    <a:pt x="3452" y="1546"/>
                  </a:lnTo>
                  <a:lnTo>
                    <a:pt x="3236" y="1438"/>
                  </a:lnTo>
                  <a:lnTo>
                    <a:pt x="2985" y="1366"/>
                  </a:lnTo>
                  <a:lnTo>
                    <a:pt x="2733" y="1330"/>
                  </a:lnTo>
                  <a:close/>
                  <a:moveTo>
                    <a:pt x="3236" y="360"/>
                  </a:moveTo>
                  <a:lnTo>
                    <a:pt x="3236" y="611"/>
                  </a:lnTo>
                  <a:lnTo>
                    <a:pt x="3272" y="755"/>
                  </a:lnTo>
                  <a:lnTo>
                    <a:pt x="3344" y="899"/>
                  </a:lnTo>
                  <a:lnTo>
                    <a:pt x="3416" y="1007"/>
                  </a:lnTo>
                  <a:lnTo>
                    <a:pt x="3524" y="1079"/>
                  </a:lnTo>
                  <a:lnTo>
                    <a:pt x="3704" y="1187"/>
                  </a:lnTo>
                  <a:lnTo>
                    <a:pt x="3812" y="1223"/>
                  </a:lnTo>
                  <a:lnTo>
                    <a:pt x="3955" y="1258"/>
                  </a:lnTo>
                  <a:lnTo>
                    <a:pt x="4099" y="1223"/>
                  </a:lnTo>
                  <a:lnTo>
                    <a:pt x="4243" y="1187"/>
                  </a:lnTo>
                  <a:lnTo>
                    <a:pt x="4459" y="1043"/>
                  </a:lnTo>
                  <a:lnTo>
                    <a:pt x="4962" y="1942"/>
                  </a:lnTo>
                  <a:lnTo>
                    <a:pt x="4747" y="2085"/>
                  </a:lnTo>
                  <a:lnTo>
                    <a:pt x="4639" y="2157"/>
                  </a:lnTo>
                  <a:lnTo>
                    <a:pt x="4567" y="2265"/>
                  </a:lnTo>
                  <a:lnTo>
                    <a:pt x="4495" y="2409"/>
                  </a:lnTo>
                  <a:lnTo>
                    <a:pt x="4495" y="2553"/>
                  </a:lnTo>
                  <a:lnTo>
                    <a:pt x="4495" y="2733"/>
                  </a:lnTo>
                  <a:lnTo>
                    <a:pt x="4495" y="2912"/>
                  </a:lnTo>
                  <a:lnTo>
                    <a:pt x="4531" y="3020"/>
                  </a:lnTo>
                  <a:lnTo>
                    <a:pt x="4639" y="3164"/>
                  </a:lnTo>
                  <a:lnTo>
                    <a:pt x="4747" y="3236"/>
                  </a:lnTo>
                  <a:lnTo>
                    <a:pt x="4962" y="3380"/>
                  </a:lnTo>
                  <a:lnTo>
                    <a:pt x="4459" y="4243"/>
                  </a:lnTo>
                  <a:lnTo>
                    <a:pt x="4243" y="4135"/>
                  </a:lnTo>
                  <a:lnTo>
                    <a:pt x="4099" y="4063"/>
                  </a:lnTo>
                  <a:lnTo>
                    <a:pt x="3812" y="4063"/>
                  </a:lnTo>
                  <a:lnTo>
                    <a:pt x="3704" y="4135"/>
                  </a:lnTo>
                  <a:lnTo>
                    <a:pt x="3524" y="4243"/>
                  </a:lnTo>
                  <a:lnTo>
                    <a:pt x="3416" y="4315"/>
                  </a:lnTo>
                  <a:lnTo>
                    <a:pt x="3308" y="4423"/>
                  </a:lnTo>
                  <a:lnTo>
                    <a:pt x="3272" y="4566"/>
                  </a:lnTo>
                  <a:lnTo>
                    <a:pt x="3236" y="4674"/>
                  </a:lnTo>
                  <a:lnTo>
                    <a:pt x="3236" y="4926"/>
                  </a:lnTo>
                  <a:lnTo>
                    <a:pt x="2230" y="4926"/>
                  </a:lnTo>
                  <a:lnTo>
                    <a:pt x="2230" y="4674"/>
                  </a:lnTo>
                  <a:lnTo>
                    <a:pt x="2194" y="4566"/>
                  </a:lnTo>
                  <a:lnTo>
                    <a:pt x="2122" y="4423"/>
                  </a:lnTo>
                  <a:lnTo>
                    <a:pt x="2050" y="4315"/>
                  </a:lnTo>
                  <a:lnTo>
                    <a:pt x="1942" y="4243"/>
                  </a:lnTo>
                  <a:lnTo>
                    <a:pt x="1762" y="4135"/>
                  </a:lnTo>
                  <a:lnTo>
                    <a:pt x="1654" y="4063"/>
                  </a:lnTo>
                  <a:lnTo>
                    <a:pt x="1367" y="4063"/>
                  </a:lnTo>
                  <a:lnTo>
                    <a:pt x="1223" y="4135"/>
                  </a:lnTo>
                  <a:lnTo>
                    <a:pt x="1007" y="4243"/>
                  </a:lnTo>
                  <a:lnTo>
                    <a:pt x="540" y="3380"/>
                  </a:lnTo>
                  <a:lnTo>
                    <a:pt x="719" y="3236"/>
                  </a:lnTo>
                  <a:lnTo>
                    <a:pt x="863" y="3164"/>
                  </a:lnTo>
                  <a:lnTo>
                    <a:pt x="935" y="3020"/>
                  </a:lnTo>
                  <a:lnTo>
                    <a:pt x="971" y="2912"/>
                  </a:lnTo>
                  <a:lnTo>
                    <a:pt x="1007" y="2733"/>
                  </a:lnTo>
                  <a:lnTo>
                    <a:pt x="1007" y="2553"/>
                  </a:lnTo>
                  <a:lnTo>
                    <a:pt x="971" y="2409"/>
                  </a:lnTo>
                  <a:lnTo>
                    <a:pt x="935" y="2265"/>
                  </a:lnTo>
                  <a:lnTo>
                    <a:pt x="863" y="2157"/>
                  </a:lnTo>
                  <a:lnTo>
                    <a:pt x="719" y="2085"/>
                  </a:lnTo>
                  <a:lnTo>
                    <a:pt x="540" y="1942"/>
                  </a:lnTo>
                  <a:lnTo>
                    <a:pt x="1007" y="1043"/>
                  </a:lnTo>
                  <a:lnTo>
                    <a:pt x="1223" y="1187"/>
                  </a:lnTo>
                  <a:lnTo>
                    <a:pt x="1367" y="1223"/>
                  </a:lnTo>
                  <a:lnTo>
                    <a:pt x="1510" y="1258"/>
                  </a:lnTo>
                  <a:lnTo>
                    <a:pt x="1654" y="1223"/>
                  </a:lnTo>
                  <a:lnTo>
                    <a:pt x="1762" y="1187"/>
                  </a:lnTo>
                  <a:lnTo>
                    <a:pt x="1942" y="1079"/>
                  </a:lnTo>
                  <a:lnTo>
                    <a:pt x="2050" y="1007"/>
                  </a:lnTo>
                  <a:lnTo>
                    <a:pt x="2122" y="899"/>
                  </a:lnTo>
                  <a:lnTo>
                    <a:pt x="2194" y="755"/>
                  </a:lnTo>
                  <a:lnTo>
                    <a:pt x="2230" y="611"/>
                  </a:lnTo>
                  <a:lnTo>
                    <a:pt x="2230" y="360"/>
                  </a:lnTo>
                  <a:close/>
                  <a:moveTo>
                    <a:pt x="1834" y="0"/>
                  </a:moveTo>
                  <a:lnTo>
                    <a:pt x="1834" y="647"/>
                  </a:lnTo>
                  <a:lnTo>
                    <a:pt x="1834" y="719"/>
                  </a:lnTo>
                  <a:lnTo>
                    <a:pt x="1762" y="755"/>
                  </a:lnTo>
                  <a:lnTo>
                    <a:pt x="1582" y="863"/>
                  </a:lnTo>
                  <a:lnTo>
                    <a:pt x="1475" y="899"/>
                  </a:lnTo>
                  <a:lnTo>
                    <a:pt x="1403" y="863"/>
                  </a:lnTo>
                  <a:lnTo>
                    <a:pt x="863" y="575"/>
                  </a:lnTo>
                  <a:lnTo>
                    <a:pt x="0" y="2085"/>
                  </a:lnTo>
                  <a:lnTo>
                    <a:pt x="540" y="2409"/>
                  </a:lnTo>
                  <a:lnTo>
                    <a:pt x="576" y="2481"/>
                  </a:lnTo>
                  <a:lnTo>
                    <a:pt x="612" y="2553"/>
                  </a:lnTo>
                  <a:lnTo>
                    <a:pt x="612" y="2661"/>
                  </a:lnTo>
                  <a:lnTo>
                    <a:pt x="612" y="2769"/>
                  </a:lnTo>
                  <a:lnTo>
                    <a:pt x="576" y="2841"/>
                  </a:lnTo>
                  <a:lnTo>
                    <a:pt x="540" y="2912"/>
                  </a:lnTo>
                  <a:lnTo>
                    <a:pt x="0" y="3236"/>
                  </a:lnTo>
                  <a:lnTo>
                    <a:pt x="863" y="4746"/>
                  </a:lnTo>
                  <a:lnTo>
                    <a:pt x="1403" y="4459"/>
                  </a:lnTo>
                  <a:lnTo>
                    <a:pt x="1475" y="4423"/>
                  </a:lnTo>
                  <a:lnTo>
                    <a:pt x="1582" y="4459"/>
                  </a:lnTo>
                  <a:lnTo>
                    <a:pt x="1762" y="4566"/>
                  </a:lnTo>
                  <a:lnTo>
                    <a:pt x="1834" y="4602"/>
                  </a:lnTo>
                  <a:lnTo>
                    <a:pt x="1834" y="4674"/>
                  </a:lnTo>
                  <a:lnTo>
                    <a:pt x="1834" y="5321"/>
                  </a:lnTo>
                  <a:lnTo>
                    <a:pt x="3632" y="5321"/>
                  </a:lnTo>
                  <a:lnTo>
                    <a:pt x="3596" y="4674"/>
                  </a:lnTo>
                  <a:lnTo>
                    <a:pt x="3632" y="4602"/>
                  </a:lnTo>
                  <a:lnTo>
                    <a:pt x="3704" y="4566"/>
                  </a:lnTo>
                  <a:lnTo>
                    <a:pt x="3884" y="4459"/>
                  </a:lnTo>
                  <a:lnTo>
                    <a:pt x="3955" y="4423"/>
                  </a:lnTo>
                  <a:lnTo>
                    <a:pt x="4063" y="4459"/>
                  </a:lnTo>
                  <a:lnTo>
                    <a:pt x="4567" y="4746"/>
                  </a:lnTo>
                  <a:lnTo>
                    <a:pt x="5466" y="3200"/>
                  </a:lnTo>
                  <a:lnTo>
                    <a:pt x="4926" y="2912"/>
                  </a:lnTo>
                  <a:lnTo>
                    <a:pt x="4890" y="2841"/>
                  </a:lnTo>
                  <a:lnTo>
                    <a:pt x="4854" y="2769"/>
                  </a:lnTo>
                  <a:lnTo>
                    <a:pt x="4854" y="2661"/>
                  </a:lnTo>
                  <a:lnTo>
                    <a:pt x="4854" y="2553"/>
                  </a:lnTo>
                  <a:lnTo>
                    <a:pt x="4890" y="2481"/>
                  </a:lnTo>
                  <a:lnTo>
                    <a:pt x="4926" y="2409"/>
                  </a:lnTo>
                  <a:lnTo>
                    <a:pt x="5466" y="2085"/>
                  </a:lnTo>
                  <a:lnTo>
                    <a:pt x="4603" y="575"/>
                  </a:lnTo>
                  <a:lnTo>
                    <a:pt x="4063" y="863"/>
                  </a:lnTo>
                  <a:lnTo>
                    <a:pt x="3991" y="899"/>
                  </a:lnTo>
                  <a:lnTo>
                    <a:pt x="3884" y="863"/>
                  </a:lnTo>
                  <a:lnTo>
                    <a:pt x="3704" y="755"/>
                  </a:lnTo>
                  <a:lnTo>
                    <a:pt x="3632" y="719"/>
                  </a:lnTo>
                  <a:lnTo>
                    <a:pt x="3632" y="611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3107950" y="635425"/>
              <a:ext cx="80925" cy="22500"/>
            </a:xfrm>
            <a:custGeom>
              <a:avLst/>
              <a:gdLst/>
              <a:ahLst/>
              <a:cxnLst/>
              <a:rect l="l" t="t" r="r" b="b"/>
              <a:pathLst>
                <a:path w="3237" h="900" extrusionOk="0">
                  <a:moveTo>
                    <a:pt x="1439" y="0"/>
                  </a:moveTo>
                  <a:lnTo>
                    <a:pt x="1331" y="36"/>
                  </a:lnTo>
                  <a:lnTo>
                    <a:pt x="1187" y="36"/>
                  </a:lnTo>
                  <a:lnTo>
                    <a:pt x="899" y="108"/>
                  </a:lnTo>
                  <a:lnTo>
                    <a:pt x="612" y="252"/>
                  </a:lnTo>
                  <a:lnTo>
                    <a:pt x="396" y="360"/>
                  </a:lnTo>
                  <a:lnTo>
                    <a:pt x="180" y="504"/>
                  </a:lnTo>
                  <a:lnTo>
                    <a:pt x="1" y="648"/>
                  </a:lnTo>
                  <a:lnTo>
                    <a:pt x="144" y="791"/>
                  </a:lnTo>
                  <a:lnTo>
                    <a:pt x="252" y="899"/>
                  </a:lnTo>
                  <a:lnTo>
                    <a:pt x="540" y="648"/>
                  </a:lnTo>
                  <a:lnTo>
                    <a:pt x="864" y="468"/>
                  </a:lnTo>
                  <a:lnTo>
                    <a:pt x="1223" y="360"/>
                  </a:lnTo>
                  <a:lnTo>
                    <a:pt x="1619" y="324"/>
                  </a:lnTo>
                  <a:lnTo>
                    <a:pt x="2014" y="360"/>
                  </a:lnTo>
                  <a:lnTo>
                    <a:pt x="2374" y="468"/>
                  </a:lnTo>
                  <a:lnTo>
                    <a:pt x="2697" y="648"/>
                  </a:lnTo>
                  <a:lnTo>
                    <a:pt x="3021" y="899"/>
                  </a:lnTo>
                  <a:lnTo>
                    <a:pt x="3057" y="827"/>
                  </a:lnTo>
                  <a:lnTo>
                    <a:pt x="3093" y="791"/>
                  </a:lnTo>
                  <a:lnTo>
                    <a:pt x="3237" y="648"/>
                  </a:lnTo>
                  <a:lnTo>
                    <a:pt x="3201" y="648"/>
                  </a:lnTo>
                  <a:lnTo>
                    <a:pt x="3057" y="540"/>
                  </a:lnTo>
                  <a:lnTo>
                    <a:pt x="2733" y="288"/>
                  </a:lnTo>
                  <a:lnTo>
                    <a:pt x="2374" y="144"/>
                  </a:lnTo>
                  <a:lnTo>
                    <a:pt x="2122" y="72"/>
                  </a:lnTo>
                  <a:lnTo>
                    <a:pt x="1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3119650" y="651600"/>
              <a:ext cx="57550" cy="17100"/>
            </a:xfrm>
            <a:custGeom>
              <a:avLst/>
              <a:gdLst/>
              <a:ahLst/>
              <a:cxnLst/>
              <a:rect l="l" t="t" r="r" b="b"/>
              <a:pathLst>
                <a:path w="2302" h="684" extrusionOk="0">
                  <a:moveTo>
                    <a:pt x="1151" y="1"/>
                  </a:moveTo>
                  <a:lnTo>
                    <a:pt x="827" y="37"/>
                  </a:lnTo>
                  <a:lnTo>
                    <a:pt x="539" y="109"/>
                  </a:lnTo>
                  <a:lnTo>
                    <a:pt x="252" y="252"/>
                  </a:lnTo>
                  <a:lnTo>
                    <a:pt x="0" y="468"/>
                  </a:lnTo>
                  <a:lnTo>
                    <a:pt x="216" y="684"/>
                  </a:lnTo>
                  <a:lnTo>
                    <a:pt x="431" y="540"/>
                  </a:lnTo>
                  <a:lnTo>
                    <a:pt x="647" y="396"/>
                  </a:lnTo>
                  <a:lnTo>
                    <a:pt x="899" y="324"/>
                  </a:lnTo>
                  <a:lnTo>
                    <a:pt x="1402" y="324"/>
                  </a:lnTo>
                  <a:lnTo>
                    <a:pt x="1654" y="396"/>
                  </a:lnTo>
                  <a:lnTo>
                    <a:pt x="1870" y="540"/>
                  </a:lnTo>
                  <a:lnTo>
                    <a:pt x="2085" y="684"/>
                  </a:lnTo>
                  <a:lnTo>
                    <a:pt x="2301" y="468"/>
                  </a:lnTo>
                  <a:lnTo>
                    <a:pt x="2049" y="252"/>
                  </a:lnTo>
                  <a:lnTo>
                    <a:pt x="1762" y="109"/>
                  </a:lnTo>
                  <a:lnTo>
                    <a:pt x="14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3130425" y="666875"/>
              <a:ext cx="35975" cy="13525"/>
            </a:xfrm>
            <a:custGeom>
              <a:avLst/>
              <a:gdLst/>
              <a:ahLst/>
              <a:cxnLst/>
              <a:rect l="l" t="t" r="r" b="b"/>
              <a:pathLst>
                <a:path w="1439" h="541" extrusionOk="0">
                  <a:moveTo>
                    <a:pt x="684" y="1"/>
                  </a:moveTo>
                  <a:lnTo>
                    <a:pt x="504" y="37"/>
                  </a:lnTo>
                  <a:lnTo>
                    <a:pt x="324" y="73"/>
                  </a:lnTo>
                  <a:lnTo>
                    <a:pt x="144" y="181"/>
                  </a:lnTo>
                  <a:lnTo>
                    <a:pt x="0" y="324"/>
                  </a:lnTo>
                  <a:lnTo>
                    <a:pt x="216" y="540"/>
                  </a:lnTo>
                  <a:lnTo>
                    <a:pt x="324" y="468"/>
                  </a:lnTo>
                  <a:lnTo>
                    <a:pt x="432" y="396"/>
                  </a:lnTo>
                  <a:lnTo>
                    <a:pt x="576" y="360"/>
                  </a:lnTo>
                  <a:lnTo>
                    <a:pt x="720" y="324"/>
                  </a:lnTo>
                  <a:lnTo>
                    <a:pt x="827" y="360"/>
                  </a:lnTo>
                  <a:lnTo>
                    <a:pt x="971" y="396"/>
                  </a:lnTo>
                  <a:lnTo>
                    <a:pt x="1079" y="468"/>
                  </a:lnTo>
                  <a:lnTo>
                    <a:pt x="1187" y="540"/>
                  </a:lnTo>
                  <a:lnTo>
                    <a:pt x="1439" y="324"/>
                  </a:lnTo>
                  <a:lnTo>
                    <a:pt x="1367" y="253"/>
                  </a:lnTo>
                  <a:lnTo>
                    <a:pt x="1223" y="145"/>
                  </a:lnTo>
                  <a:lnTo>
                    <a:pt x="1043" y="73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3143000" y="681275"/>
              <a:ext cx="10825" cy="9900"/>
            </a:xfrm>
            <a:custGeom>
              <a:avLst/>
              <a:gdLst/>
              <a:ahLst/>
              <a:cxnLst/>
              <a:rect l="l" t="t" r="r" b="b"/>
              <a:pathLst>
                <a:path w="433" h="396" extrusionOk="0">
                  <a:moveTo>
                    <a:pt x="73" y="0"/>
                  </a:moveTo>
                  <a:lnTo>
                    <a:pt x="37" y="72"/>
                  </a:lnTo>
                  <a:lnTo>
                    <a:pt x="1" y="144"/>
                  </a:lnTo>
                  <a:lnTo>
                    <a:pt x="1" y="216"/>
                  </a:lnTo>
                  <a:lnTo>
                    <a:pt x="1" y="288"/>
                  </a:lnTo>
                  <a:lnTo>
                    <a:pt x="73" y="360"/>
                  </a:lnTo>
                  <a:lnTo>
                    <a:pt x="145" y="396"/>
                  </a:lnTo>
                  <a:lnTo>
                    <a:pt x="217" y="396"/>
                  </a:lnTo>
                  <a:lnTo>
                    <a:pt x="289" y="360"/>
                  </a:lnTo>
                  <a:lnTo>
                    <a:pt x="360" y="324"/>
                  </a:lnTo>
                  <a:lnTo>
                    <a:pt x="396" y="252"/>
                  </a:lnTo>
                  <a:lnTo>
                    <a:pt x="432" y="180"/>
                  </a:lnTo>
                  <a:lnTo>
                    <a:pt x="396" y="108"/>
                  </a:lnTo>
                  <a:lnTo>
                    <a:pt x="360" y="36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2837375" y="648000"/>
              <a:ext cx="30600" cy="29700"/>
            </a:xfrm>
            <a:custGeom>
              <a:avLst/>
              <a:gdLst/>
              <a:ahLst/>
              <a:cxnLst/>
              <a:rect l="l" t="t" r="r" b="b"/>
              <a:pathLst>
                <a:path w="1224" h="1188" extrusionOk="0">
                  <a:moveTo>
                    <a:pt x="504" y="1"/>
                  </a:moveTo>
                  <a:lnTo>
                    <a:pt x="396" y="37"/>
                  </a:lnTo>
                  <a:lnTo>
                    <a:pt x="289" y="109"/>
                  </a:lnTo>
                  <a:lnTo>
                    <a:pt x="181" y="181"/>
                  </a:lnTo>
                  <a:lnTo>
                    <a:pt x="109" y="253"/>
                  </a:lnTo>
                  <a:lnTo>
                    <a:pt x="73" y="360"/>
                  </a:lnTo>
                  <a:lnTo>
                    <a:pt x="37" y="468"/>
                  </a:lnTo>
                  <a:lnTo>
                    <a:pt x="1" y="612"/>
                  </a:lnTo>
                  <a:lnTo>
                    <a:pt x="37" y="720"/>
                  </a:lnTo>
                  <a:lnTo>
                    <a:pt x="73" y="828"/>
                  </a:lnTo>
                  <a:lnTo>
                    <a:pt x="109" y="936"/>
                  </a:lnTo>
                  <a:lnTo>
                    <a:pt x="181" y="1008"/>
                  </a:lnTo>
                  <a:lnTo>
                    <a:pt x="289" y="1079"/>
                  </a:lnTo>
                  <a:lnTo>
                    <a:pt x="396" y="1151"/>
                  </a:lnTo>
                  <a:lnTo>
                    <a:pt x="504" y="1187"/>
                  </a:lnTo>
                  <a:lnTo>
                    <a:pt x="720" y="1187"/>
                  </a:lnTo>
                  <a:lnTo>
                    <a:pt x="828" y="1151"/>
                  </a:lnTo>
                  <a:lnTo>
                    <a:pt x="936" y="1079"/>
                  </a:lnTo>
                  <a:lnTo>
                    <a:pt x="1044" y="1008"/>
                  </a:lnTo>
                  <a:lnTo>
                    <a:pt x="1116" y="936"/>
                  </a:lnTo>
                  <a:lnTo>
                    <a:pt x="1152" y="828"/>
                  </a:lnTo>
                  <a:lnTo>
                    <a:pt x="1187" y="720"/>
                  </a:lnTo>
                  <a:lnTo>
                    <a:pt x="1223" y="612"/>
                  </a:lnTo>
                  <a:lnTo>
                    <a:pt x="1187" y="468"/>
                  </a:lnTo>
                  <a:lnTo>
                    <a:pt x="1152" y="360"/>
                  </a:lnTo>
                  <a:lnTo>
                    <a:pt x="1116" y="253"/>
                  </a:lnTo>
                  <a:lnTo>
                    <a:pt x="1044" y="181"/>
                  </a:lnTo>
                  <a:lnTo>
                    <a:pt x="936" y="109"/>
                  </a:lnTo>
                  <a:lnTo>
                    <a:pt x="828" y="37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2884125" y="648000"/>
              <a:ext cx="30600" cy="29700"/>
            </a:xfrm>
            <a:custGeom>
              <a:avLst/>
              <a:gdLst/>
              <a:ahLst/>
              <a:cxnLst/>
              <a:rect l="l" t="t" r="r" b="b"/>
              <a:pathLst>
                <a:path w="1224" h="1188" extrusionOk="0">
                  <a:moveTo>
                    <a:pt x="504" y="1"/>
                  </a:moveTo>
                  <a:lnTo>
                    <a:pt x="396" y="37"/>
                  </a:lnTo>
                  <a:lnTo>
                    <a:pt x="288" y="109"/>
                  </a:lnTo>
                  <a:lnTo>
                    <a:pt x="180" y="181"/>
                  </a:lnTo>
                  <a:lnTo>
                    <a:pt x="108" y="253"/>
                  </a:lnTo>
                  <a:lnTo>
                    <a:pt x="73" y="360"/>
                  </a:lnTo>
                  <a:lnTo>
                    <a:pt x="37" y="468"/>
                  </a:lnTo>
                  <a:lnTo>
                    <a:pt x="1" y="612"/>
                  </a:lnTo>
                  <a:lnTo>
                    <a:pt x="37" y="720"/>
                  </a:lnTo>
                  <a:lnTo>
                    <a:pt x="73" y="828"/>
                  </a:lnTo>
                  <a:lnTo>
                    <a:pt x="108" y="936"/>
                  </a:lnTo>
                  <a:lnTo>
                    <a:pt x="180" y="1008"/>
                  </a:lnTo>
                  <a:lnTo>
                    <a:pt x="288" y="1079"/>
                  </a:lnTo>
                  <a:lnTo>
                    <a:pt x="396" y="1151"/>
                  </a:lnTo>
                  <a:lnTo>
                    <a:pt x="504" y="1187"/>
                  </a:lnTo>
                  <a:lnTo>
                    <a:pt x="720" y="1187"/>
                  </a:lnTo>
                  <a:lnTo>
                    <a:pt x="828" y="1151"/>
                  </a:lnTo>
                  <a:lnTo>
                    <a:pt x="935" y="1079"/>
                  </a:lnTo>
                  <a:lnTo>
                    <a:pt x="1043" y="1008"/>
                  </a:lnTo>
                  <a:lnTo>
                    <a:pt x="1115" y="936"/>
                  </a:lnTo>
                  <a:lnTo>
                    <a:pt x="1151" y="828"/>
                  </a:lnTo>
                  <a:lnTo>
                    <a:pt x="1187" y="720"/>
                  </a:lnTo>
                  <a:lnTo>
                    <a:pt x="1223" y="612"/>
                  </a:lnTo>
                  <a:lnTo>
                    <a:pt x="1187" y="468"/>
                  </a:lnTo>
                  <a:lnTo>
                    <a:pt x="1151" y="360"/>
                  </a:lnTo>
                  <a:lnTo>
                    <a:pt x="1115" y="253"/>
                  </a:lnTo>
                  <a:lnTo>
                    <a:pt x="1043" y="181"/>
                  </a:lnTo>
                  <a:lnTo>
                    <a:pt x="935" y="109"/>
                  </a:lnTo>
                  <a:lnTo>
                    <a:pt x="828" y="37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2930875" y="648000"/>
              <a:ext cx="30575" cy="29700"/>
            </a:xfrm>
            <a:custGeom>
              <a:avLst/>
              <a:gdLst/>
              <a:ahLst/>
              <a:cxnLst/>
              <a:rect l="l" t="t" r="r" b="b"/>
              <a:pathLst>
                <a:path w="1223" h="1188" extrusionOk="0">
                  <a:moveTo>
                    <a:pt x="504" y="1"/>
                  </a:moveTo>
                  <a:lnTo>
                    <a:pt x="396" y="37"/>
                  </a:lnTo>
                  <a:lnTo>
                    <a:pt x="288" y="109"/>
                  </a:lnTo>
                  <a:lnTo>
                    <a:pt x="180" y="181"/>
                  </a:lnTo>
                  <a:lnTo>
                    <a:pt x="108" y="253"/>
                  </a:lnTo>
                  <a:lnTo>
                    <a:pt x="72" y="360"/>
                  </a:lnTo>
                  <a:lnTo>
                    <a:pt x="36" y="468"/>
                  </a:lnTo>
                  <a:lnTo>
                    <a:pt x="0" y="612"/>
                  </a:lnTo>
                  <a:lnTo>
                    <a:pt x="36" y="720"/>
                  </a:lnTo>
                  <a:lnTo>
                    <a:pt x="72" y="828"/>
                  </a:lnTo>
                  <a:lnTo>
                    <a:pt x="108" y="936"/>
                  </a:lnTo>
                  <a:lnTo>
                    <a:pt x="180" y="1008"/>
                  </a:lnTo>
                  <a:lnTo>
                    <a:pt x="288" y="1079"/>
                  </a:lnTo>
                  <a:lnTo>
                    <a:pt x="360" y="1151"/>
                  </a:lnTo>
                  <a:lnTo>
                    <a:pt x="504" y="1187"/>
                  </a:lnTo>
                  <a:lnTo>
                    <a:pt x="719" y="1187"/>
                  </a:lnTo>
                  <a:lnTo>
                    <a:pt x="827" y="1151"/>
                  </a:lnTo>
                  <a:lnTo>
                    <a:pt x="935" y="1079"/>
                  </a:lnTo>
                  <a:lnTo>
                    <a:pt x="1043" y="1008"/>
                  </a:lnTo>
                  <a:lnTo>
                    <a:pt x="1115" y="936"/>
                  </a:lnTo>
                  <a:lnTo>
                    <a:pt x="1151" y="828"/>
                  </a:lnTo>
                  <a:lnTo>
                    <a:pt x="1187" y="720"/>
                  </a:lnTo>
                  <a:lnTo>
                    <a:pt x="1223" y="612"/>
                  </a:lnTo>
                  <a:lnTo>
                    <a:pt x="1187" y="468"/>
                  </a:lnTo>
                  <a:lnTo>
                    <a:pt x="1151" y="360"/>
                  </a:lnTo>
                  <a:lnTo>
                    <a:pt x="1115" y="253"/>
                  </a:lnTo>
                  <a:lnTo>
                    <a:pt x="1043" y="181"/>
                  </a:lnTo>
                  <a:lnTo>
                    <a:pt x="935" y="109"/>
                  </a:lnTo>
                  <a:lnTo>
                    <a:pt x="827" y="37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2977625" y="648000"/>
              <a:ext cx="29675" cy="29700"/>
            </a:xfrm>
            <a:custGeom>
              <a:avLst/>
              <a:gdLst/>
              <a:ahLst/>
              <a:cxnLst/>
              <a:rect l="l" t="t" r="r" b="b"/>
              <a:pathLst>
                <a:path w="1187" h="1188" extrusionOk="0">
                  <a:moveTo>
                    <a:pt x="503" y="1"/>
                  </a:moveTo>
                  <a:lnTo>
                    <a:pt x="360" y="37"/>
                  </a:lnTo>
                  <a:lnTo>
                    <a:pt x="288" y="109"/>
                  </a:lnTo>
                  <a:lnTo>
                    <a:pt x="180" y="181"/>
                  </a:lnTo>
                  <a:lnTo>
                    <a:pt x="108" y="253"/>
                  </a:lnTo>
                  <a:lnTo>
                    <a:pt x="72" y="360"/>
                  </a:lnTo>
                  <a:lnTo>
                    <a:pt x="36" y="468"/>
                  </a:lnTo>
                  <a:lnTo>
                    <a:pt x="0" y="612"/>
                  </a:lnTo>
                  <a:lnTo>
                    <a:pt x="36" y="720"/>
                  </a:lnTo>
                  <a:lnTo>
                    <a:pt x="72" y="828"/>
                  </a:lnTo>
                  <a:lnTo>
                    <a:pt x="108" y="936"/>
                  </a:lnTo>
                  <a:lnTo>
                    <a:pt x="180" y="1008"/>
                  </a:lnTo>
                  <a:lnTo>
                    <a:pt x="288" y="1079"/>
                  </a:lnTo>
                  <a:lnTo>
                    <a:pt x="360" y="1151"/>
                  </a:lnTo>
                  <a:lnTo>
                    <a:pt x="467" y="1187"/>
                  </a:lnTo>
                  <a:lnTo>
                    <a:pt x="719" y="1187"/>
                  </a:lnTo>
                  <a:lnTo>
                    <a:pt x="827" y="1151"/>
                  </a:lnTo>
                  <a:lnTo>
                    <a:pt x="935" y="1079"/>
                  </a:lnTo>
                  <a:lnTo>
                    <a:pt x="1043" y="1008"/>
                  </a:lnTo>
                  <a:lnTo>
                    <a:pt x="1115" y="936"/>
                  </a:lnTo>
                  <a:lnTo>
                    <a:pt x="1151" y="828"/>
                  </a:lnTo>
                  <a:lnTo>
                    <a:pt x="1187" y="720"/>
                  </a:lnTo>
                  <a:lnTo>
                    <a:pt x="1187" y="612"/>
                  </a:lnTo>
                  <a:lnTo>
                    <a:pt x="1187" y="468"/>
                  </a:lnTo>
                  <a:lnTo>
                    <a:pt x="1151" y="360"/>
                  </a:lnTo>
                  <a:lnTo>
                    <a:pt x="1115" y="253"/>
                  </a:lnTo>
                  <a:lnTo>
                    <a:pt x="1043" y="181"/>
                  </a:lnTo>
                  <a:lnTo>
                    <a:pt x="935" y="109"/>
                  </a:lnTo>
                  <a:lnTo>
                    <a:pt x="827" y="37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3024350" y="648000"/>
              <a:ext cx="29700" cy="2970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468" y="1"/>
                  </a:moveTo>
                  <a:lnTo>
                    <a:pt x="360" y="37"/>
                  </a:lnTo>
                  <a:lnTo>
                    <a:pt x="288" y="109"/>
                  </a:lnTo>
                  <a:lnTo>
                    <a:pt x="180" y="181"/>
                  </a:lnTo>
                  <a:lnTo>
                    <a:pt x="109" y="253"/>
                  </a:lnTo>
                  <a:lnTo>
                    <a:pt x="73" y="360"/>
                  </a:lnTo>
                  <a:lnTo>
                    <a:pt x="37" y="468"/>
                  </a:lnTo>
                  <a:lnTo>
                    <a:pt x="1" y="612"/>
                  </a:lnTo>
                  <a:lnTo>
                    <a:pt x="37" y="720"/>
                  </a:lnTo>
                  <a:lnTo>
                    <a:pt x="73" y="828"/>
                  </a:lnTo>
                  <a:lnTo>
                    <a:pt x="109" y="936"/>
                  </a:lnTo>
                  <a:lnTo>
                    <a:pt x="180" y="1008"/>
                  </a:lnTo>
                  <a:lnTo>
                    <a:pt x="288" y="1079"/>
                  </a:lnTo>
                  <a:lnTo>
                    <a:pt x="360" y="1151"/>
                  </a:lnTo>
                  <a:lnTo>
                    <a:pt x="468" y="1187"/>
                  </a:lnTo>
                  <a:lnTo>
                    <a:pt x="720" y="1187"/>
                  </a:lnTo>
                  <a:lnTo>
                    <a:pt x="828" y="1151"/>
                  </a:lnTo>
                  <a:lnTo>
                    <a:pt x="936" y="1079"/>
                  </a:lnTo>
                  <a:lnTo>
                    <a:pt x="1007" y="1008"/>
                  </a:lnTo>
                  <a:lnTo>
                    <a:pt x="1115" y="936"/>
                  </a:lnTo>
                  <a:lnTo>
                    <a:pt x="1151" y="828"/>
                  </a:lnTo>
                  <a:lnTo>
                    <a:pt x="1187" y="720"/>
                  </a:lnTo>
                  <a:lnTo>
                    <a:pt x="1187" y="612"/>
                  </a:lnTo>
                  <a:lnTo>
                    <a:pt x="1187" y="468"/>
                  </a:lnTo>
                  <a:lnTo>
                    <a:pt x="1151" y="360"/>
                  </a:lnTo>
                  <a:lnTo>
                    <a:pt x="1115" y="253"/>
                  </a:lnTo>
                  <a:lnTo>
                    <a:pt x="1007" y="181"/>
                  </a:lnTo>
                  <a:lnTo>
                    <a:pt x="936" y="109"/>
                  </a:lnTo>
                  <a:lnTo>
                    <a:pt x="828" y="37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4639675" y="639025"/>
              <a:ext cx="121375" cy="56650"/>
            </a:xfrm>
            <a:custGeom>
              <a:avLst/>
              <a:gdLst/>
              <a:ahLst/>
              <a:cxnLst/>
              <a:rect l="l" t="t" r="r" b="b"/>
              <a:pathLst>
                <a:path w="4855" h="2266" extrusionOk="0">
                  <a:moveTo>
                    <a:pt x="4602" y="252"/>
                  </a:moveTo>
                  <a:lnTo>
                    <a:pt x="4602" y="2014"/>
                  </a:lnTo>
                  <a:lnTo>
                    <a:pt x="252" y="2014"/>
                  </a:lnTo>
                  <a:lnTo>
                    <a:pt x="288" y="252"/>
                  </a:lnTo>
                  <a:close/>
                  <a:moveTo>
                    <a:pt x="0" y="0"/>
                  </a:moveTo>
                  <a:lnTo>
                    <a:pt x="0" y="2265"/>
                  </a:lnTo>
                  <a:lnTo>
                    <a:pt x="4854" y="2265"/>
                  </a:lnTo>
                  <a:lnTo>
                    <a:pt x="48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4650450" y="648900"/>
              <a:ext cx="77325" cy="36875"/>
            </a:xfrm>
            <a:custGeom>
              <a:avLst/>
              <a:gdLst/>
              <a:ahLst/>
              <a:cxnLst/>
              <a:rect l="l" t="t" r="r" b="b"/>
              <a:pathLst>
                <a:path w="3093" h="1475" extrusionOk="0">
                  <a:moveTo>
                    <a:pt x="1" y="1"/>
                  </a:moveTo>
                  <a:lnTo>
                    <a:pt x="1" y="1475"/>
                  </a:lnTo>
                  <a:lnTo>
                    <a:pt x="3093" y="1475"/>
                  </a:lnTo>
                  <a:lnTo>
                    <a:pt x="3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4761025" y="652500"/>
              <a:ext cx="10800" cy="29700"/>
            </a:xfrm>
            <a:custGeom>
              <a:avLst/>
              <a:gdLst/>
              <a:ahLst/>
              <a:cxnLst/>
              <a:rect l="l" t="t" r="r" b="b"/>
              <a:pathLst>
                <a:path w="432" h="1188" extrusionOk="0">
                  <a:moveTo>
                    <a:pt x="0" y="1"/>
                  </a:moveTo>
                  <a:lnTo>
                    <a:pt x="0" y="1187"/>
                  </a:lnTo>
                  <a:lnTo>
                    <a:pt x="432" y="1187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2877825" y="4668750"/>
              <a:ext cx="153750" cy="157350"/>
            </a:xfrm>
            <a:custGeom>
              <a:avLst/>
              <a:gdLst/>
              <a:ahLst/>
              <a:cxnLst/>
              <a:rect l="l" t="t" r="r" b="b"/>
              <a:pathLst>
                <a:path w="6150" h="6294" extrusionOk="0">
                  <a:moveTo>
                    <a:pt x="3093" y="1"/>
                  </a:moveTo>
                  <a:lnTo>
                    <a:pt x="1" y="3165"/>
                  </a:lnTo>
                  <a:lnTo>
                    <a:pt x="684" y="3165"/>
                  </a:lnTo>
                  <a:lnTo>
                    <a:pt x="684" y="6293"/>
                  </a:lnTo>
                  <a:lnTo>
                    <a:pt x="1943" y="6293"/>
                  </a:lnTo>
                  <a:lnTo>
                    <a:pt x="1943" y="4675"/>
                  </a:lnTo>
                  <a:lnTo>
                    <a:pt x="4208" y="4675"/>
                  </a:lnTo>
                  <a:lnTo>
                    <a:pt x="4208" y="6293"/>
                  </a:lnTo>
                  <a:lnTo>
                    <a:pt x="5466" y="6293"/>
                  </a:lnTo>
                  <a:lnTo>
                    <a:pt x="5466" y="3165"/>
                  </a:lnTo>
                  <a:lnTo>
                    <a:pt x="6149" y="3165"/>
                  </a:lnTo>
                  <a:lnTo>
                    <a:pt x="30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4556975" y="4668750"/>
              <a:ext cx="186100" cy="26100"/>
            </a:xfrm>
            <a:custGeom>
              <a:avLst/>
              <a:gdLst/>
              <a:ahLst/>
              <a:cxnLst/>
              <a:rect l="l" t="t" r="r" b="b"/>
              <a:pathLst>
                <a:path w="7444" h="1044" extrusionOk="0">
                  <a:moveTo>
                    <a:pt x="0" y="1"/>
                  </a:moveTo>
                  <a:lnTo>
                    <a:pt x="0" y="1044"/>
                  </a:lnTo>
                  <a:lnTo>
                    <a:pt x="7443" y="1044"/>
                  </a:lnTo>
                  <a:lnTo>
                    <a:pt x="74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4556975" y="4733475"/>
              <a:ext cx="186100" cy="27000"/>
            </a:xfrm>
            <a:custGeom>
              <a:avLst/>
              <a:gdLst/>
              <a:ahLst/>
              <a:cxnLst/>
              <a:rect l="l" t="t" r="r" b="b"/>
              <a:pathLst>
                <a:path w="7444" h="1080" extrusionOk="0">
                  <a:moveTo>
                    <a:pt x="0" y="1"/>
                  </a:moveTo>
                  <a:lnTo>
                    <a:pt x="0" y="1079"/>
                  </a:lnTo>
                  <a:lnTo>
                    <a:pt x="7443" y="1079"/>
                  </a:lnTo>
                  <a:lnTo>
                    <a:pt x="74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4556975" y="4799100"/>
              <a:ext cx="186100" cy="27000"/>
            </a:xfrm>
            <a:custGeom>
              <a:avLst/>
              <a:gdLst/>
              <a:ahLst/>
              <a:cxnLst/>
              <a:rect l="l" t="t" r="r" b="b"/>
              <a:pathLst>
                <a:path w="7444" h="1080" extrusionOk="0">
                  <a:moveTo>
                    <a:pt x="0" y="0"/>
                  </a:moveTo>
                  <a:lnTo>
                    <a:pt x="0" y="1079"/>
                  </a:lnTo>
                  <a:lnTo>
                    <a:pt x="7443" y="1079"/>
                  </a:lnTo>
                  <a:lnTo>
                    <a:pt x="7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2837375" y="1260150"/>
              <a:ext cx="249925" cy="249925"/>
            </a:xfrm>
            <a:custGeom>
              <a:avLst/>
              <a:gdLst/>
              <a:ahLst/>
              <a:cxnLst/>
              <a:rect l="l" t="t" r="r" b="b"/>
              <a:pathLst>
                <a:path w="9997" h="9997" extrusionOk="0">
                  <a:moveTo>
                    <a:pt x="4819" y="1"/>
                  </a:moveTo>
                  <a:lnTo>
                    <a:pt x="4316" y="37"/>
                  </a:lnTo>
                  <a:lnTo>
                    <a:pt x="3812" y="144"/>
                  </a:lnTo>
                  <a:lnTo>
                    <a:pt x="3309" y="288"/>
                  </a:lnTo>
                  <a:lnTo>
                    <a:pt x="2841" y="468"/>
                  </a:lnTo>
                  <a:lnTo>
                    <a:pt x="2410" y="720"/>
                  </a:lnTo>
                  <a:lnTo>
                    <a:pt x="2014" y="1007"/>
                  </a:lnTo>
                  <a:lnTo>
                    <a:pt x="1655" y="1295"/>
                  </a:lnTo>
                  <a:lnTo>
                    <a:pt x="1295" y="1655"/>
                  </a:lnTo>
                  <a:lnTo>
                    <a:pt x="1008" y="2014"/>
                  </a:lnTo>
                  <a:lnTo>
                    <a:pt x="720" y="2410"/>
                  </a:lnTo>
                  <a:lnTo>
                    <a:pt x="504" y="2841"/>
                  </a:lnTo>
                  <a:lnTo>
                    <a:pt x="325" y="3273"/>
                  </a:lnTo>
                  <a:lnTo>
                    <a:pt x="181" y="3740"/>
                  </a:lnTo>
                  <a:lnTo>
                    <a:pt x="73" y="4207"/>
                  </a:lnTo>
                  <a:lnTo>
                    <a:pt x="1" y="4711"/>
                  </a:lnTo>
                  <a:lnTo>
                    <a:pt x="1" y="5178"/>
                  </a:lnTo>
                  <a:lnTo>
                    <a:pt x="37" y="5682"/>
                  </a:lnTo>
                  <a:lnTo>
                    <a:pt x="145" y="6185"/>
                  </a:lnTo>
                  <a:lnTo>
                    <a:pt x="289" y="6688"/>
                  </a:lnTo>
                  <a:lnTo>
                    <a:pt x="468" y="7156"/>
                  </a:lnTo>
                  <a:lnTo>
                    <a:pt x="720" y="7587"/>
                  </a:lnTo>
                  <a:lnTo>
                    <a:pt x="1008" y="7983"/>
                  </a:lnTo>
                  <a:lnTo>
                    <a:pt x="1295" y="8378"/>
                  </a:lnTo>
                  <a:lnTo>
                    <a:pt x="1655" y="8702"/>
                  </a:lnTo>
                  <a:lnTo>
                    <a:pt x="2014" y="9026"/>
                  </a:lnTo>
                  <a:lnTo>
                    <a:pt x="2410" y="9277"/>
                  </a:lnTo>
                  <a:lnTo>
                    <a:pt x="2841" y="9529"/>
                  </a:lnTo>
                  <a:lnTo>
                    <a:pt x="3273" y="9709"/>
                  </a:lnTo>
                  <a:lnTo>
                    <a:pt x="3740" y="9853"/>
                  </a:lnTo>
                  <a:lnTo>
                    <a:pt x="4208" y="9960"/>
                  </a:lnTo>
                  <a:lnTo>
                    <a:pt x="4711" y="9996"/>
                  </a:lnTo>
                  <a:lnTo>
                    <a:pt x="5179" y="9996"/>
                  </a:lnTo>
                  <a:lnTo>
                    <a:pt x="5682" y="9960"/>
                  </a:lnTo>
                  <a:lnTo>
                    <a:pt x="6185" y="9853"/>
                  </a:lnTo>
                  <a:lnTo>
                    <a:pt x="6581" y="9745"/>
                  </a:lnTo>
                  <a:lnTo>
                    <a:pt x="6940" y="9601"/>
                  </a:lnTo>
                  <a:lnTo>
                    <a:pt x="7300" y="9457"/>
                  </a:lnTo>
                  <a:lnTo>
                    <a:pt x="7624" y="9241"/>
                  </a:lnTo>
                  <a:lnTo>
                    <a:pt x="7983" y="9026"/>
                  </a:lnTo>
                  <a:lnTo>
                    <a:pt x="8271" y="8774"/>
                  </a:lnTo>
                  <a:lnTo>
                    <a:pt x="8558" y="8522"/>
                  </a:lnTo>
                  <a:lnTo>
                    <a:pt x="8846" y="8235"/>
                  </a:lnTo>
                  <a:lnTo>
                    <a:pt x="9062" y="7911"/>
                  </a:lnTo>
                  <a:lnTo>
                    <a:pt x="9278" y="7587"/>
                  </a:lnTo>
                  <a:lnTo>
                    <a:pt x="9457" y="7264"/>
                  </a:lnTo>
                  <a:lnTo>
                    <a:pt x="9637" y="6904"/>
                  </a:lnTo>
                  <a:lnTo>
                    <a:pt x="9781" y="6545"/>
                  </a:lnTo>
                  <a:lnTo>
                    <a:pt x="9853" y="6149"/>
                  </a:lnTo>
                  <a:lnTo>
                    <a:pt x="9961" y="5790"/>
                  </a:lnTo>
                  <a:lnTo>
                    <a:pt x="9997" y="5394"/>
                  </a:lnTo>
                  <a:lnTo>
                    <a:pt x="9997" y="4999"/>
                  </a:lnTo>
                  <a:lnTo>
                    <a:pt x="9997" y="4603"/>
                  </a:lnTo>
                  <a:lnTo>
                    <a:pt x="9925" y="4207"/>
                  </a:lnTo>
                  <a:lnTo>
                    <a:pt x="9853" y="3812"/>
                  </a:lnTo>
                  <a:lnTo>
                    <a:pt x="9709" y="3309"/>
                  </a:lnTo>
                  <a:lnTo>
                    <a:pt x="9529" y="2841"/>
                  </a:lnTo>
                  <a:lnTo>
                    <a:pt x="9278" y="2410"/>
                  </a:lnTo>
                  <a:lnTo>
                    <a:pt x="9026" y="2014"/>
                  </a:lnTo>
                  <a:lnTo>
                    <a:pt x="8702" y="1655"/>
                  </a:lnTo>
                  <a:lnTo>
                    <a:pt x="8379" y="1295"/>
                  </a:lnTo>
                  <a:lnTo>
                    <a:pt x="7983" y="1007"/>
                  </a:lnTo>
                  <a:lnTo>
                    <a:pt x="7588" y="720"/>
                  </a:lnTo>
                  <a:lnTo>
                    <a:pt x="7156" y="504"/>
                  </a:lnTo>
                  <a:lnTo>
                    <a:pt x="6725" y="324"/>
                  </a:lnTo>
                  <a:lnTo>
                    <a:pt x="6257" y="180"/>
                  </a:lnTo>
                  <a:lnTo>
                    <a:pt x="5790" y="73"/>
                  </a:lnTo>
                  <a:lnTo>
                    <a:pt x="532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2837375" y="1260150"/>
              <a:ext cx="249925" cy="249925"/>
            </a:xfrm>
            <a:custGeom>
              <a:avLst/>
              <a:gdLst/>
              <a:ahLst/>
              <a:cxnLst/>
              <a:rect l="l" t="t" r="r" b="b"/>
              <a:pathLst>
                <a:path w="9997" h="9997" fill="none" extrusionOk="0">
                  <a:moveTo>
                    <a:pt x="7624" y="9241"/>
                  </a:moveTo>
                  <a:lnTo>
                    <a:pt x="7624" y="9241"/>
                  </a:lnTo>
                  <a:lnTo>
                    <a:pt x="7300" y="9457"/>
                  </a:lnTo>
                  <a:lnTo>
                    <a:pt x="6940" y="9601"/>
                  </a:lnTo>
                  <a:lnTo>
                    <a:pt x="6581" y="9745"/>
                  </a:lnTo>
                  <a:lnTo>
                    <a:pt x="6185" y="9853"/>
                  </a:lnTo>
                  <a:lnTo>
                    <a:pt x="6185" y="9853"/>
                  </a:lnTo>
                  <a:lnTo>
                    <a:pt x="5682" y="9960"/>
                  </a:lnTo>
                  <a:lnTo>
                    <a:pt x="5179" y="9996"/>
                  </a:lnTo>
                  <a:lnTo>
                    <a:pt x="4711" y="9996"/>
                  </a:lnTo>
                  <a:lnTo>
                    <a:pt x="4208" y="9960"/>
                  </a:lnTo>
                  <a:lnTo>
                    <a:pt x="3740" y="9853"/>
                  </a:lnTo>
                  <a:lnTo>
                    <a:pt x="3273" y="9709"/>
                  </a:lnTo>
                  <a:lnTo>
                    <a:pt x="2841" y="9529"/>
                  </a:lnTo>
                  <a:lnTo>
                    <a:pt x="2410" y="9277"/>
                  </a:lnTo>
                  <a:lnTo>
                    <a:pt x="2014" y="9026"/>
                  </a:lnTo>
                  <a:lnTo>
                    <a:pt x="1655" y="8702"/>
                  </a:lnTo>
                  <a:lnTo>
                    <a:pt x="1295" y="8378"/>
                  </a:lnTo>
                  <a:lnTo>
                    <a:pt x="1008" y="7983"/>
                  </a:lnTo>
                  <a:lnTo>
                    <a:pt x="720" y="7587"/>
                  </a:lnTo>
                  <a:lnTo>
                    <a:pt x="468" y="7156"/>
                  </a:lnTo>
                  <a:lnTo>
                    <a:pt x="289" y="6688"/>
                  </a:lnTo>
                  <a:lnTo>
                    <a:pt x="145" y="6185"/>
                  </a:lnTo>
                  <a:lnTo>
                    <a:pt x="145" y="6185"/>
                  </a:lnTo>
                  <a:lnTo>
                    <a:pt x="37" y="5682"/>
                  </a:lnTo>
                  <a:lnTo>
                    <a:pt x="1" y="5178"/>
                  </a:lnTo>
                  <a:lnTo>
                    <a:pt x="1" y="4711"/>
                  </a:lnTo>
                  <a:lnTo>
                    <a:pt x="73" y="4207"/>
                  </a:lnTo>
                  <a:lnTo>
                    <a:pt x="181" y="3740"/>
                  </a:lnTo>
                  <a:lnTo>
                    <a:pt x="325" y="3273"/>
                  </a:lnTo>
                  <a:lnTo>
                    <a:pt x="504" y="2841"/>
                  </a:lnTo>
                  <a:lnTo>
                    <a:pt x="720" y="2410"/>
                  </a:lnTo>
                  <a:lnTo>
                    <a:pt x="1008" y="2014"/>
                  </a:lnTo>
                  <a:lnTo>
                    <a:pt x="1295" y="1655"/>
                  </a:lnTo>
                  <a:lnTo>
                    <a:pt x="1655" y="1295"/>
                  </a:lnTo>
                  <a:lnTo>
                    <a:pt x="2014" y="1007"/>
                  </a:lnTo>
                  <a:lnTo>
                    <a:pt x="2410" y="720"/>
                  </a:lnTo>
                  <a:lnTo>
                    <a:pt x="2841" y="468"/>
                  </a:lnTo>
                  <a:lnTo>
                    <a:pt x="3309" y="288"/>
                  </a:lnTo>
                  <a:lnTo>
                    <a:pt x="3812" y="144"/>
                  </a:lnTo>
                  <a:lnTo>
                    <a:pt x="3812" y="144"/>
                  </a:lnTo>
                  <a:lnTo>
                    <a:pt x="4316" y="37"/>
                  </a:lnTo>
                  <a:lnTo>
                    <a:pt x="4819" y="1"/>
                  </a:lnTo>
                  <a:lnTo>
                    <a:pt x="5322" y="1"/>
                  </a:lnTo>
                  <a:lnTo>
                    <a:pt x="5790" y="73"/>
                  </a:lnTo>
                  <a:lnTo>
                    <a:pt x="6257" y="180"/>
                  </a:lnTo>
                  <a:lnTo>
                    <a:pt x="6725" y="324"/>
                  </a:lnTo>
                  <a:lnTo>
                    <a:pt x="7156" y="504"/>
                  </a:lnTo>
                  <a:lnTo>
                    <a:pt x="7588" y="720"/>
                  </a:lnTo>
                  <a:lnTo>
                    <a:pt x="7983" y="1007"/>
                  </a:lnTo>
                  <a:lnTo>
                    <a:pt x="8379" y="1295"/>
                  </a:lnTo>
                  <a:lnTo>
                    <a:pt x="8702" y="1655"/>
                  </a:lnTo>
                  <a:lnTo>
                    <a:pt x="9026" y="2014"/>
                  </a:lnTo>
                  <a:lnTo>
                    <a:pt x="9278" y="2410"/>
                  </a:lnTo>
                  <a:lnTo>
                    <a:pt x="9529" y="2841"/>
                  </a:lnTo>
                  <a:lnTo>
                    <a:pt x="9709" y="3309"/>
                  </a:lnTo>
                  <a:lnTo>
                    <a:pt x="9853" y="3812"/>
                  </a:lnTo>
                  <a:lnTo>
                    <a:pt x="9853" y="3812"/>
                  </a:lnTo>
                  <a:lnTo>
                    <a:pt x="9925" y="4207"/>
                  </a:lnTo>
                  <a:lnTo>
                    <a:pt x="9997" y="4603"/>
                  </a:lnTo>
                  <a:lnTo>
                    <a:pt x="9997" y="4999"/>
                  </a:lnTo>
                  <a:lnTo>
                    <a:pt x="9997" y="5394"/>
                  </a:lnTo>
                  <a:lnTo>
                    <a:pt x="9961" y="5790"/>
                  </a:lnTo>
                  <a:lnTo>
                    <a:pt x="9853" y="6149"/>
                  </a:lnTo>
                  <a:lnTo>
                    <a:pt x="9781" y="6545"/>
                  </a:lnTo>
                  <a:lnTo>
                    <a:pt x="9637" y="6904"/>
                  </a:lnTo>
                  <a:lnTo>
                    <a:pt x="9457" y="7264"/>
                  </a:lnTo>
                  <a:lnTo>
                    <a:pt x="9278" y="7587"/>
                  </a:lnTo>
                  <a:lnTo>
                    <a:pt x="9062" y="7911"/>
                  </a:lnTo>
                  <a:lnTo>
                    <a:pt x="8846" y="8235"/>
                  </a:lnTo>
                  <a:lnTo>
                    <a:pt x="8558" y="8522"/>
                  </a:lnTo>
                  <a:lnTo>
                    <a:pt x="8271" y="8774"/>
                  </a:lnTo>
                  <a:lnTo>
                    <a:pt x="7983" y="9026"/>
                  </a:lnTo>
                  <a:lnTo>
                    <a:pt x="7624" y="9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2924575" y="1332975"/>
              <a:ext cx="76425" cy="76425"/>
            </a:xfrm>
            <a:custGeom>
              <a:avLst/>
              <a:gdLst/>
              <a:ahLst/>
              <a:cxnLst/>
              <a:rect l="l" t="t" r="r" b="b"/>
              <a:pathLst>
                <a:path w="3057" h="3057" extrusionOk="0">
                  <a:moveTo>
                    <a:pt x="1511" y="0"/>
                  </a:moveTo>
                  <a:lnTo>
                    <a:pt x="1223" y="36"/>
                  </a:lnTo>
                  <a:lnTo>
                    <a:pt x="935" y="144"/>
                  </a:lnTo>
                  <a:lnTo>
                    <a:pt x="684" y="252"/>
                  </a:lnTo>
                  <a:lnTo>
                    <a:pt x="432" y="468"/>
                  </a:lnTo>
                  <a:lnTo>
                    <a:pt x="252" y="683"/>
                  </a:lnTo>
                  <a:lnTo>
                    <a:pt x="108" y="935"/>
                  </a:lnTo>
                  <a:lnTo>
                    <a:pt x="37" y="1223"/>
                  </a:lnTo>
                  <a:lnTo>
                    <a:pt x="1" y="1546"/>
                  </a:lnTo>
                  <a:lnTo>
                    <a:pt x="37" y="1834"/>
                  </a:lnTo>
                  <a:lnTo>
                    <a:pt x="108" y="2121"/>
                  </a:lnTo>
                  <a:lnTo>
                    <a:pt x="252" y="2373"/>
                  </a:lnTo>
                  <a:lnTo>
                    <a:pt x="432" y="2589"/>
                  </a:lnTo>
                  <a:lnTo>
                    <a:pt x="684" y="2805"/>
                  </a:lnTo>
                  <a:lnTo>
                    <a:pt x="935" y="2912"/>
                  </a:lnTo>
                  <a:lnTo>
                    <a:pt x="1223" y="3020"/>
                  </a:lnTo>
                  <a:lnTo>
                    <a:pt x="1511" y="3056"/>
                  </a:lnTo>
                  <a:lnTo>
                    <a:pt x="1834" y="3020"/>
                  </a:lnTo>
                  <a:lnTo>
                    <a:pt x="2122" y="2912"/>
                  </a:lnTo>
                  <a:lnTo>
                    <a:pt x="2374" y="2805"/>
                  </a:lnTo>
                  <a:lnTo>
                    <a:pt x="2589" y="2589"/>
                  </a:lnTo>
                  <a:lnTo>
                    <a:pt x="2769" y="2373"/>
                  </a:lnTo>
                  <a:lnTo>
                    <a:pt x="2913" y="2121"/>
                  </a:lnTo>
                  <a:lnTo>
                    <a:pt x="3021" y="1834"/>
                  </a:lnTo>
                  <a:lnTo>
                    <a:pt x="3057" y="1546"/>
                  </a:lnTo>
                  <a:lnTo>
                    <a:pt x="3021" y="1223"/>
                  </a:lnTo>
                  <a:lnTo>
                    <a:pt x="2913" y="935"/>
                  </a:lnTo>
                  <a:lnTo>
                    <a:pt x="2769" y="683"/>
                  </a:lnTo>
                  <a:lnTo>
                    <a:pt x="2589" y="468"/>
                  </a:lnTo>
                  <a:lnTo>
                    <a:pt x="2374" y="252"/>
                  </a:lnTo>
                  <a:lnTo>
                    <a:pt x="2122" y="144"/>
                  </a:lnTo>
                  <a:lnTo>
                    <a:pt x="1834" y="36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2896725" y="1407575"/>
              <a:ext cx="131250" cy="102500"/>
            </a:xfrm>
            <a:custGeom>
              <a:avLst/>
              <a:gdLst/>
              <a:ahLst/>
              <a:cxnLst/>
              <a:rect l="l" t="t" r="r" b="b"/>
              <a:pathLst>
                <a:path w="5250" h="4100" extrusionOk="0">
                  <a:moveTo>
                    <a:pt x="2517" y="0"/>
                  </a:moveTo>
                  <a:lnTo>
                    <a:pt x="2265" y="36"/>
                  </a:lnTo>
                  <a:lnTo>
                    <a:pt x="2014" y="72"/>
                  </a:lnTo>
                  <a:lnTo>
                    <a:pt x="1762" y="144"/>
                  </a:lnTo>
                  <a:lnTo>
                    <a:pt x="1510" y="252"/>
                  </a:lnTo>
                  <a:lnTo>
                    <a:pt x="1294" y="360"/>
                  </a:lnTo>
                  <a:lnTo>
                    <a:pt x="1079" y="504"/>
                  </a:lnTo>
                  <a:lnTo>
                    <a:pt x="899" y="684"/>
                  </a:lnTo>
                  <a:lnTo>
                    <a:pt x="719" y="863"/>
                  </a:lnTo>
                  <a:lnTo>
                    <a:pt x="539" y="1043"/>
                  </a:lnTo>
                  <a:lnTo>
                    <a:pt x="396" y="1259"/>
                  </a:lnTo>
                  <a:lnTo>
                    <a:pt x="288" y="1475"/>
                  </a:lnTo>
                  <a:lnTo>
                    <a:pt x="180" y="1690"/>
                  </a:lnTo>
                  <a:lnTo>
                    <a:pt x="108" y="1942"/>
                  </a:lnTo>
                  <a:lnTo>
                    <a:pt x="36" y="2194"/>
                  </a:lnTo>
                  <a:lnTo>
                    <a:pt x="0" y="2481"/>
                  </a:lnTo>
                  <a:lnTo>
                    <a:pt x="0" y="2733"/>
                  </a:lnTo>
                  <a:lnTo>
                    <a:pt x="0" y="3344"/>
                  </a:lnTo>
                  <a:lnTo>
                    <a:pt x="467" y="3596"/>
                  </a:lnTo>
                  <a:lnTo>
                    <a:pt x="899" y="3812"/>
                  </a:lnTo>
                  <a:lnTo>
                    <a:pt x="1366" y="3956"/>
                  </a:lnTo>
                  <a:lnTo>
                    <a:pt x="1870" y="4063"/>
                  </a:lnTo>
                  <a:lnTo>
                    <a:pt x="2337" y="4099"/>
                  </a:lnTo>
                  <a:lnTo>
                    <a:pt x="2841" y="4099"/>
                  </a:lnTo>
                  <a:lnTo>
                    <a:pt x="3344" y="4063"/>
                  </a:lnTo>
                  <a:lnTo>
                    <a:pt x="3811" y="3956"/>
                  </a:lnTo>
                  <a:lnTo>
                    <a:pt x="4207" y="3848"/>
                  </a:lnTo>
                  <a:lnTo>
                    <a:pt x="4566" y="3704"/>
                  </a:lnTo>
                  <a:lnTo>
                    <a:pt x="4926" y="3560"/>
                  </a:lnTo>
                  <a:lnTo>
                    <a:pt x="5250" y="3344"/>
                  </a:lnTo>
                  <a:lnTo>
                    <a:pt x="5250" y="2733"/>
                  </a:lnTo>
                  <a:lnTo>
                    <a:pt x="5250" y="2517"/>
                  </a:lnTo>
                  <a:lnTo>
                    <a:pt x="5250" y="2230"/>
                  </a:lnTo>
                  <a:lnTo>
                    <a:pt x="5178" y="1978"/>
                  </a:lnTo>
                  <a:lnTo>
                    <a:pt x="5106" y="1726"/>
                  </a:lnTo>
                  <a:lnTo>
                    <a:pt x="4998" y="1511"/>
                  </a:lnTo>
                  <a:lnTo>
                    <a:pt x="4890" y="1259"/>
                  </a:lnTo>
                  <a:lnTo>
                    <a:pt x="4746" y="1043"/>
                  </a:lnTo>
                  <a:lnTo>
                    <a:pt x="4602" y="863"/>
                  </a:lnTo>
                  <a:lnTo>
                    <a:pt x="4423" y="684"/>
                  </a:lnTo>
                  <a:lnTo>
                    <a:pt x="4207" y="540"/>
                  </a:lnTo>
                  <a:lnTo>
                    <a:pt x="4027" y="396"/>
                  </a:lnTo>
                  <a:lnTo>
                    <a:pt x="3775" y="252"/>
                  </a:lnTo>
                  <a:lnTo>
                    <a:pt x="3560" y="144"/>
                  </a:lnTo>
                  <a:lnTo>
                    <a:pt x="3308" y="72"/>
                  </a:lnTo>
                  <a:lnTo>
                    <a:pt x="3056" y="36"/>
                  </a:lnTo>
                  <a:lnTo>
                    <a:pt x="28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2896725" y="1407575"/>
              <a:ext cx="131250" cy="102500"/>
            </a:xfrm>
            <a:custGeom>
              <a:avLst/>
              <a:gdLst/>
              <a:ahLst/>
              <a:cxnLst/>
              <a:rect l="l" t="t" r="r" b="b"/>
              <a:pathLst>
                <a:path w="5250" h="4100" fill="none" extrusionOk="0">
                  <a:moveTo>
                    <a:pt x="5250" y="2733"/>
                  </a:moveTo>
                  <a:lnTo>
                    <a:pt x="5250" y="3344"/>
                  </a:lnTo>
                  <a:lnTo>
                    <a:pt x="5250" y="3344"/>
                  </a:lnTo>
                  <a:lnTo>
                    <a:pt x="4926" y="3560"/>
                  </a:lnTo>
                  <a:lnTo>
                    <a:pt x="4566" y="3704"/>
                  </a:lnTo>
                  <a:lnTo>
                    <a:pt x="4207" y="3848"/>
                  </a:lnTo>
                  <a:lnTo>
                    <a:pt x="3811" y="3956"/>
                  </a:lnTo>
                  <a:lnTo>
                    <a:pt x="3811" y="3956"/>
                  </a:lnTo>
                  <a:lnTo>
                    <a:pt x="3344" y="4063"/>
                  </a:lnTo>
                  <a:lnTo>
                    <a:pt x="2841" y="4099"/>
                  </a:lnTo>
                  <a:lnTo>
                    <a:pt x="2337" y="4099"/>
                  </a:lnTo>
                  <a:lnTo>
                    <a:pt x="1870" y="4063"/>
                  </a:lnTo>
                  <a:lnTo>
                    <a:pt x="1366" y="3956"/>
                  </a:lnTo>
                  <a:lnTo>
                    <a:pt x="899" y="3812"/>
                  </a:lnTo>
                  <a:lnTo>
                    <a:pt x="467" y="3596"/>
                  </a:lnTo>
                  <a:lnTo>
                    <a:pt x="0" y="3344"/>
                  </a:lnTo>
                  <a:lnTo>
                    <a:pt x="0" y="2733"/>
                  </a:lnTo>
                  <a:lnTo>
                    <a:pt x="0" y="2733"/>
                  </a:lnTo>
                  <a:lnTo>
                    <a:pt x="0" y="2481"/>
                  </a:lnTo>
                  <a:lnTo>
                    <a:pt x="36" y="2194"/>
                  </a:lnTo>
                  <a:lnTo>
                    <a:pt x="108" y="1942"/>
                  </a:lnTo>
                  <a:lnTo>
                    <a:pt x="180" y="1690"/>
                  </a:lnTo>
                  <a:lnTo>
                    <a:pt x="288" y="1475"/>
                  </a:lnTo>
                  <a:lnTo>
                    <a:pt x="396" y="1259"/>
                  </a:lnTo>
                  <a:lnTo>
                    <a:pt x="539" y="1043"/>
                  </a:lnTo>
                  <a:lnTo>
                    <a:pt x="719" y="863"/>
                  </a:lnTo>
                  <a:lnTo>
                    <a:pt x="899" y="684"/>
                  </a:lnTo>
                  <a:lnTo>
                    <a:pt x="1079" y="504"/>
                  </a:lnTo>
                  <a:lnTo>
                    <a:pt x="1294" y="360"/>
                  </a:lnTo>
                  <a:lnTo>
                    <a:pt x="1510" y="252"/>
                  </a:lnTo>
                  <a:lnTo>
                    <a:pt x="1762" y="144"/>
                  </a:lnTo>
                  <a:lnTo>
                    <a:pt x="2014" y="72"/>
                  </a:lnTo>
                  <a:lnTo>
                    <a:pt x="2265" y="36"/>
                  </a:lnTo>
                  <a:lnTo>
                    <a:pt x="2517" y="0"/>
                  </a:lnTo>
                  <a:lnTo>
                    <a:pt x="2517" y="0"/>
                  </a:lnTo>
                  <a:lnTo>
                    <a:pt x="2805" y="0"/>
                  </a:lnTo>
                  <a:lnTo>
                    <a:pt x="3056" y="36"/>
                  </a:lnTo>
                  <a:lnTo>
                    <a:pt x="3308" y="72"/>
                  </a:lnTo>
                  <a:lnTo>
                    <a:pt x="3560" y="144"/>
                  </a:lnTo>
                  <a:lnTo>
                    <a:pt x="3775" y="252"/>
                  </a:lnTo>
                  <a:lnTo>
                    <a:pt x="4027" y="396"/>
                  </a:lnTo>
                  <a:lnTo>
                    <a:pt x="4207" y="540"/>
                  </a:lnTo>
                  <a:lnTo>
                    <a:pt x="4423" y="684"/>
                  </a:lnTo>
                  <a:lnTo>
                    <a:pt x="4602" y="863"/>
                  </a:lnTo>
                  <a:lnTo>
                    <a:pt x="4746" y="1043"/>
                  </a:lnTo>
                  <a:lnTo>
                    <a:pt x="4890" y="1259"/>
                  </a:lnTo>
                  <a:lnTo>
                    <a:pt x="4998" y="1511"/>
                  </a:lnTo>
                  <a:lnTo>
                    <a:pt x="5106" y="1726"/>
                  </a:lnTo>
                  <a:lnTo>
                    <a:pt x="5178" y="1978"/>
                  </a:lnTo>
                  <a:lnTo>
                    <a:pt x="5250" y="2230"/>
                  </a:lnTo>
                  <a:lnTo>
                    <a:pt x="5250" y="2517"/>
                  </a:lnTo>
                  <a:lnTo>
                    <a:pt x="5250" y="2517"/>
                  </a:lnTo>
                  <a:lnTo>
                    <a:pt x="5250" y="27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3243675" y="1268250"/>
              <a:ext cx="793750" cy="64750"/>
            </a:xfrm>
            <a:custGeom>
              <a:avLst/>
              <a:gdLst/>
              <a:ahLst/>
              <a:cxnLst/>
              <a:rect l="l" t="t" r="r" b="b"/>
              <a:pathLst>
                <a:path w="31750" h="2590" extrusionOk="0">
                  <a:moveTo>
                    <a:pt x="1" y="0"/>
                  </a:moveTo>
                  <a:lnTo>
                    <a:pt x="1" y="2589"/>
                  </a:lnTo>
                  <a:lnTo>
                    <a:pt x="31750" y="2589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3243675" y="1268250"/>
              <a:ext cx="793750" cy="64750"/>
            </a:xfrm>
            <a:custGeom>
              <a:avLst/>
              <a:gdLst/>
              <a:ahLst/>
              <a:cxnLst/>
              <a:rect l="l" t="t" r="r" b="b"/>
              <a:pathLst>
                <a:path w="31750" h="2590" fill="none" extrusionOk="0">
                  <a:moveTo>
                    <a:pt x="1" y="0"/>
                  </a:moveTo>
                  <a:lnTo>
                    <a:pt x="31750" y="0"/>
                  </a:lnTo>
                  <a:lnTo>
                    <a:pt x="31750" y="2589"/>
                  </a:lnTo>
                  <a:lnTo>
                    <a:pt x="1" y="258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3243675" y="1377000"/>
              <a:ext cx="692175" cy="43175"/>
            </a:xfrm>
            <a:custGeom>
              <a:avLst/>
              <a:gdLst/>
              <a:ahLst/>
              <a:cxnLst/>
              <a:rect l="l" t="t" r="r" b="b"/>
              <a:pathLst>
                <a:path w="27687" h="1727" extrusionOk="0">
                  <a:moveTo>
                    <a:pt x="1" y="1"/>
                  </a:moveTo>
                  <a:lnTo>
                    <a:pt x="1" y="1727"/>
                  </a:lnTo>
                  <a:lnTo>
                    <a:pt x="27687" y="1727"/>
                  </a:lnTo>
                  <a:lnTo>
                    <a:pt x="276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3243675" y="1377000"/>
              <a:ext cx="692175" cy="43175"/>
            </a:xfrm>
            <a:custGeom>
              <a:avLst/>
              <a:gdLst/>
              <a:ahLst/>
              <a:cxnLst/>
              <a:rect l="l" t="t" r="r" b="b"/>
              <a:pathLst>
                <a:path w="27687" h="1727" fill="none" extrusionOk="0">
                  <a:moveTo>
                    <a:pt x="1" y="1"/>
                  </a:moveTo>
                  <a:lnTo>
                    <a:pt x="27687" y="1"/>
                  </a:lnTo>
                  <a:lnTo>
                    <a:pt x="27687" y="1727"/>
                  </a:lnTo>
                  <a:lnTo>
                    <a:pt x="1" y="17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3243675" y="1460600"/>
              <a:ext cx="1145225" cy="43175"/>
            </a:xfrm>
            <a:custGeom>
              <a:avLst/>
              <a:gdLst/>
              <a:ahLst/>
              <a:cxnLst/>
              <a:rect l="l" t="t" r="r" b="b"/>
              <a:pathLst>
                <a:path w="45809" h="1727" extrusionOk="0">
                  <a:moveTo>
                    <a:pt x="1" y="1"/>
                  </a:moveTo>
                  <a:lnTo>
                    <a:pt x="1" y="1727"/>
                  </a:lnTo>
                  <a:lnTo>
                    <a:pt x="45808" y="1727"/>
                  </a:lnTo>
                  <a:lnTo>
                    <a:pt x="45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3243675" y="1460600"/>
              <a:ext cx="1145225" cy="43175"/>
            </a:xfrm>
            <a:custGeom>
              <a:avLst/>
              <a:gdLst/>
              <a:ahLst/>
              <a:cxnLst/>
              <a:rect l="l" t="t" r="r" b="b"/>
              <a:pathLst>
                <a:path w="45809" h="1727" fill="none" extrusionOk="0">
                  <a:moveTo>
                    <a:pt x="1" y="1"/>
                  </a:moveTo>
                  <a:lnTo>
                    <a:pt x="45808" y="1"/>
                  </a:lnTo>
                  <a:lnTo>
                    <a:pt x="45808" y="1727"/>
                  </a:lnTo>
                  <a:lnTo>
                    <a:pt x="1" y="17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2691775" y="1613425"/>
              <a:ext cx="2236450" cy="1565900"/>
            </a:xfrm>
            <a:custGeom>
              <a:avLst/>
              <a:gdLst/>
              <a:ahLst/>
              <a:cxnLst/>
              <a:rect l="l" t="t" r="r" b="b"/>
              <a:pathLst>
                <a:path w="89458" h="62636" extrusionOk="0">
                  <a:moveTo>
                    <a:pt x="0" y="0"/>
                  </a:moveTo>
                  <a:lnTo>
                    <a:pt x="0" y="62635"/>
                  </a:lnTo>
                  <a:lnTo>
                    <a:pt x="89458" y="62635"/>
                  </a:lnTo>
                  <a:lnTo>
                    <a:pt x="89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2691775" y="1613425"/>
              <a:ext cx="2236450" cy="1565900"/>
            </a:xfrm>
            <a:custGeom>
              <a:avLst/>
              <a:gdLst/>
              <a:ahLst/>
              <a:cxnLst/>
              <a:rect l="l" t="t" r="r" b="b"/>
              <a:pathLst>
                <a:path w="89458" h="62636" fill="none" extrusionOk="0">
                  <a:moveTo>
                    <a:pt x="89458" y="62635"/>
                  </a:moveTo>
                  <a:lnTo>
                    <a:pt x="0" y="62635"/>
                  </a:lnTo>
                  <a:lnTo>
                    <a:pt x="0" y="0"/>
                  </a:lnTo>
                  <a:lnTo>
                    <a:pt x="89458" y="0"/>
                  </a:lnTo>
                  <a:lnTo>
                    <a:pt x="89458" y="626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2953350" y="1873200"/>
              <a:ext cx="370350" cy="371275"/>
            </a:xfrm>
            <a:custGeom>
              <a:avLst/>
              <a:gdLst/>
              <a:ahLst/>
              <a:cxnLst/>
              <a:rect l="l" t="t" r="r" b="b"/>
              <a:pathLst>
                <a:path w="14814" h="14851" extrusionOk="0">
                  <a:moveTo>
                    <a:pt x="7407" y="0"/>
                  </a:moveTo>
                  <a:lnTo>
                    <a:pt x="6652" y="36"/>
                  </a:lnTo>
                  <a:lnTo>
                    <a:pt x="5933" y="144"/>
                  </a:lnTo>
                  <a:lnTo>
                    <a:pt x="5214" y="360"/>
                  </a:lnTo>
                  <a:lnTo>
                    <a:pt x="4531" y="576"/>
                  </a:lnTo>
                  <a:lnTo>
                    <a:pt x="3883" y="899"/>
                  </a:lnTo>
                  <a:lnTo>
                    <a:pt x="3272" y="1259"/>
                  </a:lnTo>
                  <a:lnTo>
                    <a:pt x="2697" y="1690"/>
                  </a:lnTo>
                  <a:lnTo>
                    <a:pt x="2158" y="2194"/>
                  </a:lnTo>
                  <a:lnTo>
                    <a:pt x="1690" y="2697"/>
                  </a:lnTo>
                  <a:lnTo>
                    <a:pt x="1259" y="3272"/>
                  </a:lnTo>
                  <a:lnTo>
                    <a:pt x="899" y="3884"/>
                  </a:lnTo>
                  <a:lnTo>
                    <a:pt x="576" y="4531"/>
                  </a:lnTo>
                  <a:lnTo>
                    <a:pt x="324" y="5214"/>
                  </a:lnTo>
                  <a:lnTo>
                    <a:pt x="144" y="5933"/>
                  </a:lnTo>
                  <a:lnTo>
                    <a:pt x="36" y="6652"/>
                  </a:lnTo>
                  <a:lnTo>
                    <a:pt x="0" y="7407"/>
                  </a:lnTo>
                  <a:lnTo>
                    <a:pt x="36" y="8198"/>
                  </a:lnTo>
                  <a:lnTo>
                    <a:pt x="144" y="8917"/>
                  </a:lnTo>
                  <a:lnTo>
                    <a:pt x="324" y="9637"/>
                  </a:lnTo>
                  <a:lnTo>
                    <a:pt x="576" y="10320"/>
                  </a:lnTo>
                  <a:lnTo>
                    <a:pt x="899" y="10967"/>
                  </a:lnTo>
                  <a:lnTo>
                    <a:pt x="1259" y="11578"/>
                  </a:lnTo>
                  <a:lnTo>
                    <a:pt x="1690" y="12154"/>
                  </a:lnTo>
                  <a:lnTo>
                    <a:pt x="2158" y="12657"/>
                  </a:lnTo>
                  <a:lnTo>
                    <a:pt x="2697" y="13124"/>
                  </a:lnTo>
                  <a:lnTo>
                    <a:pt x="3272" y="13556"/>
                  </a:lnTo>
                  <a:lnTo>
                    <a:pt x="3883" y="13951"/>
                  </a:lnTo>
                  <a:lnTo>
                    <a:pt x="4531" y="14239"/>
                  </a:lnTo>
                  <a:lnTo>
                    <a:pt x="5214" y="14491"/>
                  </a:lnTo>
                  <a:lnTo>
                    <a:pt x="5933" y="14670"/>
                  </a:lnTo>
                  <a:lnTo>
                    <a:pt x="6652" y="14778"/>
                  </a:lnTo>
                  <a:lnTo>
                    <a:pt x="7407" y="14850"/>
                  </a:lnTo>
                  <a:lnTo>
                    <a:pt x="8162" y="14778"/>
                  </a:lnTo>
                  <a:lnTo>
                    <a:pt x="8917" y="14670"/>
                  </a:lnTo>
                  <a:lnTo>
                    <a:pt x="9600" y="14491"/>
                  </a:lnTo>
                  <a:lnTo>
                    <a:pt x="10284" y="14239"/>
                  </a:lnTo>
                  <a:lnTo>
                    <a:pt x="10931" y="13951"/>
                  </a:lnTo>
                  <a:lnTo>
                    <a:pt x="11542" y="13556"/>
                  </a:lnTo>
                  <a:lnTo>
                    <a:pt x="12117" y="13124"/>
                  </a:lnTo>
                  <a:lnTo>
                    <a:pt x="12657" y="12657"/>
                  </a:lnTo>
                  <a:lnTo>
                    <a:pt x="13124" y="12154"/>
                  </a:lnTo>
                  <a:lnTo>
                    <a:pt x="13556" y="11578"/>
                  </a:lnTo>
                  <a:lnTo>
                    <a:pt x="13915" y="10967"/>
                  </a:lnTo>
                  <a:lnTo>
                    <a:pt x="14239" y="10320"/>
                  </a:lnTo>
                  <a:lnTo>
                    <a:pt x="14490" y="9637"/>
                  </a:lnTo>
                  <a:lnTo>
                    <a:pt x="14670" y="8917"/>
                  </a:lnTo>
                  <a:lnTo>
                    <a:pt x="14778" y="8198"/>
                  </a:lnTo>
                  <a:lnTo>
                    <a:pt x="14814" y="7407"/>
                  </a:lnTo>
                  <a:lnTo>
                    <a:pt x="14778" y="6652"/>
                  </a:lnTo>
                  <a:lnTo>
                    <a:pt x="14670" y="5933"/>
                  </a:lnTo>
                  <a:lnTo>
                    <a:pt x="14490" y="5214"/>
                  </a:lnTo>
                  <a:lnTo>
                    <a:pt x="14239" y="4531"/>
                  </a:lnTo>
                  <a:lnTo>
                    <a:pt x="13915" y="3884"/>
                  </a:lnTo>
                  <a:lnTo>
                    <a:pt x="13556" y="3272"/>
                  </a:lnTo>
                  <a:lnTo>
                    <a:pt x="13124" y="2697"/>
                  </a:lnTo>
                  <a:lnTo>
                    <a:pt x="12657" y="2194"/>
                  </a:lnTo>
                  <a:lnTo>
                    <a:pt x="12117" y="1690"/>
                  </a:lnTo>
                  <a:lnTo>
                    <a:pt x="11542" y="1259"/>
                  </a:lnTo>
                  <a:lnTo>
                    <a:pt x="10931" y="899"/>
                  </a:lnTo>
                  <a:lnTo>
                    <a:pt x="10284" y="576"/>
                  </a:lnTo>
                  <a:lnTo>
                    <a:pt x="9600" y="360"/>
                  </a:lnTo>
                  <a:lnTo>
                    <a:pt x="8917" y="144"/>
                  </a:lnTo>
                  <a:lnTo>
                    <a:pt x="8162" y="36"/>
                  </a:lnTo>
                  <a:lnTo>
                    <a:pt x="7407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2953350" y="1873200"/>
              <a:ext cx="370350" cy="371275"/>
            </a:xfrm>
            <a:custGeom>
              <a:avLst/>
              <a:gdLst/>
              <a:ahLst/>
              <a:cxnLst/>
              <a:rect l="l" t="t" r="r" b="b"/>
              <a:pathLst>
                <a:path w="14814" h="14851" fill="none" extrusionOk="0">
                  <a:moveTo>
                    <a:pt x="0" y="7407"/>
                  </a:moveTo>
                  <a:lnTo>
                    <a:pt x="0" y="7407"/>
                  </a:lnTo>
                  <a:lnTo>
                    <a:pt x="36" y="8198"/>
                  </a:lnTo>
                  <a:lnTo>
                    <a:pt x="144" y="8917"/>
                  </a:lnTo>
                  <a:lnTo>
                    <a:pt x="324" y="9637"/>
                  </a:lnTo>
                  <a:lnTo>
                    <a:pt x="576" y="10320"/>
                  </a:lnTo>
                  <a:lnTo>
                    <a:pt x="899" y="10967"/>
                  </a:lnTo>
                  <a:lnTo>
                    <a:pt x="1259" y="11578"/>
                  </a:lnTo>
                  <a:lnTo>
                    <a:pt x="1690" y="12154"/>
                  </a:lnTo>
                  <a:lnTo>
                    <a:pt x="2158" y="12657"/>
                  </a:lnTo>
                  <a:lnTo>
                    <a:pt x="2697" y="13124"/>
                  </a:lnTo>
                  <a:lnTo>
                    <a:pt x="3272" y="13556"/>
                  </a:lnTo>
                  <a:lnTo>
                    <a:pt x="3883" y="13951"/>
                  </a:lnTo>
                  <a:lnTo>
                    <a:pt x="4531" y="14239"/>
                  </a:lnTo>
                  <a:lnTo>
                    <a:pt x="5214" y="14491"/>
                  </a:lnTo>
                  <a:lnTo>
                    <a:pt x="5933" y="14670"/>
                  </a:lnTo>
                  <a:lnTo>
                    <a:pt x="6652" y="14778"/>
                  </a:lnTo>
                  <a:lnTo>
                    <a:pt x="7407" y="14850"/>
                  </a:lnTo>
                  <a:lnTo>
                    <a:pt x="7407" y="14850"/>
                  </a:lnTo>
                  <a:lnTo>
                    <a:pt x="8162" y="14778"/>
                  </a:lnTo>
                  <a:lnTo>
                    <a:pt x="8917" y="14670"/>
                  </a:lnTo>
                  <a:lnTo>
                    <a:pt x="9600" y="14491"/>
                  </a:lnTo>
                  <a:lnTo>
                    <a:pt x="10284" y="14239"/>
                  </a:lnTo>
                  <a:lnTo>
                    <a:pt x="10931" y="13951"/>
                  </a:lnTo>
                  <a:lnTo>
                    <a:pt x="11542" y="13556"/>
                  </a:lnTo>
                  <a:lnTo>
                    <a:pt x="12117" y="13124"/>
                  </a:lnTo>
                  <a:lnTo>
                    <a:pt x="12657" y="12657"/>
                  </a:lnTo>
                  <a:lnTo>
                    <a:pt x="13124" y="12154"/>
                  </a:lnTo>
                  <a:lnTo>
                    <a:pt x="13556" y="11578"/>
                  </a:lnTo>
                  <a:lnTo>
                    <a:pt x="13915" y="10967"/>
                  </a:lnTo>
                  <a:lnTo>
                    <a:pt x="14239" y="10320"/>
                  </a:lnTo>
                  <a:lnTo>
                    <a:pt x="14490" y="9637"/>
                  </a:lnTo>
                  <a:lnTo>
                    <a:pt x="14670" y="8917"/>
                  </a:lnTo>
                  <a:lnTo>
                    <a:pt x="14778" y="8198"/>
                  </a:lnTo>
                  <a:lnTo>
                    <a:pt x="14814" y="7407"/>
                  </a:lnTo>
                  <a:lnTo>
                    <a:pt x="14814" y="7407"/>
                  </a:lnTo>
                  <a:lnTo>
                    <a:pt x="14778" y="6652"/>
                  </a:lnTo>
                  <a:lnTo>
                    <a:pt x="14670" y="5933"/>
                  </a:lnTo>
                  <a:lnTo>
                    <a:pt x="14490" y="5214"/>
                  </a:lnTo>
                  <a:lnTo>
                    <a:pt x="14239" y="4531"/>
                  </a:lnTo>
                  <a:lnTo>
                    <a:pt x="13915" y="3884"/>
                  </a:lnTo>
                  <a:lnTo>
                    <a:pt x="13556" y="3272"/>
                  </a:lnTo>
                  <a:lnTo>
                    <a:pt x="13124" y="2697"/>
                  </a:lnTo>
                  <a:lnTo>
                    <a:pt x="12657" y="2194"/>
                  </a:lnTo>
                  <a:lnTo>
                    <a:pt x="12117" y="1690"/>
                  </a:lnTo>
                  <a:lnTo>
                    <a:pt x="11542" y="1259"/>
                  </a:lnTo>
                  <a:lnTo>
                    <a:pt x="10931" y="899"/>
                  </a:lnTo>
                  <a:lnTo>
                    <a:pt x="10284" y="576"/>
                  </a:lnTo>
                  <a:lnTo>
                    <a:pt x="9600" y="360"/>
                  </a:lnTo>
                  <a:lnTo>
                    <a:pt x="8917" y="144"/>
                  </a:lnTo>
                  <a:lnTo>
                    <a:pt x="8162" y="36"/>
                  </a:lnTo>
                  <a:lnTo>
                    <a:pt x="7407" y="0"/>
                  </a:lnTo>
                  <a:lnTo>
                    <a:pt x="7407" y="0"/>
                  </a:lnTo>
                  <a:lnTo>
                    <a:pt x="6652" y="36"/>
                  </a:lnTo>
                  <a:lnTo>
                    <a:pt x="5933" y="144"/>
                  </a:lnTo>
                  <a:lnTo>
                    <a:pt x="5214" y="360"/>
                  </a:lnTo>
                  <a:lnTo>
                    <a:pt x="4531" y="576"/>
                  </a:lnTo>
                  <a:lnTo>
                    <a:pt x="3883" y="899"/>
                  </a:lnTo>
                  <a:lnTo>
                    <a:pt x="3272" y="1259"/>
                  </a:lnTo>
                  <a:lnTo>
                    <a:pt x="2697" y="1690"/>
                  </a:lnTo>
                  <a:lnTo>
                    <a:pt x="2158" y="2194"/>
                  </a:lnTo>
                  <a:lnTo>
                    <a:pt x="1690" y="2697"/>
                  </a:lnTo>
                  <a:lnTo>
                    <a:pt x="1259" y="3272"/>
                  </a:lnTo>
                  <a:lnTo>
                    <a:pt x="899" y="3884"/>
                  </a:lnTo>
                  <a:lnTo>
                    <a:pt x="576" y="4531"/>
                  </a:lnTo>
                  <a:lnTo>
                    <a:pt x="324" y="5214"/>
                  </a:lnTo>
                  <a:lnTo>
                    <a:pt x="144" y="5933"/>
                  </a:lnTo>
                  <a:lnTo>
                    <a:pt x="36" y="6652"/>
                  </a:lnTo>
                  <a:lnTo>
                    <a:pt x="0" y="7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3685050" y="1996350"/>
              <a:ext cx="1243175" cy="842275"/>
            </a:xfrm>
            <a:custGeom>
              <a:avLst/>
              <a:gdLst/>
              <a:ahLst/>
              <a:cxnLst/>
              <a:rect l="l" t="t" r="r" b="b"/>
              <a:pathLst>
                <a:path w="49727" h="33691" extrusionOk="0">
                  <a:moveTo>
                    <a:pt x="24882" y="0"/>
                  </a:moveTo>
                  <a:lnTo>
                    <a:pt x="0" y="33691"/>
                  </a:lnTo>
                  <a:lnTo>
                    <a:pt x="49727" y="33691"/>
                  </a:lnTo>
                  <a:lnTo>
                    <a:pt x="2488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3197850" y="2293875"/>
              <a:ext cx="1026550" cy="549250"/>
            </a:xfrm>
            <a:custGeom>
              <a:avLst/>
              <a:gdLst/>
              <a:ahLst/>
              <a:cxnLst/>
              <a:rect l="l" t="t" r="r" b="b"/>
              <a:pathLst>
                <a:path w="41062" h="21970" extrusionOk="0">
                  <a:moveTo>
                    <a:pt x="20531" y="1"/>
                  </a:moveTo>
                  <a:lnTo>
                    <a:pt x="0" y="21970"/>
                  </a:lnTo>
                  <a:lnTo>
                    <a:pt x="41062" y="21970"/>
                  </a:lnTo>
                  <a:lnTo>
                    <a:pt x="2053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2691775" y="2842200"/>
              <a:ext cx="2236450" cy="337125"/>
            </a:xfrm>
            <a:custGeom>
              <a:avLst/>
              <a:gdLst/>
              <a:ahLst/>
              <a:cxnLst/>
              <a:rect l="l" t="t" r="r" b="b"/>
              <a:pathLst>
                <a:path w="89458" h="13485" extrusionOk="0">
                  <a:moveTo>
                    <a:pt x="0" y="1"/>
                  </a:moveTo>
                  <a:lnTo>
                    <a:pt x="0" y="13484"/>
                  </a:lnTo>
                  <a:lnTo>
                    <a:pt x="89458" y="13484"/>
                  </a:lnTo>
                  <a:lnTo>
                    <a:pt x="8945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2838275" y="3775250"/>
              <a:ext cx="249025" cy="249025"/>
            </a:xfrm>
            <a:custGeom>
              <a:avLst/>
              <a:gdLst/>
              <a:ahLst/>
              <a:cxnLst/>
              <a:rect l="l" t="t" r="r" b="b"/>
              <a:pathLst>
                <a:path w="9961" h="9961" extrusionOk="0">
                  <a:moveTo>
                    <a:pt x="4819" y="1"/>
                  </a:moveTo>
                  <a:lnTo>
                    <a:pt x="4316" y="37"/>
                  </a:lnTo>
                  <a:lnTo>
                    <a:pt x="3812" y="109"/>
                  </a:lnTo>
                  <a:lnTo>
                    <a:pt x="3309" y="288"/>
                  </a:lnTo>
                  <a:lnTo>
                    <a:pt x="2841" y="468"/>
                  </a:lnTo>
                  <a:lnTo>
                    <a:pt x="2410" y="684"/>
                  </a:lnTo>
                  <a:lnTo>
                    <a:pt x="2014" y="972"/>
                  </a:lnTo>
                  <a:lnTo>
                    <a:pt x="1655" y="1259"/>
                  </a:lnTo>
                  <a:lnTo>
                    <a:pt x="1295" y="1619"/>
                  </a:lnTo>
                  <a:lnTo>
                    <a:pt x="1008" y="1978"/>
                  </a:lnTo>
                  <a:lnTo>
                    <a:pt x="720" y="2374"/>
                  </a:lnTo>
                  <a:lnTo>
                    <a:pt x="504" y="2805"/>
                  </a:lnTo>
                  <a:lnTo>
                    <a:pt x="324" y="3237"/>
                  </a:lnTo>
                  <a:lnTo>
                    <a:pt x="145" y="3704"/>
                  </a:lnTo>
                  <a:lnTo>
                    <a:pt x="73" y="4172"/>
                  </a:lnTo>
                  <a:lnTo>
                    <a:pt x="1" y="4639"/>
                  </a:lnTo>
                  <a:lnTo>
                    <a:pt x="1" y="5142"/>
                  </a:lnTo>
                  <a:lnTo>
                    <a:pt x="37" y="5646"/>
                  </a:lnTo>
                  <a:lnTo>
                    <a:pt x="145" y="6149"/>
                  </a:lnTo>
                  <a:lnTo>
                    <a:pt x="289" y="6653"/>
                  </a:lnTo>
                  <a:lnTo>
                    <a:pt x="468" y="7084"/>
                  </a:lnTo>
                  <a:lnTo>
                    <a:pt x="720" y="7552"/>
                  </a:lnTo>
                  <a:lnTo>
                    <a:pt x="972" y="7947"/>
                  </a:lnTo>
                  <a:lnTo>
                    <a:pt x="1295" y="8307"/>
                  </a:lnTo>
                  <a:lnTo>
                    <a:pt x="1619" y="8666"/>
                  </a:lnTo>
                  <a:lnTo>
                    <a:pt x="1978" y="8954"/>
                  </a:lnTo>
                  <a:lnTo>
                    <a:pt x="2374" y="9241"/>
                  </a:lnTo>
                  <a:lnTo>
                    <a:pt x="2805" y="9457"/>
                  </a:lnTo>
                  <a:lnTo>
                    <a:pt x="3237" y="9637"/>
                  </a:lnTo>
                  <a:lnTo>
                    <a:pt x="3704" y="9781"/>
                  </a:lnTo>
                  <a:lnTo>
                    <a:pt x="4172" y="9889"/>
                  </a:lnTo>
                  <a:lnTo>
                    <a:pt x="4675" y="9961"/>
                  </a:lnTo>
                  <a:lnTo>
                    <a:pt x="5143" y="9961"/>
                  </a:lnTo>
                  <a:lnTo>
                    <a:pt x="5646" y="9925"/>
                  </a:lnTo>
                  <a:lnTo>
                    <a:pt x="6149" y="9817"/>
                  </a:lnTo>
                  <a:lnTo>
                    <a:pt x="6545" y="9709"/>
                  </a:lnTo>
                  <a:lnTo>
                    <a:pt x="6904" y="9565"/>
                  </a:lnTo>
                  <a:lnTo>
                    <a:pt x="7264" y="9421"/>
                  </a:lnTo>
                  <a:lnTo>
                    <a:pt x="7588" y="9205"/>
                  </a:lnTo>
                  <a:lnTo>
                    <a:pt x="7947" y="8990"/>
                  </a:lnTo>
                  <a:lnTo>
                    <a:pt x="8235" y="8738"/>
                  </a:lnTo>
                  <a:lnTo>
                    <a:pt x="8522" y="8486"/>
                  </a:lnTo>
                  <a:lnTo>
                    <a:pt x="8810" y="8199"/>
                  </a:lnTo>
                  <a:lnTo>
                    <a:pt x="9026" y="7875"/>
                  </a:lnTo>
                  <a:lnTo>
                    <a:pt x="9242" y="7552"/>
                  </a:lnTo>
                  <a:lnTo>
                    <a:pt x="9421" y="7228"/>
                  </a:lnTo>
                  <a:lnTo>
                    <a:pt x="9601" y="6868"/>
                  </a:lnTo>
                  <a:lnTo>
                    <a:pt x="9709" y="6509"/>
                  </a:lnTo>
                  <a:lnTo>
                    <a:pt x="9817" y="6113"/>
                  </a:lnTo>
                  <a:lnTo>
                    <a:pt x="9889" y="5754"/>
                  </a:lnTo>
                  <a:lnTo>
                    <a:pt x="9961" y="5358"/>
                  </a:lnTo>
                  <a:lnTo>
                    <a:pt x="9961" y="4963"/>
                  </a:lnTo>
                  <a:lnTo>
                    <a:pt x="9961" y="4567"/>
                  </a:lnTo>
                  <a:lnTo>
                    <a:pt x="9889" y="4172"/>
                  </a:lnTo>
                  <a:lnTo>
                    <a:pt x="9817" y="3776"/>
                  </a:lnTo>
                  <a:lnTo>
                    <a:pt x="9673" y="3309"/>
                  </a:lnTo>
                  <a:lnTo>
                    <a:pt x="9493" y="2841"/>
                  </a:lnTo>
                  <a:lnTo>
                    <a:pt x="9242" y="2410"/>
                  </a:lnTo>
                  <a:lnTo>
                    <a:pt x="8990" y="2014"/>
                  </a:lnTo>
                  <a:lnTo>
                    <a:pt x="8666" y="1619"/>
                  </a:lnTo>
                  <a:lnTo>
                    <a:pt x="8343" y="1295"/>
                  </a:lnTo>
                  <a:lnTo>
                    <a:pt x="7983" y="972"/>
                  </a:lnTo>
                  <a:lnTo>
                    <a:pt x="7588" y="720"/>
                  </a:lnTo>
                  <a:lnTo>
                    <a:pt x="7156" y="468"/>
                  </a:lnTo>
                  <a:lnTo>
                    <a:pt x="6725" y="288"/>
                  </a:lnTo>
                  <a:lnTo>
                    <a:pt x="6257" y="145"/>
                  </a:lnTo>
                  <a:lnTo>
                    <a:pt x="5790" y="37"/>
                  </a:lnTo>
                  <a:lnTo>
                    <a:pt x="528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2924575" y="3847175"/>
              <a:ext cx="76425" cy="75525"/>
            </a:xfrm>
            <a:custGeom>
              <a:avLst/>
              <a:gdLst/>
              <a:ahLst/>
              <a:cxnLst/>
              <a:rect l="l" t="t" r="r" b="b"/>
              <a:pathLst>
                <a:path w="3057" h="3021" extrusionOk="0">
                  <a:moveTo>
                    <a:pt x="1511" y="0"/>
                  </a:moveTo>
                  <a:lnTo>
                    <a:pt x="1223" y="36"/>
                  </a:lnTo>
                  <a:lnTo>
                    <a:pt x="935" y="108"/>
                  </a:lnTo>
                  <a:lnTo>
                    <a:pt x="684" y="252"/>
                  </a:lnTo>
                  <a:lnTo>
                    <a:pt x="432" y="432"/>
                  </a:lnTo>
                  <a:lnTo>
                    <a:pt x="252" y="647"/>
                  </a:lnTo>
                  <a:lnTo>
                    <a:pt x="108" y="899"/>
                  </a:lnTo>
                  <a:lnTo>
                    <a:pt x="37" y="1187"/>
                  </a:lnTo>
                  <a:lnTo>
                    <a:pt x="1" y="1510"/>
                  </a:lnTo>
                  <a:lnTo>
                    <a:pt x="37" y="1798"/>
                  </a:lnTo>
                  <a:lnTo>
                    <a:pt x="108" y="2086"/>
                  </a:lnTo>
                  <a:lnTo>
                    <a:pt x="252" y="2373"/>
                  </a:lnTo>
                  <a:lnTo>
                    <a:pt x="432" y="2589"/>
                  </a:lnTo>
                  <a:lnTo>
                    <a:pt x="684" y="2769"/>
                  </a:lnTo>
                  <a:lnTo>
                    <a:pt x="935" y="2913"/>
                  </a:lnTo>
                  <a:lnTo>
                    <a:pt x="1223" y="2985"/>
                  </a:lnTo>
                  <a:lnTo>
                    <a:pt x="1511" y="3021"/>
                  </a:lnTo>
                  <a:lnTo>
                    <a:pt x="1834" y="2985"/>
                  </a:lnTo>
                  <a:lnTo>
                    <a:pt x="2122" y="2913"/>
                  </a:lnTo>
                  <a:lnTo>
                    <a:pt x="2374" y="2769"/>
                  </a:lnTo>
                  <a:lnTo>
                    <a:pt x="2589" y="2589"/>
                  </a:lnTo>
                  <a:lnTo>
                    <a:pt x="2769" y="2373"/>
                  </a:lnTo>
                  <a:lnTo>
                    <a:pt x="2913" y="2086"/>
                  </a:lnTo>
                  <a:lnTo>
                    <a:pt x="3021" y="1798"/>
                  </a:lnTo>
                  <a:lnTo>
                    <a:pt x="3057" y="1510"/>
                  </a:lnTo>
                  <a:lnTo>
                    <a:pt x="3021" y="1187"/>
                  </a:lnTo>
                  <a:lnTo>
                    <a:pt x="2913" y="899"/>
                  </a:lnTo>
                  <a:lnTo>
                    <a:pt x="2769" y="647"/>
                  </a:lnTo>
                  <a:lnTo>
                    <a:pt x="2589" y="432"/>
                  </a:lnTo>
                  <a:lnTo>
                    <a:pt x="2374" y="252"/>
                  </a:lnTo>
                  <a:lnTo>
                    <a:pt x="2122" y="108"/>
                  </a:lnTo>
                  <a:lnTo>
                    <a:pt x="1834" y="36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2896725" y="3921775"/>
              <a:ext cx="131250" cy="102500"/>
            </a:xfrm>
            <a:custGeom>
              <a:avLst/>
              <a:gdLst/>
              <a:ahLst/>
              <a:cxnLst/>
              <a:rect l="l" t="t" r="r" b="b"/>
              <a:pathLst>
                <a:path w="5250" h="4100" extrusionOk="0">
                  <a:moveTo>
                    <a:pt x="2265" y="1"/>
                  </a:moveTo>
                  <a:lnTo>
                    <a:pt x="2014" y="73"/>
                  </a:lnTo>
                  <a:lnTo>
                    <a:pt x="1762" y="144"/>
                  </a:lnTo>
                  <a:lnTo>
                    <a:pt x="1510" y="252"/>
                  </a:lnTo>
                  <a:lnTo>
                    <a:pt x="1294" y="360"/>
                  </a:lnTo>
                  <a:lnTo>
                    <a:pt x="1079" y="504"/>
                  </a:lnTo>
                  <a:lnTo>
                    <a:pt x="899" y="648"/>
                  </a:lnTo>
                  <a:lnTo>
                    <a:pt x="719" y="828"/>
                  </a:lnTo>
                  <a:lnTo>
                    <a:pt x="539" y="1043"/>
                  </a:lnTo>
                  <a:lnTo>
                    <a:pt x="396" y="1259"/>
                  </a:lnTo>
                  <a:lnTo>
                    <a:pt x="288" y="1475"/>
                  </a:lnTo>
                  <a:lnTo>
                    <a:pt x="180" y="1691"/>
                  </a:lnTo>
                  <a:lnTo>
                    <a:pt x="108" y="1942"/>
                  </a:lnTo>
                  <a:lnTo>
                    <a:pt x="36" y="2194"/>
                  </a:lnTo>
                  <a:lnTo>
                    <a:pt x="0" y="2446"/>
                  </a:lnTo>
                  <a:lnTo>
                    <a:pt x="0" y="2733"/>
                  </a:lnTo>
                  <a:lnTo>
                    <a:pt x="0" y="3344"/>
                  </a:lnTo>
                  <a:lnTo>
                    <a:pt x="467" y="3596"/>
                  </a:lnTo>
                  <a:lnTo>
                    <a:pt x="899" y="3776"/>
                  </a:lnTo>
                  <a:lnTo>
                    <a:pt x="1366" y="3956"/>
                  </a:lnTo>
                  <a:lnTo>
                    <a:pt x="1870" y="4028"/>
                  </a:lnTo>
                  <a:lnTo>
                    <a:pt x="2337" y="4100"/>
                  </a:lnTo>
                  <a:lnTo>
                    <a:pt x="2841" y="4100"/>
                  </a:lnTo>
                  <a:lnTo>
                    <a:pt x="3344" y="4064"/>
                  </a:lnTo>
                  <a:lnTo>
                    <a:pt x="3811" y="3956"/>
                  </a:lnTo>
                  <a:lnTo>
                    <a:pt x="4207" y="3848"/>
                  </a:lnTo>
                  <a:lnTo>
                    <a:pt x="4566" y="3704"/>
                  </a:lnTo>
                  <a:lnTo>
                    <a:pt x="4926" y="3560"/>
                  </a:lnTo>
                  <a:lnTo>
                    <a:pt x="5250" y="3344"/>
                  </a:lnTo>
                  <a:lnTo>
                    <a:pt x="5250" y="2733"/>
                  </a:lnTo>
                  <a:lnTo>
                    <a:pt x="5250" y="2517"/>
                  </a:lnTo>
                  <a:lnTo>
                    <a:pt x="5250" y="2230"/>
                  </a:lnTo>
                  <a:lnTo>
                    <a:pt x="5178" y="1978"/>
                  </a:lnTo>
                  <a:lnTo>
                    <a:pt x="5106" y="1726"/>
                  </a:lnTo>
                  <a:lnTo>
                    <a:pt x="4998" y="1475"/>
                  </a:lnTo>
                  <a:lnTo>
                    <a:pt x="4890" y="1259"/>
                  </a:lnTo>
                  <a:lnTo>
                    <a:pt x="4746" y="1043"/>
                  </a:lnTo>
                  <a:lnTo>
                    <a:pt x="4602" y="864"/>
                  </a:lnTo>
                  <a:lnTo>
                    <a:pt x="4423" y="684"/>
                  </a:lnTo>
                  <a:lnTo>
                    <a:pt x="4207" y="504"/>
                  </a:lnTo>
                  <a:lnTo>
                    <a:pt x="4027" y="360"/>
                  </a:lnTo>
                  <a:lnTo>
                    <a:pt x="3775" y="252"/>
                  </a:lnTo>
                  <a:lnTo>
                    <a:pt x="3560" y="144"/>
                  </a:lnTo>
                  <a:lnTo>
                    <a:pt x="3308" y="73"/>
                  </a:lnTo>
                  <a:lnTo>
                    <a:pt x="3056" y="37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3243675" y="3781550"/>
              <a:ext cx="1020275" cy="65650"/>
            </a:xfrm>
            <a:custGeom>
              <a:avLst/>
              <a:gdLst/>
              <a:ahLst/>
              <a:cxnLst/>
              <a:rect l="l" t="t" r="r" b="b"/>
              <a:pathLst>
                <a:path w="40811" h="2626" extrusionOk="0">
                  <a:moveTo>
                    <a:pt x="1" y="0"/>
                  </a:moveTo>
                  <a:lnTo>
                    <a:pt x="1" y="2625"/>
                  </a:lnTo>
                  <a:lnTo>
                    <a:pt x="40811" y="2625"/>
                  </a:lnTo>
                  <a:lnTo>
                    <a:pt x="40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3243675" y="3890325"/>
              <a:ext cx="1302525" cy="43175"/>
            </a:xfrm>
            <a:custGeom>
              <a:avLst/>
              <a:gdLst/>
              <a:ahLst/>
              <a:cxnLst/>
              <a:rect l="l" t="t" r="r" b="b"/>
              <a:pathLst>
                <a:path w="52101" h="1727" extrusionOk="0">
                  <a:moveTo>
                    <a:pt x="1" y="0"/>
                  </a:moveTo>
                  <a:lnTo>
                    <a:pt x="1" y="1726"/>
                  </a:lnTo>
                  <a:lnTo>
                    <a:pt x="52101" y="1726"/>
                  </a:lnTo>
                  <a:lnTo>
                    <a:pt x="521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3243675" y="3973925"/>
              <a:ext cx="444100" cy="43150"/>
            </a:xfrm>
            <a:custGeom>
              <a:avLst/>
              <a:gdLst/>
              <a:ahLst/>
              <a:cxnLst/>
              <a:rect l="l" t="t" r="r" b="b"/>
              <a:pathLst>
                <a:path w="17764" h="1726" extrusionOk="0">
                  <a:moveTo>
                    <a:pt x="1" y="0"/>
                  </a:moveTo>
                  <a:lnTo>
                    <a:pt x="1" y="1726"/>
                  </a:lnTo>
                  <a:lnTo>
                    <a:pt x="17763" y="1726"/>
                  </a:lnTo>
                  <a:lnTo>
                    <a:pt x="17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2691775" y="4127625"/>
              <a:ext cx="2236450" cy="382050"/>
            </a:xfrm>
            <a:custGeom>
              <a:avLst/>
              <a:gdLst/>
              <a:ahLst/>
              <a:cxnLst/>
              <a:rect l="l" t="t" r="r" b="b"/>
              <a:pathLst>
                <a:path w="89458" h="15282" extrusionOk="0">
                  <a:moveTo>
                    <a:pt x="0" y="0"/>
                  </a:moveTo>
                  <a:lnTo>
                    <a:pt x="0" y="15282"/>
                  </a:lnTo>
                  <a:lnTo>
                    <a:pt x="89458" y="15282"/>
                  </a:lnTo>
                  <a:lnTo>
                    <a:pt x="89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2964125" y="4387400"/>
              <a:ext cx="348800" cy="122275"/>
            </a:xfrm>
            <a:custGeom>
              <a:avLst/>
              <a:gdLst/>
              <a:ahLst/>
              <a:cxnLst/>
              <a:rect l="l" t="t" r="r" b="b"/>
              <a:pathLst>
                <a:path w="13952" h="4891" extrusionOk="0">
                  <a:moveTo>
                    <a:pt x="6581" y="1"/>
                  </a:moveTo>
                  <a:lnTo>
                    <a:pt x="5861" y="73"/>
                  </a:lnTo>
                  <a:lnTo>
                    <a:pt x="5178" y="216"/>
                  </a:lnTo>
                  <a:lnTo>
                    <a:pt x="4495" y="432"/>
                  </a:lnTo>
                  <a:lnTo>
                    <a:pt x="3812" y="684"/>
                  </a:lnTo>
                  <a:lnTo>
                    <a:pt x="3201" y="1043"/>
                  </a:lnTo>
                  <a:lnTo>
                    <a:pt x="2589" y="1439"/>
                  </a:lnTo>
                  <a:lnTo>
                    <a:pt x="2050" y="1870"/>
                  </a:lnTo>
                  <a:lnTo>
                    <a:pt x="1547" y="2374"/>
                  </a:lnTo>
                  <a:lnTo>
                    <a:pt x="1079" y="2949"/>
                  </a:lnTo>
                  <a:lnTo>
                    <a:pt x="648" y="3560"/>
                  </a:lnTo>
                  <a:lnTo>
                    <a:pt x="288" y="4207"/>
                  </a:lnTo>
                  <a:lnTo>
                    <a:pt x="1" y="4891"/>
                  </a:lnTo>
                  <a:lnTo>
                    <a:pt x="13952" y="4891"/>
                  </a:lnTo>
                  <a:lnTo>
                    <a:pt x="13808" y="4495"/>
                  </a:lnTo>
                  <a:lnTo>
                    <a:pt x="13628" y="4136"/>
                  </a:lnTo>
                  <a:lnTo>
                    <a:pt x="13448" y="3776"/>
                  </a:lnTo>
                  <a:lnTo>
                    <a:pt x="13232" y="3416"/>
                  </a:lnTo>
                  <a:lnTo>
                    <a:pt x="13017" y="3093"/>
                  </a:lnTo>
                  <a:lnTo>
                    <a:pt x="12765" y="2769"/>
                  </a:lnTo>
                  <a:lnTo>
                    <a:pt x="12513" y="2446"/>
                  </a:lnTo>
                  <a:lnTo>
                    <a:pt x="12226" y="2158"/>
                  </a:lnTo>
                  <a:lnTo>
                    <a:pt x="11938" y="1870"/>
                  </a:lnTo>
                  <a:lnTo>
                    <a:pt x="11614" y="1619"/>
                  </a:lnTo>
                  <a:lnTo>
                    <a:pt x="11291" y="1367"/>
                  </a:lnTo>
                  <a:lnTo>
                    <a:pt x="10967" y="1151"/>
                  </a:lnTo>
                  <a:lnTo>
                    <a:pt x="10608" y="936"/>
                  </a:lnTo>
                  <a:lnTo>
                    <a:pt x="10248" y="756"/>
                  </a:lnTo>
                  <a:lnTo>
                    <a:pt x="9889" y="576"/>
                  </a:lnTo>
                  <a:lnTo>
                    <a:pt x="9493" y="432"/>
                  </a:lnTo>
                  <a:lnTo>
                    <a:pt x="8774" y="216"/>
                  </a:lnTo>
                  <a:lnTo>
                    <a:pt x="8019" y="73"/>
                  </a:lnTo>
                  <a:lnTo>
                    <a:pt x="730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2840075" y="3271875"/>
              <a:ext cx="148350" cy="147450"/>
            </a:xfrm>
            <a:custGeom>
              <a:avLst/>
              <a:gdLst/>
              <a:ahLst/>
              <a:cxnLst/>
              <a:rect l="l" t="t" r="r" b="b"/>
              <a:pathLst>
                <a:path w="5934" h="5898" extrusionOk="0">
                  <a:moveTo>
                    <a:pt x="2662" y="1"/>
                  </a:moveTo>
                  <a:lnTo>
                    <a:pt x="2374" y="37"/>
                  </a:lnTo>
                  <a:lnTo>
                    <a:pt x="2086" y="108"/>
                  </a:lnTo>
                  <a:lnTo>
                    <a:pt x="1799" y="216"/>
                  </a:lnTo>
                  <a:lnTo>
                    <a:pt x="1547" y="324"/>
                  </a:lnTo>
                  <a:lnTo>
                    <a:pt x="1295" y="504"/>
                  </a:lnTo>
                  <a:lnTo>
                    <a:pt x="1079" y="648"/>
                  </a:lnTo>
                  <a:lnTo>
                    <a:pt x="864" y="864"/>
                  </a:lnTo>
                  <a:lnTo>
                    <a:pt x="684" y="1043"/>
                  </a:lnTo>
                  <a:lnTo>
                    <a:pt x="504" y="1295"/>
                  </a:lnTo>
                  <a:lnTo>
                    <a:pt x="360" y="1547"/>
                  </a:lnTo>
                  <a:lnTo>
                    <a:pt x="252" y="1798"/>
                  </a:lnTo>
                  <a:lnTo>
                    <a:pt x="145" y="2050"/>
                  </a:lnTo>
                  <a:lnTo>
                    <a:pt x="73" y="2338"/>
                  </a:lnTo>
                  <a:lnTo>
                    <a:pt x="1" y="2625"/>
                  </a:lnTo>
                  <a:lnTo>
                    <a:pt x="1" y="2949"/>
                  </a:lnTo>
                  <a:lnTo>
                    <a:pt x="1" y="3237"/>
                  </a:lnTo>
                  <a:lnTo>
                    <a:pt x="73" y="3524"/>
                  </a:lnTo>
                  <a:lnTo>
                    <a:pt x="145" y="3812"/>
                  </a:lnTo>
                  <a:lnTo>
                    <a:pt x="252" y="4100"/>
                  </a:lnTo>
                  <a:lnTo>
                    <a:pt x="360" y="4351"/>
                  </a:lnTo>
                  <a:lnTo>
                    <a:pt x="504" y="4603"/>
                  </a:lnTo>
                  <a:lnTo>
                    <a:pt x="684" y="4819"/>
                  </a:lnTo>
                  <a:lnTo>
                    <a:pt x="864" y="5034"/>
                  </a:lnTo>
                  <a:lnTo>
                    <a:pt x="1079" y="5214"/>
                  </a:lnTo>
                  <a:lnTo>
                    <a:pt x="1295" y="5394"/>
                  </a:lnTo>
                  <a:lnTo>
                    <a:pt x="1547" y="5538"/>
                  </a:lnTo>
                  <a:lnTo>
                    <a:pt x="1799" y="5682"/>
                  </a:lnTo>
                  <a:lnTo>
                    <a:pt x="2086" y="5754"/>
                  </a:lnTo>
                  <a:lnTo>
                    <a:pt x="2374" y="5861"/>
                  </a:lnTo>
                  <a:lnTo>
                    <a:pt x="2662" y="5897"/>
                  </a:lnTo>
                  <a:lnTo>
                    <a:pt x="3273" y="5897"/>
                  </a:lnTo>
                  <a:lnTo>
                    <a:pt x="3560" y="5861"/>
                  </a:lnTo>
                  <a:lnTo>
                    <a:pt x="3848" y="5754"/>
                  </a:lnTo>
                  <a:lnTo>
                    <a:pt x="4100" y="5682"/>
                  </a:lnTo>
                  <a:lnTo>
                    <a:pt x="4387" y="5538"/>
                  </a:lnTo>
                  <a:lnTo>
                    <a:pt x="4603" y="5394"/>
                  </a:lnTo>
                  <a:lnTo>
                    <a:pt x="4855" y="5214"/>
                  </a:lnTo>
                  <a:lnTo>
                    <a:pt x="5071" y="5034"/>
                  </a:lnTo>
                  <a:lnTo>
                    <a:pt x="5250" y="4819"/>
                  </a:lnTo>
                  <a:lnTo>
                    <a:pt x="5430" y="4603"/>
                  </a:lnTo>
                  <a:lnTo>
                    <a:pt x="5574" y="4351"/>
                  </a:lnTo>
                  <a:lnTo>
                    <a:pt x="5682" y="4100"/>
                  </a:lnTo>
                  <a:lnTo>
                    <a:pt x="5790" y="3812"/>
                  </a:lnTo>
                  <a:lnTo>
                    <a:pt x="5862" y="3524"/>
                  </a:lnTo>
                  <a:lnTo>
                    <a:pt x="5898" y="3237"/>
                  </a:lnTo>
                  <a:lnTo>
                    <a:pt x="5933" y="2949"/>
                  </a:lnTo>
                  <a:lnTo>
                    <a:pt x="5898" y="2625"/>
                  </a:lnTo>
                  <a:lnTo>
                    <a:pt x="5862" y="2338"/>
                  </a:lnTo>
                  <a:lnTo>
                    <a:pt x="5790" y="2050"/>
                  </a:lnTo>
                  <a:lnTo>
                    <a:pt x="5682" y="1798"/>
                  </a:lnTo>
                  <a:lnTo>
                    <a:pt x="5574" y="1547"/>
                  </a:lnTo>
                  <a:lnTo>
                    <a:pt x="5430" y="1295"/>
                  </a:lnTo>
                  <a:lnTo>
                    <a:pt x="5250" y="1043"/>
                  </a:lnTo>
                  <a:lnTo>
                    <a:pt x="5071" y="864"/>
                  </a:lnTo>
                  <a:lnTo>
                    <a:pt x="4855" y="648"/>
                  </a:lnTo>
                  <a:lnTo>
                    <a:pt x="4603" y="504"/>
                  </a:lnTo>
                  <a:lnTo>
                    <a:pt x="4387" y="324"/>
                  </a:lnTo>
                  <a:lnTo>
                    <a:pt x="4100" y="216"/>
                  </a:lnTo>
                  <a:lnTo>
                    <a:pt x="3848" y="108"/>
                  </a:lnTo>
                  <a:lnTo>
                    <a:pt x="3560" y="37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2896725" y="3296150"/>
              <a:ext cx="64725" cy="80025"/>
            </a:xfrm>
            <a:custGeom>
              <a:avLst/>
              <a:gdLst/>
              <a:ahLst/>
              <a:cxnLst/>
              <a:rect l="l" t="t" r="r" b="b"/>
              <a:pathLst>
                <a:path w="2589" h="3201" extrusionOk="0">
                  <a:moveTo>
                    <a:pt x="1007" y="0"/>
                  </a:moveTo>
                  <a:lnTo>
                    <a:pt x="899" y="36"/>
                  </a:lnTo>
                  <a:lnTo>
                    <a:pt x="899" y="144"/>
                  </a:lnTo>
                  <a:lnTo>
                    <a:pt x="899" y="360"/>
                  </a:lnTo>
                  <a:lnTo>
                    <a:pt x="863" y="612"/>
                  </a:lnTo>
                  <a:lnTo>
                    <a:pt x="791" y="827"/>
                  </a:lnTo>
                  <a:lnTo>
                    <a:pt x="683" y="1043"/>
                  </a:lnTo>
                  <a:lnTo>
                    <a:pt x="396" y="1439"/>
                  </a:lnTo>
                  <a:lnTo>
                    <a:pt x="252" y="1618"/>
                  </a:lnTo>
                  <a:lnTo>
                    <a:pt x="36" y="1726"/>
                  </a:lnTo>
                  <a:lnTo>
                    <a:pt x="36" y="1762"/>
                  </a:lnTo>
                  <a:lnTo>
                    <a:pt x="0" y="1798"/>
                  </a:lnTo>
                  <a:lnTo>
                    <a:pt x="0" y="2985"/>
                  </a:lnTo>
                  <a:lnTo>
                    <a:pt x="0" y="3021"/>
                  </a:lnTo>
                  <a:lnTo>
                    <a:pt x="0" y="3057"/>
                  </a:lnTo>
                  <a:lnTo>
                    <a:pt x="180" y="3057"/>
                  </a:lnTo>
                  <a:lnTo>
                    <a:pt x="288" y="3165"/>
                  </a:lnTo>
                  <a:lnTo>
                    <a:pt x="360" y="3165"/>
                  </a:lnTo>
                  <a:lnTo>
                    <a:pt x="431" y="3200"/>
                  </a:lnTo>
                  <a:lnTo>
                    <a:pt x="2014" y="3200"/>
                  </a:lnTo>
                  <a:lnTo>
                    <a:pt x="2085" y="3165"/>
                  </a:lnTo>
                  <a:lnTo>
                    <a:pt x="2157" y="3129"/>
                  </a:lnTo>
                  <a:lnTo>
                    <a:pt x="2229" y="3129"/>
                  </a:lnTo>
                  <a:lnTo>
                    <a:pt x="2265" y="3093"/>
                  </a:lnTo>
                  <a:lnTo>
                    <a:pt x="2301" y="3021"/>
                  </a:lnTo>
                  <a:lnTo>
                    <a:pt x="2337" y="2949"/>
                  </a:lnTo>
                  <a:lnTo>
                    <a:pt x="2301" y="2877"/>
                  </a:lnTo>
                  <a:lnTo>
                    <a:pt x="2265" y="2805"/>
                  </a:lnTo>
                  <a:lnTo>
                    <a:pt x="2229" y="2769"/>
                  </a:lnTo>
                  <a:lnTo>
                    <a:pt x="2193" y="2733"/>
                  </a:lnTo>
                  <a:lnTo>
                    <a:pt x="2229" y="2733"/>
                  </a:lnTo>
                  <a:lnTo>
                    <a:pt x="2265" y="2697"/>
                  </a:lnTo>
                  <a:lnTo>
                    <a:pt x="2337" y="2661"/>
                  </a:lnTo>
                  <a:lnTo>
                    <a:pt x="2373" y="2589"/>
                  </a:lnTo>
                  <a:lnTo>
                    <a:pt x="2409" y="2517"/>
                  </a:lnTo>
                  <a:lnTo>
                    <a:pt x="2409" y="2409"/>
                  </a:lnTo>
                  <a:lnTo>
                    <a:pt x="2373" y="2338"/>
                  </a:lnTo>
                  <a:lnTo>
                    <a:pt x="2301" y="2338"/>
                  </a:lnTo>
                  <a:lnTo>
                    <a:pt x="2301" y="2302"/>
                  </a:lnTo>
                  <a:lnTo>
                    <a:pt x="2265" y="2266"/>
                  </a:lnTo>
                  <a:lnTo>
                    <a:pt x="2301" y="2230"/>
                  </a:lnTo>
                  <a:lnTo>
                    <a:pt x="2373" y="2230"/>
                  </a:lnTo>
                  <a:lnTo>
                    <a:pt x="2481" y="2122"/>
                  </a:lnTo>
                  <a:lnTo>
                    <a:pt x="2517" y="2014"/>
                  </a:lnTo>
                  <a:lnTo>
                    <a:pt x="2481" y="1942"/>
                  </a:lnTo>
                  <a:lnTo>
                    <a:pt x="2409" y="1870"/>
                  </a:lnTo>
                  <a:lnTo>
                    <a:pt x="2373" y="1834"/>
                  </a:lnTo>
                  <a:lnTo>
                    <a:pt x="2337" y="1798"/>
                  </a:lnTo>
                  <a:lnTo>
                    <a:pt x="2373" y="1762"/>
                  </a:lnTo>
                  <a:lnTo>
                    <a:pt x="2445" y="1762"/>
                  </a:lnTo>
                  <a:lnTo>
                    <a:pt x="2517" y="1726"/>
                  </a:lnTo>
                  <a:lnTo>
                    <a:pt x="2553" y="1654"/>
                  </a:lnTo>
                  <a:lnTo>
                    <a:pt x="2589" y="1582"/>
                  </a:lnTo>
                  <a:lnTo>
                    <a:pt x="2589" y="1475"/>
                  </a:lnTo>
                  <a:lnTo>
                    <a:pt x="2553" y="1439"/>
                  </a:lnTo>
                  <a:lnTo>
                    <a:pt x="2517" y="1367"/>
                  </a:lnTo>
                  <a:lnTo>
                    <a:pt x="2337" y="1331"/>
                  </a:lnTo>
                  <a:lnTo>
                    <a:pt x="1294" y="1331"/>
                  </a:lnTo>
                  <a:lnTo>
                    <a:pt x="1330" y="1187"/>
                  </a:lnTo>
                  <a:lnTo>
                    <a:pt x="1330" y="1007"/>
                  </a:lnTo>
                  <a:lnTo>
                    <a:pt x="1366" y="791"/>
                  </a:lnTo>
                  <a:lnTo>
                    <a:pt x="1402" y="576"/>
                  </a:lnTo>
                  <a:lnTo>
                    <a:pt x="1330" y="324"/>
                  </a:lnTo>
                  <a:lnTo>
                    <a:pt x="1222" y="72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2867050" y="3336600"/>
              <a:ext cx="26100" cy="42275"/>
            </a:xfrm>
            <a:custGeom>
              <a:avLst/>
              <a:gdLst/>
              <a:ahLst/>
              <a:cxnLst/>
              <a:rect l="l" t="t" r="r" b="b"/>
              <a:pathLst>
                <a:path w="1044" h="1691" extrusionOk="0">
                  <a:moveTo>
                    <a:pt x="72" y="0"/>
                  </a:moveTo>
                  <a:lnTo>
                    <a:pt x="0" y="36"/>
                  </a:lnTo>
                  <a:lnTo>
                    <a:pt x="0" y="72"/>
                  </a:lnTo>
                  <a:lnTo>
                    <a:pt x="0" y="827"/>
                  </a:lnTo>
                  <a:lnTo>
                    <a:pt x="0" y="1582"/>
                  </a:lnTo>
                  <a:lnTo>
                    <a:pt x="0" y="1654"/>
                  </a:lnTo>
                  <a:lnTo>
                    <a:pt x="72" y="1690"/>
                  </a:lnTo>
                  <a:lnTo>
                    <a:pt x="971" y="1690"/>
                  </a:lnTo>
                  <a:lnTo>
                    <a:pt x="1043" y="1654"/>
                  </a:lnTo>
                  <a:lnTo>
                    <a:pt x="1043" y="1582"/>
                  </a:lnTo>
                  <a:lnTo>
                    <a:pt x="1043" y="72"/>
                  </a:lnTo>
                  <a:lnTo>
                    <a:pt x="1043" y="36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1"/>
            <p:cNvSpPr/>
            <p:nvPr/>
          </p:nvSpPr>
          <p:spPr>
            <a:xfrm>
              <a:off x="2995600" y="3271875"/>
              <a:ext cx="147425" cy="147450"/>
            </a:xfrm>
            <a:custGeom>
              <a:avLst/>
              <a:gdLst/>
              <a:ahLst/>
              <a:cxnLst/>
              <a:rect l="l" t="t" r="r" b="b"/>
              <a:pathLst>
                <a:path w="5897" h="5898" extrusionOk="0">
                  <a:moveTo>
                    <a:pt x="2841" y="1"/>
                  </a:moveTo>
                  <a:lnTo>
                    <a:pt x="2553" y="37"/>
                  </a:lnTo>
                  <a:lnTo>
                    <a:pt x="2265" y="73"/>
                  </a:lnTo>
                  <a:lnTo>
                    <a:pt x="1978" y="180"/>
                  </a:lnTo>
                  <a:lnTo>
                    <a:pt x="1690" y="288"/>
                  </a:lnTo>
                  <a:lnTo>
                    <a:pt x="1438" y="432"/>
                  </a:lnTo>
                  <a:lnTo>
                    <a:pt x="1187" y="576"/>
                  </a:lnTo>
                  <a:lnTo>
                    <a:pt x="971" y="756"/>
                  </a:lnTo>
                  <a:lnTo>
                    <a:pt x="791" y="971"/>
                  </a:lnTo>
                  <a:lnTo>
                    <a:pt x="611" y="1187"/>
                  </a:lnTo>
                  <a:lnTo>
                    <a:pt x="432" y="1403"/>
                  </a:lnTo>
                  <a:lnTo>
                    <a:pt x="288" y="1655"/>
                  </a:lnTo>
                  <a:lnTo>
                    <a:pt x="180" y="1942"/>
                  </a:lnTo>
                  <a:lnTo>
                    <a:pt x="108" y="2194"/>
                  </a:lnTo>
                  <a:lnTo>
                    <a:pt x="36" y="2482"/>
                  </a:lnTo>
                  <a:lnTo>
                    <a:pt x="0" y="2769"/>
                  </a:lnTo>
                  <a:lnTo>
                    <a:pt x="0" y="3057"/>
                  </a:lnTo>
                  <a:lnTo>
                    <a:pt x="36" y="3344"/>
                  </a:lnTo>
                  <a:lnTo>
                    <a:pt x="72" y="3632"/>
                  </a:lnTo>
                  <a:lnTo>
                    <a:pt x="108" y="3668"/>
                  </a:lnTo>
                  <a:lnTo>
                    <a:pt x="180" y="3956"/>
                  </a:lnTo>
                  <a:lnTo>
                    <a:pt x="288" y="4243"/>
                  </a:lnTo>
                  <a:lnTo>
                    <a:pt x="432" y="4495"/>
                  </a:lnTo>
                  <a:lnTo>
                    <a:pt x="611" y="4711"/>
                  </a:lnTo>
                  <a:lnTo>
                    <a:pt x="791" y="4962"/>
                  </a:lnTo>
                  <a:lnTo>
                    <a:pt x="971" y="5142"/>
                  </a:lnTo>
                  <a:lnTo>
                    <a:pt x="1187" y="5322"/>
                  </a:lnTo>
                  <a:lnTo>
                    <a:pt x="1438" y="5502"/>
                  </a:lnTo>
                  <a:lnTo>
                    <a:pt x="1690" y="5610"/>
                  </a:lnTo>
                  <a:lnTo>
                    <a:pt x="1942" y="5718"/>
                  </a:lnTo>
                  <a:lnTo>
                    <a:pt x="2229" y="5825"/>
                  </a:lnTo>
                  <a:lnTo>
                    <a:pt x="2481" y="5861"/>
                  </a:lnTo>
                  <a:lnTo>
                    <a:pt x="2769" y="5897"/>
                  </a:lnTo>
                  <a:lnTo>
                    <a:pt x="3092" y="5897"/>
                  </a:lnTo>
                  <a:lnTo>
                    <a:pt x="3380" y="5861"/>
                  </a:lnTo>
                  <a:lnTo>
                    <a:pt x="3668" y="5825"/>
                  </a:lnTo>
                  <a:lnTo>
                    <a:pt x="3955" y="5718"/>
                  </a:lnTo>
                  <a:lnTo>
                    <a:pt x="4243" y="5610"/>
                  </a:lnTo>
                  <a:lnTo>
                    <a:pt x="4495" y="5466"/>
                  </a:lnTo>
                  <a:lnTo>
                    <a:pt x="4710" y="5322"/>
                  </a:lnTo>
                  <a:lnTo>
                    <a:pt x="4926" y="5142"/>
                  </a:lnTo>
                  <a:lnTo>
                    <a:pt x="5142" y="4927"/>
                  </a:lnTo>
                  <a:lnTo>
                    <a:pt x="5322" y="4711"/>
                  </a:lnTo>
                  <a:lnTo>
                    <a:pt x="5465" y="4495"/>
                  </a:lnTo>
                  <a:lnTo>
                    <a:pt x="5609" y="4243"/>
                  </a:lnTo>
                  <a:lnTo>
                    <a:pt x="5717" y="3992"/>
                  </a:lnTo>
                  <a:lnTo>
                    <a:pt x="5825" y="3704"/>
                  </a:lnTo>
                  <a:lnTo>
                    <a:pt x="5861" y="3416"/>
                  </a:lnTo>
                  <a:lnTo>
                    <a:pt x="5897" y="3165"/>
                  </a:lnTo>
                  <a:lnTo>
                    <a:pt x="5897" y="2841"/>
                  </a:lnTo>
                  <a:lnTo>
                    <a:pt x="5897" y="2553"/>
                  </a:lnTo>
                  <a:lnTo>
                    <a:pt x="5825" y="2266"/>
                  </a:lnTo>
                  <a:lnTo>
                    <a:pt x="5753" y="1978"/>
                  </a:lnTo>
                  <a:lnTo>
                    <a:pt x="5645" y="1691"/>
                  </a:lnTo>
                  <a:lnTo>
                    <a:pt x="5501" y="1439"/>
                  </a:lnTo>
                  <a:lnTo>
                    <a:pt x="5322" y="1187"/>
                  </a:lnTo>
                  <a:lnTo>
                    <a:pt x="5142" y="971"/>
                  </a:lnTo>
                  <a:lnTo>
                    <a:pt x="4962" y="792"/>
                  </a:lnTo>
                  <a:lnTo>
                    <a:pt x="4746" y="612"/>
                  </a:lnTo>
                  <a:lnTo>
                    <a:pt x="4495" y="432"/>
                  </a:lnTo>
                  <a:lnTo>
                    <a:pt x="4243" y="288"/>
                  </a:lnTo>
                  <a:lnTo>
                    <a:pt x="3991" y="180"/>
                  </a:lnTo>
                  <a:lnTo>
                    <a:pt x="3704" y="108"/>
                  </a:lnTo>
                  <a:lnTo>
                    <a:pt x="3452" y="37"/>
                  </a:lnTo>
                  <a:lnTo>
                    <a:pt x="31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3027050" y="3310525"/>
              <a:ext cx="84525" cy="80025"/>
            </a:xfrm>
            <a:custGeom>
              <a:avLst/>
              <a:gdLst/>
              <a:ahLst/>
              <a:cxnLst/>
              <a:rect l="l" t="t" r="r" b="b"/>
              <a:pathLst>
                <a:path w="3381" h="3201" extrusionOk="0">
                  <a:moveTo>
                    <a:pt x="792" y="1"/>
                  </a:moveTo>
                  <a:lnTo>
                    <a:pt x="648" y="37"/>
                  </a:lnTo>
                  <a:lnTo>
                    <a:pt x="432" y="109"/>
                  </a:lnTo>
                  <a:lnTo>
                    <a:pt x="288" y="252"/>
                  </a:lnTo>
                  <a:lnTo>
                    <a:pt x="144" y="468"/>
                  </a:lnTo>
                  <a:lnTo>
                    <a:pt x="72" y="684"/>
                  </a:lnTo>
                  <a:lnTo>
                    <a:pt x="1" y="936"/>
                  </a:lnTo>
                  <a:lnTo>
                    <a:pt x="37" y="1223"/>
                  </a:lnTo>
                  <a:lnTo>
                    <a:pt x="72" y="1475"/>
                  </a:lnTo>
                  <a:lnTo>
                    <a:pt x="180" y="1763"/>
                  </a:lnTo>
                  <a:lnTo>
                    <a:pt x="504" y="2194"/>
                  </a:lnTo>
                  <a:lnTo>
                    <a:pt x="864" y="2590"/>
                  </a:lnTo>
                  <a:lnTo>
                    <a:pt x="1259" y="2913"/>
                  </a:lnTo>
                  <a:lnTo>
                    <a:pt x="1691" y="3201"/>
                  </a:lnTo>
                  <a:lnTo>
                    <a:pt x="2158" y="2913"/>
                  </a:lnTo>
                  <a:lnTo>
                    <a:pt x="2553" y="2590"/>
                  </a:lnTo>
                  <a:lnTo>
                    <a:pt x="2913" y="2194"/>
                  </a:lnTo>
                  <a:lnTo>
                    <a:pt x="3201" y="1763"/>
                  </a:lnTo>
                  <a:lnTo>
                    <a:pt x="3344" y="1475"/>
                  </a:lnTo>
                  <a:lnTo>
                    <a:pt x="3380" y="1223"/>
                  </a:lnTo>
                  <a:lnTo>
                    <a:pt x="3380" y="936"/>
                  </a:lnTo>
                  <a:lnTo>
                    <a:pt x="3344" y="684"/>
                  </a:lnTo>
                  <a:lnTo>
                    <a:pt x="3273" y="468"/>
                  </a:lnTo>
                  <a:lnTo>
                    <a:pt x="3129" y="252"/>
                  </a:lnTo>
                  <a:lnTo>
                    <a:pt x="2985" y="109"/>
                  </a:lnTo>
                  <a:lnTo>
                    <a:pt x="2769" y="37"/>
                  </a:lnTo>
                  <a:lnTo>
                    <a:pt x="2625" y="1"/>
                  </a:lnTo>
                  <a:lnTo>
                    <a:pt x="2482" y="1"/>
                  </a:lnTo>
                  <a:lnTo>
                    <a:pt x="2338" y="37"/>
                  </a:lnTo>
                  <a:lnTo>
                    <a:pt x="2230" y="109"/>
                  </a:lnTo>
                  <a:lnTo>
                    <a:pt x="2050" y="288"/>
                  </a:lnTo>
                  <a:lnTo>
                    <a:pt x="1906" y="540"/>
                  </a:lnTo>
                  <a:lnTo>
                    <a:pt x="1834" y="792"/>
                  </a:lnTo>
                  <a:lnTo>
                    <a:pt x="1762" y="1007"/>
                  </a:lnTo>
                  <a:lnTo>
                    <a:pt x="1691" y="1223"/>
                  </a:lnTo>
                  <a:lnTo>
                    <a:pt x="1655" y="1007"/>
                  </a:lnTo>
                  <a:lnTo>
                    <a:pt x="1583" y="792"/>
                  </a:lnTo>
                  <a:lnTo>
                    <a:pt x="1475" y="540"/>
                  </a:lnTo>
                  <a:lnTo>
                    <a:pt x="1367" y="288"/>
                  </a:lnTo>
                  <a:lnTo>
                    <a:pt x="1151" y="109"/>
                  </a:lnTo>
                  <a:lnTo>
                    <a:pt x="1043" y="37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3256275" y="3335700"/>
              <a:ext cx="1050825" cy="43175"/>
            </a:xfrm>
            <a:custGeom>
              <a:avLst/>
              <a:gdLst/>
              <a:ahLst/>
              <a:cxnLst/>
              <a:rect l="l" t="t" r="r" b="b"/>
              <a:pathLst>
                <a:path w="42033" h="1727" extrusionOk="0">
                  <a:moveTo>
                    <a:pt x="0" y="0"/>
                  </a:moveTo>
                  <a:lnTo>
                    <a:pt x="0" y="1726"/>
                  </a:lnTo>
                  <a:lnTo>
                    <a:pt x="42033" y="1726"/>
                  </a:lnTo>
                  <a:lnTo>
                    <a:pt x="420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2691775" y="3586500"/>
              <a:ext cx="2236450" cy="9000"/>
            </a:xfrm>
            <a:custGeom>
              <a:avLst/>
              <a:gdLst/>
              <a:ahLst/>
              <a:cxnLst/>
              <a:rect l="l" t="t" r="r" b="b"/>
              <a:pathLst>
                <a:path w="89458" h="360" extrusionOk="0">
                  <a:moveTo>
                    <a:pt x="44729" y="0"/>
                  </a:moveTo>
                  <a:lnTo>
                    <a:pt x="22365" y="72"/>
                  </a:lnTo>
                  <a:lnTo>
                    <a:pt x="11182" y="108"/>
                  </a:lnTo>
                  <a:lnTo>
                    <a:pt x="0" y="180"/>
                  </a:lnTo>
                  <a:lnTo>
                    <a:pt x="11182" y="252"/>
                  </a:lnTo>
                  <a:lnTo>
                    <a:pt x="22365" y="288"/>
                  </a:lnTo>
                  <a:lnTo>
                    <a:pt x="44729" y="360"/>
                  </a:lnTo>
                  <a:lnTo>
                    <a:pt x="67093" y="288"/>
                  </a:lnTo>
                  <a:lnTo>
                    <a:pt x="78276" y="252"/>
                  </a:lnTo>
                  <a:lnTo>
                    <a:pt x="89458" y="180"/>
                  </a:lnTo>
                  <a:lnTo>
                    <a:pt x="78276" y="108"/>
                  </a:lnTo>
                  <a:lnTo>
                    <a:pt x="67093" y="72"/>
                  </a:lnTo>
                  <a:lnTo>
                    <a:pt x="44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1502525" y="2817925"/>
              <a:ext cx="955550" cy="955550"/>
            </a:xfrm>
            <a:custGeom>
              <a:avLst/>
              <a:gdLst/>
              <a:ahLst/>
              <a:cxnLst/>
              <a:rect l="l" t="t" r="r" b="b"/>
              <a:pathLst>
                <a:path w="38222" h="38222" extrusionOk="0">
                  <a:moveTo>
                    <a:pt x="30168" y="1"/>
                  </a:moveTo>
                  <a:lnTo>
                    <a:pt x="1" y="8055"/>
                  </a:lnTo>
                  <a:lnTo>
                    <a:pt x="8019" y="38222"/>
                  </a:lnTo>
                  <a:lnTo>
                    <a:pt x="38222" y="30168"/>
                  </a:lnTo>
                  <a:lnTo>
                    <a:pt x="30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1799175" y="2976150"/>
              <a:ext cx="353275" cy="716425"/>
            </a:xfrm>
            <a:custGeom>
              <a:avLst/>
              <a:gdLst/>
              <a:ahLst/>
              <a:cxnLst/>
              <a:rect l="l" t="t" r="r" b="b"/>
              <a:pathLst>
                <a:path w="14131" h="28657" extrusionOk="0">
                  <a:moveTo>
                    <a:pt x="11146" y="0"/>
                  </a:moveTo>
                  <a:lnTo>
                    <a:pt x="9852" y="324"/>
                  </a:lnTo>
                  <a:lnTo>
                    <a:pt x="8594" y="611"/>
                  </a:lnTo>
                  <a:lnTo>
                    <a:pt x="7299" y="935"/>
                  </a:lnTo>
                  <a:lnTo>
                    <a:pt x="6688" y="1151"/>
                  </a:lnTo>
                  <a:lnTo>
                    <a:pt x="6113" y="1402"/>
                  </a:lnTo>
                  <a:lnTo>
                    <a:pt x="5645" y="1618"/>
                  </a:lnTo>
                  <a:lnTo>
                    <a:pt x="5214" y="1834"/>
                  </a:lnTo>
                  <a:lnTo>
                    <a:pt x="4818" y="2122"/>
                  </a:lnTo>
                  <a:lnTo>
                    <a:pt x="4459" y="2409"/>
                  </a:lnTo>
                  <a:lnTo>
                    <a:pt x="4135" y="2733"/>
                  </a:lnTo>
                  <a:lnTo>
                    <a:pt x="3847" y="3056"/>
                  </a:lnTo>
                  <a:lnTo>
                    <a:pt x="3596" y="3452"/>
                  </a:lnTo>
                  <a:lnTo>
                    <a:pt x="3380" y="3811"/>
                  </a:lnTo>
                  <a:lnTo>
                    <a:pt x="3164" y="4207"/>
                  </a:lnTo>
                  <a:lnTo>
                    <a:pt x="3020" y="4638"/>
                  </a:lnTo>
                  <a:lnTo>
                    <a:pt x="2912" y="5106"/>
                  </a:lnTo>
                  <a:lnTo>
                    <a:pt x="2841" y="5537"/>
                  </a:lnTo>
                  <a:lnTo>
                    <a:pt x="2805" y="6005"/>
                  </a:lnTo>
                  <a:lnTo>
                    <a:pt x="2769" y="6508"/>
                  </a:lnTo>
                  <a:lnTo>
                    <a:pt x="2805" y="7012"/>
                  </a:lnTo>
                  <a:lnTo>
                    <a:pt x="2877" y="7515"/>
                  </a:lnTo>
                  <a:lnTo>
                    <a:pt x="3056" y="8414"/>
                  </a:lnTo>
                  <a:lnTo>
                    <a:pt x="3308" y="9349"/>
                  </a:lnTo>
                  <a:lnTo>
                    <a:pt x="3775" y="11182"/>
                  </a:lnTo>
                  <a:lnTo>
                    <a:pt x="3955" y="12117"/>
                  </a:lnTo>
                  <a:lnTo>
                    <a:pt x="0" y="13160"/>
                  </a:lnTo>
                  <a:lnTo>
                    <a:pt x="1223" y="17798"/>
                  </a:lnTo>
                  <a:lnTo>
                    <a:pt x="5286" y="16720"/>
                  </a:lnTo>
                  <a:lnTo>
                    <a:pt x="8450" y="28657"/>
                  </a:lnTo>
                  <a:lnTo>
                    <a:pt x="13376" y="27327"/>
                  </a:lnTo>
                  <a:lnTo>
                    <a:pt x="10176" y="15425"/>
                  </a:lnTo>
                  <a:lnTo>
                    <a:pt x="11973" y="14958"/>
                  </a:lnTo>
                  <a:lnTo>
                    <a:pt x="13627" y="14490"/>
                  </a:lnTo>
                  <a:lnTo>
                    <a:pt x="13807" y="14382"/>
                  </a:lnTo>
                  <a:lnTo>
                    <a:pt x="13951" y="14275"/>
                  </a:lnTo>
                  <a:lnTo>
                    <a:pt x="14095" y="14131"/>
                  </a:lnTo>
                  <a:lnTo>
                    <a:pt x="14131" y="13987"/>
                  </a:lnTo>
                  <a:lnTo>
                    <a:pt x="13843" y="11794"/>
                  </a:lnTo>
                  <a:lnTo>
                    <a:pt x="13555" y="9492"/>
                  </a:lnTo>
                  <a:lnTo>
                    <a:pt x="8953" y="10751"/>
                  </a:lnTo>
                  <a:lnTo>
                    <a:pt x="8414" y="8881"/>
                  </a:lnTo>
                  <a:lnTo>
                    <a:pt x="8162" y="7982"/>
                  </a:lnTo>
                  <a:lnTo>
                    <a:pt x="7946" y="7083"/>
                  </a:lnTo>
                  <a:lnTo>
                    <a:pt x="7910" y="6796"/>
                  </a:lnTo>
                  <a:lnTo>
                    <a:pt x="7910" y="6508"/>
                  </a:lnTo>
                  <a:lnTo>
                    <a:pt x="7982" y="6256"/>
                  </a:lnTo>
                  <a:lnTo>
                    <a:pt x="8054" y="6005"/>
                  </a:lnTo>
                  <a:lnTo>
                    <a:pt x="8198" y="5753"/>
                  </a:lnTo>
                  <a:lnTo>
                    <a:pt x="8378" y="5573"/>
                  </a:lnTo>
                  <a:lnTo>
                    <a:pt x="8594" y="5394"/>
                  </a:lnTo>
                  <a:lnTo>
                    <a:pt x="8845" y="5250"/>
                  </a:lnTo>
                  <a:lnTo>
                    <a:pt x="9636" y="4962"/>
                  </a:lnTo>
                  <a:lnTo>
                    <a:pt x="10463" y="4710"/>
                  </a:lnTo>
                  <a:lnTo>
                    <a:pt x="12297" y="4207"/>
                  </a:lnTo>
                  <a:lnTo>
                    <a:pt x="111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5125975" y="3634125"/>
              <a:ext cx="856650" cy="855775"/>
            </a:xfrm>
            <a:custGeom>
              <a:avLst/>
              <a:gdLst/>
              <a:ahLst/>
              <a:cxnLst/>
              <a:rect l="l" t="t" r="r" b="b"/>
              <a:pathLst>
                <a:path w="34266" h="34231" extrusionOk="0">
                  <a:moveTo>
                    <a:pt x="3092" y="1"/>
                  </a:moveTo>
                  <a:lnTo>
                    <a:pt x="0" y="31138"/>
                  </a:lnTo>
                  <a:lnTo>
                    <a:pt x="31174" y="34231"/>
                  </a:lnTo>
                  <a:lnTo>
                    <a:pt x="34266" y="3057"/>
                  </a:lnTo>
                  <a:lnTo>
                    <a:pt x="3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5251800" y="3758175"/>
              <a:ext cx="605900" cy="607675"/>
            </a:xfrm>
            <a:custGeom>
              <a:avLst/>
              <a:gdLst/>
              <a:ahLst/>
              <a:cxnLst/>
              <a:rect l="l" t="t" r="r" b="b"/>
              <a:pathLst>
                <a:path w="24236" h="24307" extrusionOk="0">
                  <a:moveTo>
                    <a:pt x="6689" y="2014"/>
                  </a:moveTo>
                  <a:lnTo>
                    <a:pt x="13053" y="2625"/>
                  </a:lnTo>
                  <a:lnTo>
                    <a:pt x="19417" y="3273"/>
                  </a:lnTo>
                  <a:lnTo>
                    <a:pt x="19741" y="3309"/>
                  </a:lnTo>
                  <a:lnTo>
                    <a:pt x="20100" y="3380"/>
                  </a:lnTo>
                  <a:lnTo>
                    <a:pt x="20388" y="3488"/>
                  </a:lnTo>
                  <a:lnTo>
                    <a:pt x="20675" y="3596"/>
                  </a:lnTo>
                  <a:lnTo>
                    <a:pt x="20963" y="3740"/>
                  </a:lnTo>
                  <a:lnTo>
                    <a:pt x="21179" y="3920"/>
                  </a:lnTo>
                  <a:lnTo>
                    <a:pt x="21395" y="4100"/>
                  </a:lnTo>
                  <a:lnTo>
                    <a:pt x="21574" y="4315"/>
                  </a:lnTo>
                  <a:lnTo>
                    <a:pt x="21754" y="4531"/>
                  </a:lnTo>
                  <a:lnTo>
                    <a:pt x="21898" y="4783"/>
                  </a:lnTo>
                  <a:lnTo>
                    <a:pt x="22006" y="5034"/>
                  </a:lnTo>
                  <a:lnTo>
                    <a:pt x="22078" y="5322"/>
                  </a:lnTo>
                  <a:lnTo>
                    <a:pt x="22150" y="5646"/>
                  </a:lnTo>
                  <a:lnTo>
                    <a:pt x="22186" y="5969"/>
                  </a:lnTo>
                  <a:lnTo>
                    <a:pt x="22186" y="6293"/>
                  </a:lnTo>
                  <a:lnTo>
                    <a:pt x="22150" y="6652"/>
                  </a:lnTo>
                  <a:lnTo>
                    <a:pt x="21862" y="9853"/>
                  </a:lnTo>
                  <a:lnTo>
                    <a:pt x="21538" y="13053"/>
                  </a:lnTo>
                  <a:lnTo>
                    <a:pt x="21215" y="16253"/>
                  </a:lnTo>
                  <a:lnTo>
                    <a:pt x="20891" y="19453"/>
                  </a:lnTo>
                  <a:lnTo>
                    <a:pt x="20855" y="19812"/>
                  </a:lnTo>
                  <a:lnTo>
                    <a:pt x="20747" y="20172"/>
                  </a:lnTo>
                  <a:lnTo>
                    <a:pt x="20675" y="20459"/>
                  </a:lnTo>
                  <a:lnTo>
                    <a:pt x="20568" y="20747"/>
                  </a:lnTo>
                  <a:lnTo>
                    <a:pt x="20424" y="20999"/>
                  </a:lnTo>
                  <a:lnTo>
                    <a:pt x="20244" y="21250"/>
                  </a:lnTo>
                  <a:lnTo>
                    <a:pt x="20064" y="21466"/>
                  </a:lnTo>
                  <a:lnTo>
                    <a:pt x="19884" y="21646"/>
                  </a:lnTo>
                  <a:lnTo>
                    <a:pt x="19633" y="21826"/>
                  </a:lnTo>
                  <a:lnTo>
                    <a:pt x="19417" y="21970"/>
                  </a:lnTo>
                  <a:lnTo>
                    <a:pt x="19129" y="22077"/>
                  </a:lnTo>
                  <a:lnTo>
                    <a:pt x="18842" y="22149"/>
                  </a:lnTo>
                  <a:lnTo>
                    <a:pt x="18554" y="22221"/>
                  </a:lnTo>
                  <a:lnTo>
                    <a:pt x="18231" y="22257"/>
                  </a:lnTo>
                  <a:lnTo>
                    <a:pt x="17907" y="22257"/>
                  </a:lnTo>
                  <a:lnTo>
                    <a:pt x="17547" y="22221"/>
                  </a:lnTo>
                  <a:lnTo>
                    <a:pt x="11183" y="21610"/>
                  </a:lnTo>
                  <a:lnTo>
                    <a:pt x="4819" y="20963"/>
                  </a:lnTo>
                  <a:lnTo>
                    <a:pt x="4459" y="20927"/>
                  </a:lnTo>
                  <a:lnTo>
                    <a:pt x="4136" y="20855"/>
                  </a:lnTo>
                  <a:lnTo>
                    <a:pt x="3848" y="20747"/>
                  </a:lnTo>
                  <a:lnTo>
                    <a:pt x="3561" y="20639"/>
                  </a:lnTo>
                  <a:lnTo>
                    <a:pt x="3273" y="20495"/>
                  </a:lnTo>
                  <a:lnTo>
                    <a:pt x="3057" y="20352"/>
                  </a:lnTo>
                  <a:lnTo>
                    <a:pt x="2841" y="20172"/>
                  </a:lnTo>
                  <a:lnTo>
                    <a:pt x="2626" y="19956"/>
                  </a:lnTo>
                  <a:lnTo>
                    <a:pt x="2482" y="19740"/>
                  </a:lnTo>
                  <a:lnTo>
                    <a:pt x="2338" y="19489"/>
                  </a:lnTo>
                  <a:lnTo>
                    <a:pt x="2230" y="19237"/>
                  </a:lnTo>
                  <a:lnTo>
                    <a:pt x="2158" y="18949"/>
                  </a:lnTo>
                  <a:lnTo>
                    <a:pt x="2086" y="18626"/>
                  </a:lnTo>
                  <a:lnTo>
                    <a:pt x="2050" y="18302"/>
                  </a:lnTo>
                  <a:lnTo>
                    <a:pt x="2050" y="17979"/>
                  </a:lnTo>
                  <a:lnTo>
                    <a:pt x="2086" y="17619"/>
                  </a:lnTo>
                  <a:lnTo>
                    <a:pt x="2698" y="11219"/>
                  </a:lnTo>
                  <a:lnTo>
                    <a:pt x="3345" y="4819"/>
                  </a:lnTo>
                  <a:lnTo>
                    <a:pt x="3381" y="4459"/>
                  </a:lnTo>
                  <a:lnTo>
                    <a:pt x="3453" y="4100"/>
                  </a:lnTo>
                  <a:lnTo>
                    <a:pt x="3561" y="3812"/>
                  </a:lnTo>
                  <a:lnTo>
                    <a:pt x="3668" y="3524"/>
                  </a:lnTo>
                  <a:lnTo>
                    <a:pt x="3812" y="3237"/>
                  </a:lnTo>
                  <a:lnTo>
                    <a:pt x="3992" y="3021"/>
                  </a:lnTo>
                  <a:lnTo>
                    <a:pt x="4172" y="2805"/>
                  </a:lnTo>
                  <a:lnTo>
                    <a:pt x="4352" y="2625"/>
                  </a:lnTo>
                  <a:lnTo>
                    <a:pt x="4567" y="2446"/>
                  </a:lnTo>
                  <a:lnTo>
                    <a:pt x="4819" y="2302"/>
                  </a:lnTo>
                  <a:lnTo>
                    <a:pt x="5107" y="2194"/>
                  </a:lnTo>
                  <a:lnTo>
                    <a:pt x="5394" y="2122"/>
                  </a:lnTo>
                  <a:lnTo>
                    <a:pt x="5682" y="2050"/>
                  </a:lnTo>
                  <a:lnTo>
                    <a:pt x="6006" y="2014"/>
                  </a:lnTo>
                  <a:close/>
                  <a:moveTo>
                    <a:pt x="5718" y="1"/>
                  </a:moveTo>
                  <a:lnTo>
                    <a:pt x="5215" y="73"/>
                  </a:lnTo>
                  <a:lnTo>
                    <a:pt x="4711" y="180"/>
                  </a:lnTo>
                  <a:lnTo>
                    <a:pt x="4280" y="360"/>
                  </a:lnTo>
                  <a:lnTo>
                    <a:pt x="3812" y="540"/>
                  </a:lnTo>
                  <a:lnTo>
                    <a:pt x="3417" y="792"/>
                  </a:lnTo>
                  <a:lnTo>
                    <a:pt x="3057" y="1043"/>
                  </a:lnTo>
                  <a:lnTo>
                    <a:pt x="2698" y="1367"/>
                  </a:lnTo>
                  <a:lnTo>
                    <a:pt x="2374" y="1727"/>
                  </a:lnTo>
                  <a:lnTo>
                    <a:pt x="2122" y="2122"/>
                  </a:lnTo>
                  <a:lnTo>
                    <a:pt x="1871" y="2554"/>
                  </a:lnTo>
                  <a:lnTo>
                    <a:pt x="1655" y="3021"/>
                  </a:lnTo>
                  <a:lnTo>
                    <a:pt x="1511" y="3488"/>
                  </a:lnTo>
                  <a:lnTo>
                    <a:pt x="1367" y="4028"/>
                  </a:lnTo>
                  <a:lnTo>
                    <a:pt x="1295" y="4567"/>
                  </a:lnTo>
                  <a:lnTo>
                    <a:pt x="972" y="7767"/>
                  </a:lnTo>
                  <a:lnTo>
                    <a:pt x="648" y="10967"/>
                  </a:lnTo>
                  <a:lnTo>
                    <a:pt x="325" y="14095"/>
                  </a:lnTo>
                  <a:lnTo>
                    <a:pt x="37" y="17223"/>
                  </a:lnTo>
                  <a:lnTo>
                    <a:pt x="1" y="17835"/>
                  </a:lnTo>
                  <a:lnTo>
                    <a:pt x="1" y="18374"/>
                  </a:lnTo>
                  <a:lnTo>
                    <a:pt x="73" y="18913"/>
                  </a:lnTo>
                  <a:lnTo>
                    <a:pt x="181" y="19417"/>
                  </a:lnTo>
                  <a:lnTo>
                    <a:pt x="325" y="19920"/>
                  </a:lnTo>
                  <a:lnTo>
                    <a:pt x="540" y="20352"/>
                  </a:lnTo>
                  <a:lnTo>
                    <a:pt x="756" y="20783"/>
                  </a:lnTo>
                  <a:lnTo>
                    <a:pt x="1044" y="21179"/>
                  </a:lnTo>
                  <a:lnTo>
                    <a:pt x="1367" y="21538"/>
                  </a:lnTo>
                  <a:lnTo>
                    <a:pt x="1727" y="21862"/>
                  </a:lnTo>
                  <a:lnTo>
                    <a:pt x="2122" y="22149"/>
                  </a:lnTo>
                  <a:lnTo>
                    <a:pt x="2554" y="22401"/>
                  </a:lnTo>
                  <a:lnTo>
                    <a:pt x="3021" y="22617"/>
                  </a:lnTo>
                  <a:lnTo>
                    <a:pt x="3525" y="22797"/>
                  </a:lnTo>
                  <a:lnTo>
                    <a:pt x="4064" y="22904"/>
                  </a:lnTo>
                  <a:lnTo>
                    <a:pt x="4639" y="23012"/>
                  </a:lnTo>
                  <a:lnTo>
                    <a:pt x="10967" y="23660"/>
                  </a:lnTo>
                  <a:lnTo>
                    <a:pt x="17332" y="24271"/>
                  </a:lnTo>
                  <a:lnTo>
                    <a:pt x="17907" y="24307"/>
                  </a:lnTo>
                  <a:lnTo>
                    <a:pt x="18446" y="24271"/>
                  </a:lnTo>
                  <a:lnTo>
                    <a:pt x="18986" y="24199"/>
                  </a:lnTo>
                  <a:lnTo>
                    <a:pt x="19489" y="24091"/>
                  </a:lnTo>
                  <a:lnTo>
                    <a:pt x="19956" y="23911"/>
                  </a:lnTo>
                  <a:lnTo>
                    <a:pt x="20388" y="23731"/>
                  </a:lnTo>
                  <a:lnTo>
                    <a:pt x="20783" y="23480"/>
                  </a:lnTo>
                  <a:lnTo>
                    <a:pt x="21179" y="23192"/>
                  </a:lnTo>
                  <a:lnTo>
                    <a:pt x="21538" y="22868"/>
                  </a:lnTo>
                  <a:lnTo>
                    <a:pt x="21826" y="22509"/>
                  </a:lnTo>
                  <a:lnTo>
                    <a:pt x="22114" y="22113"/>
                  </a:lnTo>
                  <a:lnTo>
                    <a:pt x="22365" y="21682"/>
                  </a:lnTo>
                  <a:lnTo>
                    <a:pt x="22581" y="21215"/>
                  </a:lnTo>
                  <a:lnTo>
                    <a:pt x="22725" y="20711"/>
                  </a:lnTo>
                  <a:lnTo>
                    <a:pt x="22869" y="20172"/>
                  </a:lnTo>
                  <a:lnTo>
                    <a:pt x="22941" y="19632"/>
                  </a:lnTo>
                  <a:lnTo>
                    <a:pt x="23588" y="13268"/>
                  </a:lnTo>
                  <a:lnTo>
                    <a:pt x="24199" y="6940"/>
                  </a:lnTo>
                  <a:lnTo>
                    <a:pt x="24235" y="6365"/>
                  </a:lnTo>
                  <a:lnTo>
                    <a:pt x="24199" y="5825"/>
                  </a:lnTo>
                  <a:lnTo>
                    <a:pt x="24163" y="5286"/>
                  </a:lnTo>
                  <a:lnTo>
                    <a:pt x="24055" y="4783"/>
                  </a:lnTo>
                  <a:lnTo>
                    <a:pt x="23912" y="4315"/>
                  </a:lnTo>
                  <a:lnTo>
                    <a:pt x="23696" y="3884"/>
                  </a:lnTo>
                  <a:lnTo>
                    <a:pt x="23480" y="3452"/>
                  </a:lnTo>
                  <a:lnTo>
                    <a:pt x="23192" y="3057"/>
                  </a:lnTo>
                  <a:lnTo>
                    <a:pt x="22869" y="2733"/>
                  </a:lnTo>
                  <a:lnTo>
                    <a:pt x="22509" y="2410"/>
                  </a:lnTo>
                  <a:lnTo>
                    <a:pt x="22114" y="2122"/>
                  </a:lnTo>
                  <a:lnTo>
                    <a:pt x="21718" y="1870"/>
                  </a:lnTo>
                  <a:lnTo>
                    <a:pt x="21251" y="1655"/>
                  </a:lnTo>
                  <a:lnTo>
                    <a:pt x="20747" y="1511"/>
                  </a:lnTo>
                  <a:lnTo>
                    <a:pt x="20208" y="1367"/>
                  </a:lnTo>
                  <a:lnTo>
                    <a:pt x="19669" y="1295"/>
                  </a:lnTo>
                  <a:lnTo>
                    <a:pt x="13233" y="612"/>
                  </a:lnTo>
                  <a:lnTo>
                    <a:pt x="68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5403725" y="3910100"/>
              <a:ext cx="301150" cy="301150"/>
            </a:xfrm>
            <a:custGeom>
              <a:avLst/>
              <a:gdLst/>
              <a:ahLst/>
              <a:cxnLst/>
              <a:rect l="l" t="t" r="r" b="b"/>
              <a:pathLst>
                <a:path w="12046" h="12046" extrusionOk="0">
                  <a:moveTo>
                    <a:pt x="6041" y="2050"/>
                  </a:moveTo>
                  <a:lnTo>
                    <a:pt x="6437" y="2086"/>
                  </a:lnTo>
                  <a:lnTo>
                    <a:pt x="6832" y="2158"/>
                  </a:lnTo>
                  <a:lnTo>
                    <a:pt x="7228" y="2229"/>
                  </a:lnTo>
                  <a:lnTo>
                    <a:pt x="7623" y="2373"/>
                  </a:lnTo>
                  <a:lnTo>
                    <a:pt x="7947" y="2553"/>
                  </a:lnTo>
                  <a:lnTo>
                    <a:pt x="8306" y="2769"/>
                  </a:lnTo>
                  <a:lnTo>
                    <a:pt x="8594" y="2984"/>
                  </a:lnTo>
                  <a:lnTo>
                    <a:pt x="8882" y="3236"/>
                  </a:lnTo>
                  <a:lnTo>
                    <a:pt x="9133" y="3524"/>
                  </a:lnTo>
                  <a:lnTo>
                    <a:pt x="9385" y="3847"/>
                  </a:lnTo>
                  <a:lnTo>
                    <a:pt x="9565" y="4171"/>
                  </a:lnTo>
                  <a:lnTo>
                    <a:pt x="9744" y="4531"/>
                  </a:lnTo>
                  <a:lnTo>
                    <a:pt x="9888" y="4890"/>
                  </a:lnTo>
                  <a:lnTo>
                    <a:pt x="9960" y="5286"/>
                  </a:lnTo>
                  <a:lnTo>
                    <a:pt x="10032" y="5645"/>
                  </a:lnTo>
                  <a:lnTo>
                    <a:pt x="10068" y="6077"/>
                  </a:lnTo>
                  <a:lnTo>
                    <a:pt x="10032" y="6472"/>
                  </a:lnTo>
                  <a:lnTo>
                    <a:pt x="9960" y="6868"/>
                  </a:lnTo>
                  <a:lnTo>
                    <a:pt x="9852" y="7263"/>
                  </a:lnTo>
                  <a:lnTo>
                    <a:pt x="9709" y="7623"/>
                  </a:lnTo>
                  <a:lnTo>
                    <a:pt x="9529" y="7982"/>
                  </a:lnTo>
                  <a:lnTo>
                    <a:pt x="9313" y="8306"/>
                  </a:lnTo>
                  <a:lnTo>
                    <a:pt x="9097" y="8630"/>
                  </a:lnTo>
                  <a:lnTo>
                    <a:pt x="8810" y="8917"/>
                  </a:lnTo>
                  <a:lnTo>
                    <a:pt x="8522" y="9169"/>
                  </a:lnTo>
                  <a:lnTo>
                    <a:pt x="8234" y="9385"/>
                  </a:lnTo>
                  <a:lnTo>
                    <a:pt x="7875" y="9564"/>
                  </a:lnTo>
                  <a:lnTo>
                    <a:pt x="7551" y="9744"/>
                  </a:lnTo>
                  <a:lnTo>
                    <a:pt x="7156" y="9888"/>
                  </a:lnTo>
                  <a:lnTo>
                    <a:pt x="6796" y="9960"/>
                  </a:lnTo>
                  <a:lnTo>
                    <a:pt x="6401" y="10032"/>
                  </a:lnTo>
                  <a:lnTo>
                    <a:pt x="5574" y="10032"/>
                  </a:lnTo>
                  <a:lnTo>
                    <a:pt x="5178" y="9960"/>
                  </a:lnTo>
                  <a:lnTo>
                    <a:pt x="4819" y="9852"/>
                  </a:lnTo>
                  <a:lnTo>
                    <a:pt x="4459" y="9708"/>
                  </a:lnTo>
                  <a:lnTo>
                    <a:pt x="4099" y="9528"/>
                  </a:lnTo>
                  <a:lnTo>
                    <a:pt x="3776" y="9313"/>
                  </a:lnTo>
                  <a:lnTo>
                    <a:pt x="3488" y="9097"/>
                  </a:lnTo>
                  <a:lnTo>
                    <a:pt x="3201" y="8845"/>
                  </a:lnTo>
                  <a:lnTo>
                    <a:pt x="2949" y="8558"/>
                  </a:lnTo>
                  <a:lnTo>
                    <a:pt x="2733" y="8270"/>
                  </a:lnTo>
                  <a:lnTo>
                    <a:pt x="2517" y="7946"/>
                  </a:lnTo>
                  <a:lnTo>
                    <a:pt x="2374" y="7587"/>
                  </a:lnTo>
                  <a:lnTo>
                    <a:pt x="2230" y="7227"/>
                  </a:lnTo>
                  <a:lnTo>
                    <a:pt x="2122" y="6868"/>
                  </a:lnTo>
                  <a:lnTo>
                    <a:pt x="2050" y="6472"/>
                  </a:lnTo>
                  <a:lnTo>
                    <a:pt x="2014" y="6077"/>
                  </a:lnTo>
                  <a:lnTo>
                    <a:pt x="2050" y="5681"/>
                  </a:lnTo>
                  <a:lnTo>
                    <a:pt x="2086" y="5286"/>
                  </a:lnTo>
                  <a:lnTo>
                    <a:pt x="2194" y="4890"/>
                  </a:lnTo>
                  <a:lnTo>
                    <a:pt x="2338" y="4531"/>
                  </a:lnTo>
                  <a:lnTo>
                    <a:pt x="2517" y="4171"/>
                  </a:lnTo>
                  <a:lnTo>
                    <a:pt x="2697" y="3811"/>
                  </a:lnTo>
                  <a:lnTo>
                    <a:pt x="2949" y="3524"/>
                  </a:lnTo>
                  <a:lnTo>
                    <a:pt x="3201" y="3236"/>
                  </a:lnTo>
                  <a:lnTo>
                    <a:pt x="3488" y="2984"/>
                  </a:lnTo>
                  <a:lnTo>
                    <a:pt x="3812" y="2733"/>
                  </a:lnTo>
                  <a:lnTo>
                    <a:pt x="4135" y="2553"/>
                  </a:lnTo>
                  <a:lnTo>
                    <a:pt x="4495" y="2373"/>
                  </a:lnTo>
                  <a:lnTo>
                    <a:pt x="4854" y="2229"/>
                  </a:lnTo>
                  <a:lnTo>
                    <a:pt x="5214" y="2158"/>
                  </a:lnTo>
                  <a:lnTo>
                    <a:pt x="5610" y="2086"/>
                  </a:lnTo>
                  <a:lnTo>
                    <a:pt x="6041" y="2050"/>
                  </a:lnTo>
                  <a:close/>
                  <a:moveTo>
                    <a:pt x="6041" y="0"/>
                  </a:moveTo>
                  <a:lnTo>
                    <a:pt x="5430" y="36"/>
                  </a:lnTo>
                  <a:lnTo>
                    <a:pt x="4819" y="144"/>
                  </a:lnTo>
                  <a:lnTo>
                    <a:pt x="4279" y="288"/>
                  </a:lnTo>
                  <a:lnTo>
                    <a:pt x="3704" y="468"/>
                  </a:lnTo>
                  <a:lnTo>
                    <a:pt x="3201" y="719"/>
                  </a:lnTo>
                  <a:lnTo>
                    <a:pt x="2697" y="1007"/>
                  </a:lnTo>
                  <a:lnTo>
                    <a:pt x="2230" y="1366"/>
                  </a:lnTo>
                  <a:lnTo>
                    <a:pt x="1798" y="1762"/>
                  </a:lnTo>
                  <a:lnTo>
                    <a:pt x="1403" y="2158"/>
                  </a:lnTo>
                  <a:lnTo>
                    <a:pt x="1043" y="2625"/>
                  </a:lnTo>
                  <a:lnTo>
                    <a:pt x="756" y="3128"/>
                  </a:lnTo>
                  <a:lnTo>
                    <a:pt x="504" y="3668"/>
                  </a:lnTo>
                  <a:lnTo>
                    <a:pt x="288" y="4207"/>
                  </a:lnTo>
                  <a:lnTo>
                    <a:pt x="144" y="4818"/>
                  </a:lnTo>
                  <a:lnTo>
                    <a:pt x="36" y="5429"/>
                  </a:lnTo>
                  <a:lnTo>
                    <a:pt x="0" y="6041"/>
                  </a:lnTo>
                  <a:lnTo>
                    <a:pt x="36" y="6652"/>
                  </a:lnTo>
                  <a:lnTo>
                    <a:pt x="108" y="7227"/>
                  </a:lnTo>
                  <a:lnTo>
                    <a:pt x="252" y="7803"/>
                  </a:lnTo>
                  <a:lnTo>
                    <a:pt x="468" y="8342"/>
                  </a:lnTo>
                  <a:lnTo>
                    <a:pt x="720" y="8881"/>
                  </a:lnTo>
                  <a:lnTo>
                    <a:pt x="1007" y="9349"/>
                  </a:lnTo>
                  <a:lnTo>
                    <a:pt x="1367" y="9816"/>
                  </a:lnTo>
                  <a:lnTo>
                    <a:pt x="1726" y="10248"/>
                  </a:lnTo>
                  <a:lnTo>
                    <a:pt x="2158" y="10643"/>
                  </a:lnTo>
                  <a:lnTo>
                    <a:pt x="2625" y="11003"/>
                  </a:lnTo>
                  <a:lnTo>
                    <a:pt x="3129" y="11326"/>
                  </a:lnTo>
                  <a:lnTo>
                    <a:pt x="3668" y="11578"/>
                  </a:lnTo>
                  <a:lnTo>
                    <a:pt x="4207" y="11794"/>
                  </a:lnTo>
                  <a:lnTo>
                    <a:pt x="4783" y="11937"/>
                  </a:lnTo>
                  <a:lnTo>
                    <a:pt x="5394" y="12009"/>
                  </a:lnTo>
                  <a:lnTo>
                    <a:pt x="6005" y="12045"/>
                  </a:lnTo>
                  <a:lnTo>
                    <a:pt x="6616" y="12045"/>
                  </a:lnTo>
                  <a:lnTo>
                    <a:pt x="7192" y="11937"/>
                  </a:lnTo>
                  <a:lnTo>
                    <a:pt x="7767" y="11794"/>
                  </a:lnTo>
                  <a:lnTo>
                    <a:pt x="8306" y="11614"/>
                  </a:lnTo>
                  <a:lnTo>
                    <a:pt x="8846" y="11362"/>
                  </a:lnTo>
                  <a:lnTo>
                    <a:pt x="9349" y="11075"/>
                  </a:lnTo>
                  <a:lnTo>
                    <a:pt x="9780" y="10715"/>
                  </a:lnTo>
                  <a:lnTo>
                    <a:pt x="10212" y="10355"/>
                  </a:lnTo>
                  <a:lnTo>
                    <a:pt x="10607" y="9924"/>
                  </a:lnTo>
                  <a:lnTo>
                    <a:pt x="10967" y="9457"/>
                  </a:lnTo>
                  <a:lnTo>
                    <a:pt x="11291" y="8989"/>
                  </a:lnTo>
                  <a:lnTo>
                    <a:pt x="11542" y="8450"/>
                  </a:lnTo>
                  <a:lnTo>
                    <a:pt x="11758" y="7910"/>
                  </a:lnTo>
                  <a:lnTo>
                    <a:pt x="11902" y="7335"/>
                  </a:lnTo>
                  <a:lnTo>
                    <a:pt x="12010" y="6724"/>
                  </a:lnTo>
                  <a:lnTo>
                    <a:pt x="12046" y="6113"/>
                  </a:lnTo>
                  <a:lnTo>
                    <a:pt x="12010" y="5501"/>
                  </a:lnTo>
                  <a:lnTo>
                    <a:pt x="11938" y="4926"/>
                  </a:lnTo>
                  <a:lnTo>
                    <a:pt x="11794" y="4351"/>
                  </a:lnTo>
                  <a:lnTo>
                    <a:pt x="11614" y="3776"/>
                  </a:lnTo>
                  <a:lnTo>
                    <a:pt x="11362" y="3272"/>
                  </a:lnTo>
                  <a:lnTo>
                    <a:pt x="11075" y="2769"/>
                  </a:lnTo>
                  <a:lnTo>
                    <a:pt x="10751" y="2301"/>
                  </a:lnTo>
                  <a:lnTo>
                    <a:pt x="10356" y="1870"/>
                  </a:lnTo>
                  <a:lnTo>
                    <a:pt x="9924" y="1474"/>
                  </a:lnTo>
                  <a:lnTo>
                    <a:pt x="9493" y="1115"/>
                  </a:lnTo>
                  <a:lnTo>
                    <a:pt x="8989" y="791"/>
                  </a:lnTo>
                  <a:lnTo>
                    <a:pt x="8450" y="540"/>
                  </a:lnTo>
                  <a:lnTo>
                    <a:pt x="7911" y="324"/>
                  </a:lnTo>
                  <a:lnTo>
                    <a:pt x="7335" y="144"/>
                  </a:lnTo>
                  <a:lnTo>
                    <a:pt x="6724" y="72"/>
                  </a:lnTo>
                  <a:lnTo>
                    <a:pt x="6652" y="36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5695875" y="3885825"/>
              <a:ext cx="69225" cy="69225"/>
            </a:xfrm>
            <a:custGeom>
              <a:avLst/>
              <a:gdLst/>
              <a:ahLst/>
              <a:cxnLst/>
              <a:rect l="l" t="t" r="r" b="b"/>
              <a:pathLst>
                <a:path w="2769" h="2769" extrusionOk="0">
                  <a:moveTo>
                    <a:pt x="1294" y="0"/>
                  </a:moveTo>
                  <a:lnTo>
                    <a:pt x="1043" y="36"/>
                  </a:lnTo>
                  <a:lnTo>
                    <a:pt x="791" y="108"/>
                  </a:lnTo>
                  <a:lnTo>
                    <a:pt x="575" y="216"/>
                  </a:lnTo>
                  <a:lnTo>
                    <a:pt x="360" y="396"/>
                  </a:lnTo>
                  <a:lnTo>
                    <a:pt x="216" y="576"/>
                  </a:lnTo>
                  <a:lnTo>
                    <a:pt x="108" y="827"/>
                  </a:lnTo>
                  <a:lnTo>
                    <a:pt x="36" y="1115"/>
                  </a:lnTo>
                  <a:lnTo>
                    <a:pt x="0" y="1439"/>
                  </a:lnTo>
                  <a:lnTo>
                    <a:pt x="0" y="1690"/>
                  </a:lnTo>
                  <a:lnTo>
                    <a:pt x="72" y="1906"/>
                  </a:lnTo>
                  <a:lnTo>
                    <a:pt x="180" y="2158"/>
                  </a:lnTo>
                  <a:lnTo>
                    <a:pt x="324" y="2337"/>
                  </a:lnTo>
                  <a:lnTo>
                    <a:pt x="503" y="2481"/>
                  </a:lnTo>
                  <a:lnTo>
                    <a:pt x="719" y="2625"/>
                  </a:lnTo>
                  <a:lnTo>
                    <a:pt x="935" y="2697"/>
                  </a:lnTo>
                  <a:lnTo>
                    <a:pt x="1187" y="2733"/>
                  </a:lnTo>
                  <a:lnTo>
                    <a:pt x="1366" y="2769"/>
                  </a:lnTo>
                  <a:lnTo>
                    <a:pt x="1618" y="2769"/>
                  </a:lnTo>
                  <a:lnTo>
                    <a:pt x="1870" y="2733"/>
                  </a:lnTo>
                  <a:lnTo>
                    <a:pt x="2086" y="2625"/>
                  </a:lnTo>
                  <a:lnTo>
                    <a:pt x="2301" y="2481"/>
                  </a:lnTo>
                  <a:lnTo>
                    <a:pt x="2481" y="2337"/>
                  </a:lnTo>
                  <a:lnTo>
                    <a:pt x="2589" y="2122"/>
                  </a:lnTo>
                  <a:lnTo>
                    <a:pt x="2697" y="1906"/>
                  </a:lnTo>
                  <a:lnTo>
                    <a:pt x="2733" y="1654"/>
                  </a:lnTo>
                  <a:lnTo>
                    <a:pt x="2769" y="1331"/>
                  </a:lnTo>
                  <a:lnTo>
                    <a:pt x="2733" y="1043"/>
                  </a:lnTo>
                  <a:lnTo>
                    <a:pt x="2661" y="791"/>
                  </a:lnTo>
                  <a:lnTo>
                    <a:pt x="2553" y="576"/>
                  </a:lnTo>
                  <a:lnTo>
                    <a:pt x="2373" y="396"/>
                  </a:lnTo>
                  <a:lnTo>
                    <a:pt x="2157" y="216"/>
                  </a:lnTo>
                  <a:lnTo>
                    <a:pt x="1906" y="108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5134950" y="1813875"/>
              <a:ext cx="743425" cy="743400"/>
            </a:xfrm>
            <a:custGeom>
              <a:avLst/>
              <a:gdLst/>
              <a:ahLst/>
              <a:cxnLst/>
              <a:rect l="l" t="t" r="r" b="b"/>
              <a:pathLst>
                <a:path w="29737" h="29736" extrusionOk="0">
                  <a:moveTo>
                    <a:pt x="7803" y="0"/>
                  </a:moveTo>
                  <a:lnTo>
                    <a:pt x="1" y="21933"/>
                  </a:lnTo>
                  <a:lnTo>
                    <a:pt x="21934" y="29736"/>
                  </a:lnTo>
                  <a:lnTo>
                    <a:pt x="29736" y="7803"/>
                  </a:lnTo>
                  <a:lnTo>
                    <a:pt x="78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5250025" y="1965775"/>
              <a:ext cx="511475" cy="379375"/>
            </a:xfrm>
            <a:custGeom>
              <a:avLst/>
              <a:gdLst/>
              <a:ahLst/>
              <a:cxnLst/>
              <a:rect l="l" t="t" r="r" b="b"/>
              <a:pathLst>
                <a:path w="20459" h="15175" extrusionOk="0">
                  <a:moveTo>
                    <a:pt x="5070" y="1"/>
                  </a:moveTo>
                  <a:lnTo>
                    <a:pt x="4854" y="217"/>
                  </a:lnTo>
                  <a:lnTo>
                    <a:pt x="4638" y="432"/>
                  </a:lnTo>
                  <a:lnTo>
                    <a:pt x="4459" y="648"/>
                  </a:lnTo>
                  <a:lnTo>
                    <a:pt x="4279" y="864"/>
                  </a:lnTo>
                  <a:lnTo>
                    <a:pt x="4171" y="1116"/>
                  </a:lnTo>
                  <a:lnTo>
                    <a:pt x="4063" y="1403"/>
                  </a:lnTo>
                  <a:lnTo>
                    <a:pt x="3955" y="1691"/>
                  </a:lnTo>
                  <a:lnTo>
                    <a:pt x="3919" y="1978"/>
                  </a:lnTo>
                  <a:lnTo>
                    <a:pt x="3883" y="2266"/>
                  </a:lnTo>
                  <a:lnTo>
                    <a:pt x="3883" y="2590"/>
                  </a:lnTo>
                  <a:lnTo>
                    <a:pt x="3883" y="2949"/>
                  </a:lnTo>
                  <a:lnTo>
                    <a:pt x="3919" y="3309"/>
                  </a:lnTo>
                  <a:lnTo>
                    <a:pt x="4099" y="4064"/>
                  </a:lnTo>
                  <a:lnTo>
                    <a:pt x="4351" y="4927"/>
                  </a:lnTo>
                  <a:lnTo>
                    <a:pt x="3056" y="4064"/>
                  </a:lnTo>
                  <a:lnTo>
                    <a:pt x="2984" y="4388"/>
                  </a:lnTo>
                  <a:lnTo>
                    <a:pt x="2948" y="4711"/>
                  </a:lnTo>
                  <a:lnTo>
                    <a:pt x="2912" y="5035"/>
                  </a:lnTo>
                  <a:lnTo>
                    <a:pt x="2912" y="5322"/>
                  </a:lnTo>
                  <a:lnTo>
                    <a:pt x="2912" y="5646"/>
                  </a:lnTo>
                  <a:lnTo>
                    <a:pt x="2948" y="5934"/>
                  </a:lnTo>
                  <a:lnTo>
                    <a:pt x="3020" y="6221"/>
                  </a:lnTo>
                  <a:lnTo>
                    <a:pt x="3092" y="6473"/>
                  </a:lnTo>
                  <a:lnTo>
                    <a:pt x="3200" y="6761"/>
                  </a:lnTo>
                  <a:lnTo>
                    <a:pt x="3308" y="7012"/>
                  </a:lnTo>
                  <a:lnTo>
                    <a:pt x="3632" y="7516"/>
                  </a:lnTo>
                  <a:lnTo>
                    <a:pt x="4027" y="7983"/>
                  </a:lnTo>
                  <a:lnTo>
                    <a:pt x="4495" y="8415"/>
                  </a:lnTo>
                  <a:lnTo>
                    <a:pt x="4495" y="8415"/>
                  </a:lnTo>
                  <a:lnTo>
                    <a:pt x="3128" y="8019"/>
                  </a:lnTo>
                  <a:lnTo>
                    <a:pt x="3128" y="8486"/>
                  </a:lnTo>
                  <a:lnTo>
                    <a:pt x="3200" y="8918"/>
                  </a:lnTo>
                  <a:lnTo>
                    <a:pt x="3308" y="9313"/>
                  </a:lnTo>
                  <a:lnTo>
                    <a:pt x="3560" y="9745"/>
                  </a:lnTo>
                  <a:lnTo>
                    <a:pt x="3847" y="10140"/>
                  </a:lnTo>
                  <a:lnTo>
                    <a:pt x="4279" y="10572"/>
                  </a:lnTo>
                  <a:lnTo>
                    <a:pt x="4782" y="11003"/>
                  </a:lnTo>
                  <a:lnTo>
                    <a:pt x="5393" y="11507"/>
                  </a:lnTo>
                  <a:lnTo>
                    <a:pt x="4746" y="11687"/>
                  </a:lnTo>
                  <a:lnTo>
                    <a:pt x="4063" y="11794"/>
                  </a:lnTo>
                  <a:lnTo>
                    <a:pt x="3380" y="11866"/>
                  </a:lnTo>
                  <a:lnTo>
                    <a:pt x="2661" y="11866"/>
                  </a:lnTo>
                  <a:lnTo>
                    <a:pt x="1978" y="11794"/>
                  </a:lnTo>
                  <a:lnTo>
                    <a:pt x="1294" y="11687"/>
                  </a:lnTo>
                  <a:lnTo>
                    <a:pt x="647" y="11507"/>
                  </a:lnTo>
                  <a:lnTo>
                    <a:pt x="0" y="11255"/>
                  </a:lnTo>
                  <a:lnTo>
                    <a:pt x="0" y="11255"/>
                  </a:lnTo>
                  <a:lnTo>
                    <a:pt x="252" y="11579"/>
                  </a:lnTo>
                  <a:lnTo>
                    <a:pt x="791" y="12154"/>
                  </a:lnTo>
                  <a:lnTo>
                    <a:pt x="1402" y="12693"/>
                  </a:lnTo>
                  <a:lnTo>
                    <a:pt x="2014" y="13197"/>
                  </a:lnTo>
                  <a:lnTo>
                    <a:pt x="2697" y="13628"/>
                  </a:lnTo>
                  <a:lnTo>
                    <a:pt x="3380" y="13988"/>
                  </a:lnTo>
                  <a:lnTo>
                    <a:pt x="4099" y="14347"/>
                  </a:lnTo>
                  <a:lnTo>
                    <a:pt x="4854" y="14599"/>
                  </a:lnTo>
                  <a:lnTo>
                    <a:pt x="5609" y="14851"/>
                  </a:lnTo>
                  <a:lnTo>
                    <a:pt x="6113" y="14959"/>
                  </a:lnTo>
                  <a:lnTo>
                    <a:pt x="6616" y="15030"/>
                  </a:lnTo>
                  <a:lnTo>
                    <a:pt x="7083" y="15102"/>
                  </a:lnTo>
                  <a:lnTo>
                    <a:pt x="7587" y="15138"/>
                  </a:lnTo>
                  <a:lnTo>
                    <a:pt x="8054" y="15174"/>
                  </a:lnTo>
                  <a:lnTo>
                    <a:pt x="8558" y="15174"/>
                  </a:lnTo>
                  <a:lnTo>
                    <a:pt x="9025" y="15138"/>
                  </a:lnTo>
                  <a:lnTo>
                    <a:pt x="9528" y="15066"/>
                  </a:lnTo>
                  <a:lnTo>
                    <a:pt x="9996" y="14994"/>
                  </a:lnTo>
                  <a:lnTo>
                    <a:pt x="10463" y="14923"/>
                  </a:lnTo>
                  <a:lnTo>
                    <a:pt x="10931" y="14815"/>
                  </a:lnTo>
                  <a:lnTo>
                    <a:pt x="11362" y="14671"/>
                  </a:lnTo>
                  <a:lnTo>
                    <a:pt x="11829" y="14527"/>
                  </a:lnTo>
                  <a:lnTo>
                    <a:pt x="12261" y="14347"/>
                  </a:lnTo>
                  <a:lnTo>
                    <a:pt x="13124" y="13916"/>
                  </a:lnTo>
                  <a:lnTo>
                    <a:pt x="13915" y="13448"/>
                  </a:lnTo>
                  <a:lnTo>
                    <a:pt x="14310" y="13197"/>
                  </a:lnTo>
                  <a:lnTo>
                    <a:pt x="14706" y="12909"/>
                  </a:lnTo>
                  <a:lnTo>
                    <a:pt x="15065" y="12585"/>
                  </a:lnTo>
                  <a:lnTo>
                    <a:pt x="15389" y="12262"/>
                  </a:lnTo>
                  <a:lnTo>
                    <a:pt x="15749" y="11938"/>
                  </a:lnTo>
                  <a:lnTo>
                    <a:pt x="16072" y="11579"/>
                  </a:lnTo>
                  <a:lnTo>
                    <a:pt x="16360" y="11219"/>
                  </a:lnTo>
                  <a:lnTo>
                    <a:pt x="16648" y="10824"/>
                  </a:lnTo>
                  <a:lnTo>
                    <a:pt x="16935" y="10428"/>
                  </a:lnTo>
                  <a:lnTo>
                    <a:pt x="17187" y="9997"/>
                  </a:lnTo>
                  <a:lnTo>
                    <a:pt x="17439" y="9565"/>
                  </a:lnTo>
                  <a:lnTo>
                    <a:pt x="17654" y="9134"/>
                  </a:lnTo>
                  <a:lnTo>
                    <a:pt x="17834" y="8666"/>
                  </a:lnTo>
                  <a:lnTo>
                    <a:pt x="18014" y="8199"/>
                  </a:lnTo>
                  <a:lnTo>
                    <a:pt x="18122" y="7983"/>
                  </a:lnTo>
                  <a:lnTo>
                    <a:pt x="18266" y="7803"/>
                  </a:lnTo>
                  <a:lnTo>
                    <a:pt x="18445" y="7659"/>
                  </a:lnTo>
                  <a:lnTo>
                    <a:pt x="18661" y="7588"/>
                  </a:lnTo>
                  <a:lnTo>
                    <a:pt x="19524" y="7192"/>
                  </a:lnTo>
                  <a:lnTo>
                    <a:pt x="20423" y="6761"/>
                  </a:lnTo>
                  <a:lnTo>
                    <a:pt x="20351" y="6653"/>
                  </a:lnTo>
                  <a:lnTo>
                    <a:pt x="18553" y="6509"/>
                  </a:lnTo>
                  <a:lnTo>
                    <a:pt x="18553" y="6365"/>
                  </a:lnTo>
                  <a:lnTo>
                    <a:pt x="18805" y="6293"/>
                  </a:lnTo>
                  <a:lnTo>
                    <a:pt x="19093" y="6185"/>
                  </a:lnTo>
                  <a:lnTo>
                    <a:pt x="19344" y="6077"/>
                  </a:lnTo>
                  <a:lnTo>
                    <a:pt x="19596" y="5934"/>
                  </a:lnTo>
                  <a:lnTo>
                    <a:pt x="19848" y="5754"/>
                  </a:lnTo>
                  <a:lnTo>
                    <a:pt x="20063" y="5574"/>
                  </a:lnTo>
                  <a:lnTo>
                    <a:pt x="20279" y="5358"/>
                  </a:lnTo>
                  <a:lnTo>
                    <a:pt x="20459" y="5143"/>
                  </a:lnTo>
                  <a:lnTo>
                    <a:pt x="18337" y="5143"/>
                  </a:lnTo>
                  <a:lnTo>
                    <a:pt x="18158" y="5035"/>
                  </a:lnTo>
                  <a:lnTo>
                    <a:pt x="17978" y="4891"/>
                  </a:lnTo>
                  <a:lnTo>
                    <a:pt x="17870" y="4711"/>
                  </a:lnTo>
                  <a:lnTo>
                    <a:pt x="17726" y="4495"/>
                  </a:lnTo>
                  <a:lnTo>
                    <a:pt x="17546" y="4244"/>
                  </a:lnTo>
                  <a:lnTo>
                    <a:pt x="17187" y="3848"/>
                  </a:lnTo>
                  <a:lnTo>
                    <a:pt x="16791" y="3525"/>
                  </a:lnTo>
                  <a:lnTo>
                    <a:pt x="16324" y="3237"/>
                  </a:lnTo>
                  <a:lnTo>
                    <a:pt x="15821" y="3021"/>
                  </a:lnTo>
                  <a:lnTo>
                    <a:pt x="15317" y="2913"/>
                  </a:lnTo>
                  <a:lnTo>
                    <a:pt x="14778" y="2877"/>
                  </a:lnTo>
                  <a:lnTo>
                    <a:pt x="14490" y="2877"/>
                  </a:lnTo>
                  <a:lnTo>
                    <a:pt x="14203" y="2913"/>
                  </a:lnTo>
                  <a:lnTo>
                    <a:pt x="13951" y="2949"/>
                  </a:lnTo>
                  <a:lnTo>
                    <a:pt x="13663" y="2985"/>
                  </a:lnTo>
                  <a:lnTo>
                    <a:pt x="13160" y="3165"/>
                  </a:lnTo>
                  <a:lnTo>
                    <a:pt x="12692" y="3417"/>
                  </a:lnTo>
                  <a:lnTo>
                    <a:pt x="12261" y="3740"/>
                  </a:lnTo>
                  <a:lnTo>
                    <a:pt x="11901" y="4100"/>
                  </a:lnTo>
                  <a:lnTo>
                    <a:pt x="11578" y="4531"/>
                  </a:lnTo>
                  <a:lnTo>
                    <a:pt x="11326" y="5035"/>
                  </a:lnTo>
                  <a:lnTo>
                    <a:pt x="11218" y="5286"/>
                  </a:lnTo>
                  <a:lnTo>
                    <a:pt x="11146" y="5538"/>
                  </a:lnTo>
                  <a:lnTo>
                    <a:pt x="11002" y="6113"/>
                  </a:lnTo>
                  <a:lnTo>
                    <a:pt x="10499" y="5898"/>
                  </a:lnTo>
                  <a:lnTo>
                    <a:pt x="9996" y="5646"/>
                  </a:lnTo>
                  <a:lnTo>
                    <a:pt x="9528" y="5358"/>
                  </a:lnTo>
                  <a:lnTo>
                    <a:pt x="9061" y="5071"/>
                  </a:lnTo>
                  <a:lnTo>
                    <a:pt x="8629" y="4747"/>
                  </a:lnTo>
                  <a:lnTo>
                    <a:pt x="8198" y="4423"/>
                  </a:lnTo>
                  <a:lnTo>
                    <a:pt x="7802" y="4064"/>
                  </a:lnTo>
                  <a:lnTo>
                    <a:pt x="7407" y="3668"/>
                  </a:lnTo>
                  <a:lnTo>
                    <a:pt x="7047" y="3273"/>
                  </a:lnTo>
                  <a:lnTo>
                    <a:pt x="6688" y="2877"/>
                  </a:lnTo>
                  <a:lnTo>
                    <a:pt x="6364" y="2410"/>
                  </a:lnTo>
                  <a:lnTo>
                    <a:pt x="6077" y="1978"/>
                  </a:lnTo>
                  <a:lnTo>
                    <a:pt x="5789" y="1511"/>
                  </a:lnTo>
                  <a:lnTo>
                    <a:pt x="5537" y="1008"/>
                  </a:lnTo>
                  <a:lnTo>
                    <a:pt x="5286" y="504"/>
                  </a:lnTo>
                  <a:lnTo>
                    <a:pt x="50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5128675" y="890700"/>
              <a:ext cx="640025" cy="640050"/>
            </a:xfrm>
            <a:custGeom>
              <a:avLst/>
              <a:gdLst/>
              <a:ahLst/>
              <a:cxnLst/>
              <a:rect l="l" t="t" r="r" b="b"/>
              <a:pathLst>
                <a:path w="25601" h="25602" extrusionOk="0">
                  <a:moveTo>
                    <a:pt x="19200" y="1"/>
                  </a:moveTo>
                  <a:lnTo>
                    <a:pt x="0" y="6401"/>
                  </a:lnTo>
                  <a:lnTo>
                    <a:pt x="6400" y="25601"/>
                  </a:lnTo>
                  <a:lnTo>
                    <a:pt x="25600" y="19201"/>
                  </a:lnTo>
                  <a:lnTo>
                    <a:pt x="192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5263500" y="1023750"/>
              <a:ext cx="372175" cy="424300"/>
            </a:xfrm>
            <a:custGeom>
              <a:avLst/>
              <a:gdLst/>
              <a:ahLst/>
              <a:cxnLst/>
              <a:rect l="l" t="t" r="r" b="b"/>
              <a:pathLst>
                <a:path w="14887" h="16972" extrusionOk="0">
                  <a:moveTo>
                    <a:pt x="7803" y="1187"/>
                  </a:moveTo>
                  <a:lnTo>
                    <a:pt x="8270" y="1223"/>
                  </a:lnTo>
                  <a:lnTo>
                    <a:pt x="8702" y="1295"/>
                  </a:lnTo>
                  <a:lnTo>
                    <a:pt x="9169" y="1403"/>
                  </a:lnTo>
                  <a:lnTo>
                    <a:pt x="9601" y="1510"/>
                  </a:lnTo>
                  <a:lnTo>
                    <a:pt x="9996" y="1690"/>
                  </a:lnTo>
                  <a:lnTo>
                    <a:pt x="10392" y="1870"/>
                  </a:lnTo>
                  <a:lnTo>
                    <a:pt x="10787" y="2122"/>
                  </a:lnTo>
                  <a:lnTo>
                    <a:pt x="11147" y="2373"/>
                  </a:lnTo>
                  <a:lnTo>
                    <a:pt x="11506" y="2625"/>
                  </a:lnTo>
                  <a:lnTo>
                    <a:pt x="11830" y="2949"/>
                  </a:lnTo>
                  <a:lnTo>
                    <a:pt x="12117" y="3272"/>
                  </a:lnTo>
                  <a:lnTo>
                    <a:pt x="12405" y="3632"/>
                  </a:lnTo>
                  <a:lnTo>
                    <a:pt x="12657" y="4027"/>
                  </a:lnTo>
                  <a:lnTo>
                    <a:pt x="12873" y="4423"/>
                  </a:lnTo>
                  <a:lnTo>
                    <a:pt x="13052" y="4746"/>
                  </a:lnTo>
                  <a:lnTo>
                    <a:pt x="13196" y="5070"/>
                  </a:lnTo>
                  <a:lnTo>
                    <a:pt x="13412" y="5717"/>
                  </a:lnTo>
                  <a:lnTo>
                    <a:pt x="13556" y="6400"/>
                  </a:lnTo>
                  <a:lnTo>
                    <a:pt x="13628" y="7048"/>
                  </a:lnTo>
                  <a:lnTo>
                    <a:pt x="13628" y="7731"/>
                  </a:lnTo>
                  <a:lnTo>
                    <a:pt x="13556" y="8378"/>
                  </a:lnTo>
                  <a:lnTo>
                    <a:pt x="13376" y="9025"/>
                  </a:lnTo>
                  <a:lnTo>
                    <a:pt x="13160" y="9672"/>
                  </a:lnTo>
                  <a:lnTo>
                    <a:pt x="12873" y="10284"/>
                  </a:lnTo>
                  <a:lnTo>
                    <a:pt x="12549" y="10859"/>
                  </a:lnTo>
                  <a:lnTo>
                    <a:pt x="12117" y="11398"/>
                  </a:lnTo>
                  <a:lnTo>
                    <a:pt x="11650" y="11902"/>
                  </a:lnTo>
                  <a:lnTo>
                    <a:pt x="11147" y="12333"/>
                  </a:lnTo>
                  <a:lnTo>
                    <a:pt x="10571" y="12729"/>
                  </a:lnTo>
                  <a:lnTo>
                    <a:pt x="9960" y="13052"/>
                  </a:lnTo>
                  <a:lnTo>
                    <a:pt x="9277" y="13304"/>
                  </a:lnTo>
                  <a:lnTo>
                    <a:pt x="8881" y="13412"/>
                  </a:lnTo>
                  <a:lnTo>
                    <a:pt x="8522" y="13484"/>
                  </a:lnTo>
                  <a:lnTo>
                    <a:pt x="8126" y="13556"/>
                  </a:lnTo>
                  <a:lnTo>
                    <a:pt x="7731" y="13592"/>
                  </a:lnTo>
                  <a:lnTo>
                    <a:pt x="6940" y="13592"/>
                  </a:lnTo>
                  <a:lnTo>
                    <a:pt x="6544" y="13556"/>
                  </a:lnTo>
                  <a:lnTo>
                    <a:pt x="6185" y="13484"/>
                  </a:lnTo>
                  <a:lnTo>
                    <a:pt x="6005" y="13484"/>
                  </a:lnTo>
                  <a:lnTo>
                    <a:pt x="5825" y="13520"/>
                  </a:lnTo>
                  <a:lnTo>
                    <a:pt x="5681" y="13556"/>
                  </a:lnTo>
                  <a:lnTo>
                    <a:pt x="5502" y="13628"/>
                  </a:lnTo>
                  <a:lnTo>
                    <a:pt x="4675" y="14131"/>
                  </a:lnTo>
                  <a:lnTo>
                    <a:pt x="3776" y="14742"/>
                  </a:lnTo>
                  <a:lnTo>
                    <a:pt x="3776" y="14706"/>
                  </a:lnTo>
                  <a:lnTo>
                    <a:pt x="3740" y="13735"/>
                  </a:lnTo>
                  <a:lnTo>
                    <a:pt x="3704" y="13268"/>
                  </a:lnTo>
                  <a:lnTo>
                    <a:pt x="3632" y="12801"/>
                  </a:lnTo>
                  <a:lnTo>
                    <a:pt x="3596" y="12585"/>
                  </a:lnTo>
                  <a:lnTo>
                    <a:pt x="3524" y="12441"/>
                  </a:lnTo>
                  <a:lnTo>
                    <a:pt x="3452" y="12261"/>
                  </a:lnTo>
                  <a:lnTo>
                    <a:pt x="3308" y="12117"/>
                  </a:lnTo>
                  <a:lnTo>
                    <a:pt x="2949" y="11794"/>
                  </a:lnTo>
                  <a:lnTo>
                    <a:pt x="2661" y="11434"/>
                  </a:lnTo>
                  <a:lnTo>
                    <a:pt x="2373" y="11075"/>
                  </a:lnTo>
                  <a:lnTo>
                    <a:pt x="2086" y="10715"/>
                  </a:lnTo>
                  <a:lnTo>
                    <a:pt x="1870" y="10320"/>
                  </a:lnTo>
                  <a:lnTo>
                    <a:pt x="1654" y="9924"/>
                  </a:lnTo>
                  <a:lnTo>
                    <a:pt x="1511" y="9529"/>
                  </a:lnTo>
                  <a:lnTo>
                    <a:pt x="1367" y="9133"/>
                  </a:lnTo>
                  <a:lnTo>
                    <a:pt x="1259" y="8702"/>
                  </a:lnTo>
                  <a:lnTo>
                    <a:pt x="1187" y="8306"/>
                  </a:lnTo>
                  <a:lnTo>
                    <a:pt x="1151" y="7875"/>
                  </a:lnTo>
                  <a:lnTo>
                    <a:pt x="1151" y="7443"/>
                  </a:lnTo>
                  <a:lnTo>
                    <a:pt x="1187" y="6976"/>
                  </a:lnTo>
                  <a:lnTo>
                    <a:pt x="1259" y="6544"/>
                  </a:lnTo>
                  <a:lnTo>
                    <a:pt x="1367" y="6077"/>
                  </a:lnTo>
                  <a:lnTo>
                    <a:pt x="1475" y="5609"/>
                  </a:lnTo>
                  <a:lnTo>
                    <a:pt x="1618" y="5142"/>
                  </a:lnTo>
                  <a:lnTo>
                    <a:pt x="1798" y="4711"/>
                  </a:lnTo>
                  <a:lnTo>
                    <a:pt x="2014" y="4279"/>
                  </a:lnTo>
                  <a:lnTo>
                    <a:pt x="2266" y="3884"/>
                  </a:lnTo>
                  <a:lnTo>
                    <a:pt x="2517" y="3524"/>
                  </a:lnTo>
                  <a:lnTo>
                    <a:pt x="2805" y="3164"/>
                  </a:lnTo>
                  <a:lnTo>
                    <a:pt x="3129" y="2841"/>
                  </a:lnTo>
                  <a:lnTo>
                    <a:pt x="3488" y="2553"/>
                  </a:lnTo>
                  <a:lnTo>
                    <a:pt x="3848" y="2266"/>
                  </a:lnTo>
                  <a:lnTo>
                    <a:pt x="4243" y="2014"/>
                  </a:lnTo>
                  <a:lnTo>
                    <a:pt x="4639" y="1834"/>
                  </a:lnTo>
                  <a:lnTo>
                    <a:pt x="5070" y="1618"/>
                  </a:lnTo>
                  <a:lnTo>
                    <a:pt x="5502" y="1474"/>
                  </a:lnTo>
                  <a:lnTo>
                    <a:pt x="5969" y="1367"/>
                  </a:lnTo>
                  <a:lnTo>
                    <a:pt x="6436" y="1295"/>
                  </a:lnTo>
                  <a:lnTo>
                    <a:pt x="6904" y="1259"/>
                  </a:lnTo>
                  <a:lnTo>
                    <a:pt x="7371" y="1187"/>
                  </a:lnTo>
                  <a:close/>
                  <a:moveTo>
                    <a:pt x="7659" y="0"/>
                  </a:moveTo>
                  <a:lnTo>
                    <a:pt x="6940" y="36"/>
                  </a:lnTo>
                  <a:lnTo>
                    <a:pt x="6221" y="108"/>
                  </a:lnTo>
                  <a:lnTo>
                    <a:pt x="5502" y="252"/>
                  </a:lnTo>
                  <a:lnTo>
                    <a:pt x="4818" y="504"/>
                  </a:lnTo>
                  <a:lnTo>
                    <a:pt x="4171" y="791"/>
                  </a:lnTo>
                  <a:lnTo>
                    <a:pt x="3524" y="1151"/>
                  </a:lnTo>
                  <a:lnTo>
                    <a:pt x="2877" y="1582"/>
                  </a:lnTo>
                  <a:lnTo>
                    <a:pt x="2302" y="2086"/>
                  </a:lnTo>
                  <a:lnTo>
                    <a:pt x="1798" y="2625"/>
                  </a:lnTo>
                  <a:lnTo>
                    <a:pt x="1331" y="3236"/>
                  </a:lnTo>
                  <a:lnTo>
                    <a:pt x="935" y="3848"/>
                  </a:lnTo>
                  <a:lnTo>
                    <a:pt x="612" y="4495"/>
                  </a:lnTo>
                  <a:lnTo>
                    <a:pt x="360" y="5178"/>
                  </a:lnTo>
                  <a:lnTo>
                    <a:pt x="180" y="5897"/>
                  </a:lnTo>
                  <a:lnTo>
                    <a:pt x="36" y="6616"/>
                  </a:lnTo>
                  <a:lnTo>
                    <a:pt x="0" y="7299"/>
                  </a:lnTo>
                  <a:lnTo>
                    <a:pt x="0" y="8018"/>
                  </a:lnTo>
                  <a:lnTo>
                    <a:pt x="108" y="8738"/>
                  </a:lnTo>
                  <a:lnTo>
                    <a:pt x="252" y="9457"/>
                  </a:lnTo>
                  <a:lnTo>
                    <a:pt x="468" y="10140"/>
                  </a:lnTo>
                  <a:lnTo>
                    <a:pt x="755" y="10823"/>
                  </a:lnTo>
                  <a:lnTo>
                    <a:pt x="1115" y="11470"/>
                  </a:lnTo>
                  <a:lnTo>
                    <a:pt x="1546" y="12081"/>
                  </a:lnTo>
                  <a:lnTo>
                    <a:pt x="2050" y="12657"/>
                  </a:lnTo>
                  <a:lnTo>
                    <a:pt x="2230" y="12837"/>
                  </a:lnTo>
                  <a:lnTo>
                    <a:pt x="2338" y="13052"/>
                  </a:lnTo>
                  <a:lnTo>
                    <a:pt x="2409" y="13304"/>
                  </a:lnTo>
                  <a:lnTo>
                    <a:pt x="2445" y="13556"/>
                  </a:lnTo>
                  <a:lnTo>
                    <a:pt x="2517" y="15246"/>
                  </a:lnTo>
                  <a:lnTo>
                    <a:pt x="2625" y="16971"/>
                  </a:lnTo>
                  <a:lnTo>
                    <a:pt x="5717" y="14922"/>
                  </a:lnTo>
                  <a:lnTo>
                    <a:pt x="5897" y="14850"/>
                  </a:lnTo>
                  <a:lnTo>
                    <a:pt x="6077" y="14778"/>
                  </a:lnTo>
                  <a:lnTo>
                    <a:pt x="6257" y="14742"/>
                  </a:lnTo>
                  <a:lnTo>
                    <a:pt x="6436" y="14742"/>
                  </a:lnTo>
                  <a:lnTo>
                    <a:pt x="6904" y="14778"/>
                  </a:lnTo>
                  <a:lnTo>
                    <a:pt x="7839" y="14778"/>
                  </a:lnTo>
                  <a:lnTo>
                    <a:pt x="8342" y="14742"/>
                  </a:lnTo>
                  <a:lnTo>
                    <a:pt x="8810" y="14634"/>
                  </a:lnTo>
                  <a:lnTo>
                    <a:pt x="9277" y="14562"/>
                  </a:lnTo>
                  <a:lnTo>
                    <a:pt x="9708" y="14419"/>
                  </a:lnTo>
                  <a:lnTo>
                    <a:pt x="10176" y="14275"/>
                  </a:lnTo>
                  <a:lnTo>
                    <a:pt x="10823" y="13951"/>
                  </a:lnTo>
                  <a:lnTo>
                    <a:pt x="11434" y="13592"/>
                  </a:lnTo>
                  <a:lnTo>
                    <a:pt x="12010" y="13196"/>
                  </a:lnTo>
                  <a:lnTo>
                    <a:pt x="12513" y="12765"/>
                  </a:lnTo>
                  <a:lnTo>
                    <a:pt x="12980" y="12261"/>
                  </a:lnTo>
                  <a:lnTo>
                    <a:pt x="13412" y="11722"/>
                  </a:lnTo>
                  <a:lnTo>
                    <a:pt x="13807" y="11147"/>
                  </a:lnTo>
                  <a:lnTo>
                    <a:pt x="14131" y="10571"/>
                  </a:lnTo>
                  <a:lnTo>
                    <a:pt x="14383" y="9960"/>
                  </a:lnTo>
                  <a:lnTo>
                    <a:pt x="14598" y="9313"/>
                  </a:lnTo>
                  <a:lnTo>
                    <a:pt x="14778" y="8630"/>
                  </a:lnTo>
                  <a:lnTo>
                    <a:pt x="14850" y="7947"/>
                  </a:lnTo>
                  <a:lnTo>
                    <a:pt x="14886" y="7263"/>
                  </a:lnTo>
                  <a:lnTo>
                    <a:pt x="14850" y="6580"/>
                  </a:lnTo>
                  <a:lnTo>
                    <a:pt x="14742" y="5861"/>
                  </a:lnTo>
                  <a:lnTo>
                    <a:pt x="14598" y="5178"/>
                  </a:lnTo>
                  <a:lnTo>
                    <a:pt x="14455" y="4782"/>
                  </a:lnTo>
                  <a:lnTo>
                    <a:pt x="14275" y="4387"/>
                  </a:lnTo>
                  <a:lnTo>
                    <a:pt x="14095" y="4027"/>
                  </a:lnTo>
                  <a:lnTo>
                    <a:pt x="13915" y="3668"/>
                  </a:lnTo>
                  <a:lnTo>
                    <a:pt x="13664" y="3308"/>
                  </a:lnTo>
                  <a:lnTo>
                    <a:pt x="13448" y="2985"/>
                  </a:lnTo>
                  <a:lnTo>
                    <a:pt x="13160" y="2625"/>
                  </a:lnTo>
                  <a:lnTo>
                    <a:pt x="12908" y="2337"/>
                  </a:lnTo>
                  <a:lnTo>
                    <a:pt x="12333" y="1798"/>
                  </a:lnTo>
                  <a:lnTo>
                    <a:pt x="11758" y="1331"/>
                  </a:lnTo>
                  <a:lnTo>
                    <a:pt x="11111" y="935"/>
                  </a:lnTo>
                  <a:lnTo>
                    <a:pt x="10463" y="612"/>
                  </a:lnTo>
                  <a:lnTo>
                    <a:pt x="9780" y="360"/>
                  </a:lnTo>
                  <a:lnTo>
                    <a:pt x="9097" y="180"/>
                  </a:lnTo>
                  <a:lnTo>
                    <a:pt x="8378" y="72"/>
                  </a:lnTo>
                  <a:lnTo>
                    <a:pt x="76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5343500" y="1146000"/>
              <a:ext cx="213950" cy="134850"/>
            </a:xfrm>
            <a:custGeom>
              <a:avLst/>
              <a:gdLst/>
              <a:ahLst/>
              <a:cxnLst/>
              <a:rect l="l" t="t" r="r" b="b"/>
              <a:pathLst>
                <a:path w="8558" h="5394" extrusionOk="0">
                  <a:moveTo>
                    <a:pt x="791" y="0"/>
                  </a:moveTo>
                  <a:lnTo>
                    <a:pt x="612" y="72"/>
                  </a:lnTo>
                  <a:lnTo>
                    <a:pt x="432" y="216"/>
                  </a:lnTo>
                  <a:lnTo>
                    <a:pt x="252" y="432"/>
                  </a:lnTo>
                  <a:lnTo>
                    <a:pt x="144" y="683"/>
                  </a:lnTo>
                  <a:lnTo>
                    <a:pt x="72" y="1043"/>
                  </a:lnTo>
                  <a:lnTo>
                    <a:pt x="0" y="1403"/>
                  </a:lnTo>
                  <a:lnTo>
                    <a:pt x="36" y="1762"/>
                  </a:lnTo>
                  <a:lnTo>
                    <a:pt x="72" y="2122"/>
                  </a:lnTo>
                  <a:lnTo>
                    <a:pt x="252" y="2553"/>
                  </a:lnTo>
                  <a:lnTo>
                    <a:pt x="504" y="2913"/>
                  </a:lnTo>
                  <a:lnTo>
                    <a:pt x="827" y="3272"/>
                  </a:lnTo>
                  <a:lnTo>
                    <a:pt x="1151" y="3560"/>
                  </a:lnTo>
                  <a:lnTo>
                    <a:pt x="1762" y="3991"/>
                  </a:lnTo>
                  <a:lnTo>
                    <a:pt x="2374" y="4387"/>
                  </a:lnTo>
                  <a:lnTo>
                    <a:pt x="3021" y="4710"/>
                  </a:lnTo>
                  <a:lnTo>
                    <a:pt x="3704" y="4998"/>
                  </a:lnTo>
                  <a:lnTo>
                    <a:pt x="4387" y="5178"/>
                  </a:lnTo>
                  <a:lnTo>
                    <a:pt x="5106" y="5322"/>
                  </a:lnTo>
                  <a:lnTo>
                    <a:pt x="5825" y="5394"/>
                  </a:lnTo>
                  <a:lnTo>
                    <a:pt x="6580" y="5394"/>
                  </a:lnTo>
                  <a:lnTo>
                    <a:pt x="6868" y="5358"/>
                  </a:lnTo>
                  <a:lnTo>
                    <a:pt x="7120" y="5286"/>
                  </a:lnTo>
                  <a:lnTo>
                    <a:pt x="7407" y="5214"/>
                  </a:lnTo>
                  <a:lnTo>
                    <a:pt x="7659" y="5070"/>
                  </a:lnTo>
                  <a:lnTo>
                    <a:pt x="7875" y="4890"/>
                  </a:lnTo>
                  <a:lnTo>
                    <a:pt x="8090" y="4710"/>
                  </a:lnTo>
                  <a:lnTo>
                    <a:pt x="8234" y="4495"/>
                  </a:lnTo>
                  <a:lnTo>
                    <a:pt x="8414" y="4243"/>
                  </a:lnTo>
                  <a:lnTo>
                    <a:pt x="8486" y="4099"/>
                  </a:lnTo>
                  <a:lnTo>
                    <a:pt x="8522" y="3991"/>
                  </a:lnTo>
                  <a:lnTo>
                    <a:pt x="8558" y="3848"/>
                  </a:lnTo>
                  <a:lnTo>
                    <a:pt x="8558" y="3704"/>
                  </a:lnTo>
                  <a:lnTo>
                    <a:pt x="8558" y="3524"/>
                  </a:lnTo>
                  <a:lnTo>
                    <a:pt x="8486" y="3344"/>
                  </a:lnTo>
                  <a:lnTo>
                    <a:pt x="8414" y="3200"/>
                  </a:lnTo>
                  <a:lnTo>
                    <a:pt x="8306" y="3092"/>
                  </a:lnTo>
                  <a:lnTo>
                    <a:pt x="8162" y="2985"/>
                  </a:lnTo>
                  <a:lnTo>
                    <a:pt x="8019" y="2913"/>
                  </a:lnTo>
                  <a:lnTo>
                    <a:pt x="7839" y="2877"/>
                  </a:lnTo>
                  <a:lnTo>
                    <a:pt x="7695" y="2841"/>
                  </a:lnTo>
                  <a:lnTo>
                    <a:pt x="7335" y="2805"/>
                  </a:lnTo>
                  <a:lnTo>
                    <a:pt x="6724" y="2733"/>
                  </a:lnTo>
                  <a:lnTo>
                    <a:pt x="6544" y="2769"/>
                  </a:lnTo>
                  <a:lnTo>
                    <a:pt x="6401" y="2805"/>
                  </a:lnTo>
                  <a:lnTo>
                    <a:pt x="6257" y="2913"/>
                  </a:lnTo>
                  <a:lnTo>
                    <a:pt x="6149" y="3092"/>
                  </a:lnTo>
                  <a:lnTo>
                    <a:pt x="5933" y="3632"/>
                  </a:lnTo>
                  <a:lnTo>
                    <a:pt x="5825" y="3812"/>
                  </a:lnTo>
                  <a:lnTo>
                    <a:pt x="5681" y="3955"/>
                  </a:lnTo>
                  <a:lnTo>
                    <a:pt x="5502" y="3991"/>
                  </a:lnTo>
                  <a:lnTo>
                    <a:pt x="5322" y="3991"/>
                  </a:lnTo>
                  <a:lnTo>
                    <a:pt x="4962" y="3955"/>
                  </a:lnTo>
                  <a:lnTo>
                    <a:pt x="4567" y="3884"/>
                  </a:lnTo>
                  <a:lnTo>
                    <a:pt x="4207" y="3776"/>
                  </a:lnTo>
                  <a:lnTo>
                    <a:pt x="3848" y="3632"/>
                  </a:lnTo>
                  <a:lnTo>
                    <a:pt x="3524" y="3488"/>
                  </a:lnTo>
                  <a:lnTo>
                    <a:pt x="3201" y="3308"/>
                  </a:lnTo>
                  <a:lnTo>
                    <a:pt x="2877" y="3128"/>
                  </a:lnTo>
                  <a:lnTo>
                    <a:pt x="2553" y="2877"/>
                  </a:lnTo>
                  <a:lnTo>
                    <a:pt x="2409" y="2733"/>
                  </a:lnTo>
                  <a:lnTo>
                    <a:pt x="2302" y="2589"/>
                  </a:lnTo>
                  <a:lnTo>
                    <a:pt x="2302" y="2481"/>
                  </a:lnTo>
                  <a:lnTo>
                    <a:pt x="2302" y="2409"/>
                  </a:lnTo>
                  <a:lnTo>
                    <a:pt x="2374" y="2194"/>
                  </a:lnTo>
                  <a:lnTo>
                    <a:pt x="2481" y="2050"/>
                  </a:lnTo>
                  <a:lnTo>
                    <a:pt x="2517" y="1870"/>
                  </a:lnTo>
                  <a:lnTo>
                    <a:pt x="2517" y="1726"/>
                  </a:lnTo>
                  <a:lnTo>
                    <a:pt x="2517" y="1546"/>
                  </a:lnTo>
                  <a:lnTo>
                    <a:pt x="2481" y="1403"/>
                  </a:lnTo>
                  <a:lnTo>
                    <a:pt x="2409" y="1259"/>
                  </a:lnTo>
                  <a:lnTo>
                    <a:pt x="2338" y="1115"/>
                  </a:lnTo>
                  <a:lnTo>
                    <a:pt x="2230" y="1007"/>
                  </a:lnTo>
                  <a:lnTo>
                    <a:pt x="1942" y="683"/>
                  </a:lnTo>
                  <a:lnTo>
                    <a:pt x="1690" y="396"/>
                  </a:lnTo>
                  <a:lnTo>
                    <a:pt x="1475" y="216"/>
                  </a:lnTo>
                  <a:lnTo>
                    <a:pt x="1223" y="72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3108850" y="3118175"/>
              <a:ext cx="1304325" cy="1873300"/>
            </a:xfrm>
            <a:custGeom>
              <a:avLst/>
              <a:gdLst/>
              <a:ahLst/>
              <a:cxnLst/>
              <a:rect l="l" t="t" r="r" b="b"/>
              <a:pathLst>
                <a:path w="52173" h="74932" extrusionOk="0">
                  <a:moveTo>
                    <a:pt x="22365" y="0"/>
                  </a:moveTo>
                  <a:lnTo>
                    <a:pt x="20064" y="7335"/>
                  </a:lnTo>
                  <a:lnTo>
                    <a:pt x="17583" y="15353"/>
                  </a:lnTo>
                  <a:lnTo>
                    <a:pt x="14491" y="25385"/>
                  </a:lnTo>
                  <a:lnTo>
                    <a:pt x="10679" y="37933"/>
                  </a:lnTo>
                  <a:lnTo>
                    <a:pt x="8702" y="44477"/>
                  </a:lnTo>
                  <a:lnTo>
                    <a:pt x="6760" y="51021"/>
                  </a:lnTo>
                  <a:lnTo>
                    <a:pt x="4891" y="57493"/>
                  </a:lnTo>
                  <a:lnTo>
                    <a:pt x="3093" y="63714"/>
                  </a:lnTo>
                  <a:lnTo>
                    <a:pt x="1439" y="69539"/>
                  </a:lnTo>
                  <a:lnTo>
                    <a:pt x="1" y="74932"/>
                  </a:lnTo>
                  <a:lnTo>
                    <a:pt x="32828" y="74932"/>
                  </a:lnTo>
                  <a:lnTo>
                    <a:pt x="34626" y="67885"/>
                  </a:lnTo>
                  <a:lnTo>
                    <a:pt x="37394" y="57062"/>
                  </a:lnTo>
                  <a:lnTo>
                    <a:pt x="41457" y="41313"/>
                  </a:lnTo>
                  <a:lnTo>
                    <a:pt x="45449" y="25924"/>
                  </a:lnTo>
                  <a:lnTo>
                    <a:pt x="52172" y="36"/>
                  </a:lnTo>
                  <a:lnTo>
                    <a:pt x="223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3741675" y="3305125"/>
              <a:ext cx="519575" cy="1686350"/>
            </a:xfrm>
            <a:custGeom>
              <a:avLst/>
              <a:gdLst/>
              <a:ahLst/>
              <a:cxnLst/>
              <a:rect l="l" t="t" r="r" b="b"/>
              <a:pathLst>
                <a:path w="20783" h="67454" extrusionOk="0">
                  <a:moveTo>
                    <a:pt x="20711" y="1"/>
                  </a:moveTo>
                  <a:lnTo>
                    <a:pt x="20675" y="37"/>
                  </a:lnTo>
                  <a:lnTo>
                    <a:pt x="20603" y="217"/>
                  </a:lnTo>
                  <a:lnTo>
                    <a:pt x="20495" y="540"/>
                  </a:lnTo>
                  <a:lnTo>
                    <a:pt x="19920" y="2410"/>
                  </a:lnTo>
                  <a:lnTo>
                    <a:pt x="19345" y="4280"/>
                  </a:lnTo>
                  <a:lnTo>
                    <a:pt x="18697" y="6149"/>
                  </a:lnTo>
                  <a:lnTo>
                    <a:pt x="18122" y="8019"/>
                  </a:lnTo>
                  <a:lnTo>
                    <a:pt x="15749" y="15714"/>
                  </a:lnTo>
                  <a:lnTo>
                    <a:pt x="11111" y="30887"/>
                  </a:lnTo>
                  <a:lnTo>
                    <a:pt x="1870" y="61341"/>
                  </a:lnTo>
                  <a:lnTo>
                    <a:pt x="935" y="64398"/>
                  </a:lnTo>
                  <a:lnTo>
                    <a:pt x="0" y="67454"/>
                  </a:lnTo>
                  <a:lnTo>
                    <a:pt x="971" y="67454"/>
                  </a:lnTo>
                  <a:lnTo>
                    <a:pt x="4495" y="55696"/>
                  </a:lnTo>
                  <a:lnTo>
                    <a:pt x="13735" y="24810"/>
                  </a:lnTo>
                  <a:lnTo>
                    <a:pt x="18302" y="9242"/>
                  </a:lnTo>
                  <a:lnTo>
                    <a:pt x="19452" y="5322"/>
                  </a:lnTo>
                  <a:lnTo>
                    <a:pt x="20567" y="1367"/>
                  </a:lnTo>
                  <a:lnTo>
                    <a:pt x="20675" y="936"/>
                  </a:lnTo>
                  <a:lnTo>
                    <a:pt x="20747" y="540"/>
                  </a:lnTo>
                  <a:lnTo>
                    <a:pt x="20783" y="253"/>
                  </a:lnTo>
                  <a:lnTo>
                    <a:pt x="20783" y="73"/>
                  </a:lnTo>
                  <a:lnTo>
                    <a:pt x="207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3752450" y="3118175"/>
              <a:ext cx="660725" cy="1697125"/>
            </a:xfrm>
            <a:custGeom>
              <a:avLst/>
              <a:gdLst/>
              <a:ahLst/>
              <a:cxnLst/>
              <a:rect l="l" t="t" r="r" b="b"/>
              <a:pathLst>
                <a:path w="26429" h="67885" extrusionOk="0">
                  <a:moveTo>
                    <a:pt x="1" y="0"/>
                  </a:moveTo>
                  <a:lnTo>
                    <a:pt x="4136" y="31785"/>
                  </a:lnTo>
                  <a:lnTo>
                    <a:pt x="8882" y="67885"/>
                  </a:lnTo>
                  <a:lnTo>
                    <a:pt x="14491" y="46131"/>
                  </a:lnTo>
                  <a:lnTo>
                    <a:pt x="20208" y="24055"/>
                  </a:lnTo>
                  <a:lnTo>
                    <a:pt x="264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3692225" y="3118175"/>
              <a:ext cx="1117350" cy="1873300"/>
            </a:xfrm>
            <a:custGeom>
              <a:avLst/>
              <a:gdLst/>
              <a:ahLst/>
              <a:cxnLst/>
              <a:rect l="l" t="t" r="r" b="b"/>
              <a:pathLst>
                <a:path w="44694" h="74932" extrusionOk="0">
                  <a:moveTo>
                    <a:pt x="1" y="0"/>
                  </a:moveTo>
                  <a:lnTo>
                    <a:pt x="37" y="647"/>
                  </a:lnTo>
                  <a:lnTo>
                    <a:pt x="145" y="2409"/>
                  </a:lnTo>
                  <a:lnTo>
                    <a:pt x="360" y="5142"/>
                  </a:lnTo>
                  <a:lnTo>
                    <a:pt x="720" y="8558"/>
                  </a:lnTo>
                  <a:lnTo>
                    <a:pt x="972" y="10499"/>
                  </a:lnTo>
                  <a:lnTo>
                    <a:pt x="1259" y="12513"/>
                  </a:lnTo>
                  <a:lnTo>
                    <a:pt x="1583" y="14634"/>
                  </a:lnTo>
                  <a:lnTo>
                    <a:pt x="1942" y="16827"/>
                  </a:lnTo>
                  <a:lnTo>
                    <a:pt x="2338" y="19021"/>
                  </a:lnTo>
                  <a:lnTo>
                    <a:pt x="2805" y="21250"/>
                  </a:lnTo>
                  <a:lnTo>
                    <a:pt x="3345" y="23443"/>
                  </a:lnTo>
                  <a:lnTo>
                    <a:pt x="3920" y="25601"/>
                  </a:lnTo>
                  <a:lnTo>
                    <a:pt x="4315" y="26967"/>
                  </a:lnTo>
                  <a:lnTo>
                    <a:pt x="4783" y="28333"/>
                  </a:lnTo>
                  <a:lnTo>
                    <a:pt x="5898" y="28801"/>
                  </a:lnTo>
                  <a:lnTo>
                    <a:pt x="7012" y="29268"/>
                  </a:lnTo>
                  <a:lnTo>
                    <a:pt x="8091" y="29807"/>
                  </a:lnTo>
                  <a:lnTo>
                    <a:pt x="9170" y="30347"/>
                  </a:lnTo>
                  <a:lnTo>
                    <a:pt x="10248" y="30922"/>
                  </a:lnTo>
                  <a:lnTo>
                    <a:pt x="11291" y="31497"/>
                  </a:lnTo>
                  <a:lnTo>
                    <a:pt x="12334" y="32109"/>
                  </a:lnTo>
                  <a:lnTo>
                    <a:pt x="13376" y="32756"/>
                  </a:lnTo>
                  <a:lnTo>
                    <a:pt x="13592" y="40091"/>
                  </a:lnTo>
                  <a:lnTo>
                    <a:pt x="14059" y="57026"/>
                  </a:lnTo>
                  <a:lnTo>
                    <a:pt x="14527" y="74932"/>
                  </a:lnTo>
                  <a:lnTo>
                    <a:pt x="44694" y="74932"/>
                  </a:lnTo>
                  <a:lnTo>
                    <a:pt x="44190" y="63714"/>
                  </a:lnTo>
                  <a:lnTo>
                    <a:pt x="43543" y="51309"/>
                  </a:lnTo>
                  <a:lnTo>
                    <a:pt x="42824" y="38509"/>
                  </a:lnTo>
                  <a:lnTo>
                    <a:pt x="42141" y="26248"/>
                  </a:lnTo>
                  <a:lnTo>
                    <a:pt x="41062" y="7587"/>
                  </a:lnTo>
                  <a:lnTo>
                    <a:pt x="406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4627975" y="3243125"/>
              <a:ext cx="75525" cy="1748350"/>
            </a:xfrm>
            <a:custGeom>
              <a:avLst/>
              <a:gdLst/>
              <a:ahLst/>
              <a:cxnLst/>
              <a:rect l="l" t="t" r="r" b="b"/>
              <a:pathLst>
                <a:path w="3021" h="69934" extrusionOk="0">
                  <a:moveTo>
                    <a:pt x="109" y="0"/>
                  </a:moveTo>
                  <a:lnTo>
                    <a:pt x="37" y="36"/>
                  </a:lnTo>
                  <a:lnTo>
                    <a:pt x="1" y="72"/>
                  </a:lnTo>
                  <a:lnTo>
                    <a:pt x="1" y="144"/>
                  </a:lnTo>
                  <a:lnTo>
                    <a:pt x="468" y="16791"/>
                  </a:lnTo>
                  <a:lnTo>
                    <a:pt x="972" y="33439"/>
                  </a:lnTo>
                  <a:lnTo>
                    <a:pt x="1331" y="42536"/>
                  </a:lnTo>
                  <a:lnTo>
                    <a:pt x="1691" y="51668"/>
                  </a:lnTo>
                  <a:lnTo>
                    <a:pt x="2086" y="60801"/>
                  </a:lnTo>
                  <a:lnTo>
                    <a:pt x="2518" y="69934"/>
                  </a:lnTo>
                  <a:lnTo>
                    <a:pt x="3021" y="69934"/>
                  </a:lnTo>
                  <a:lnTo>
                    <a:pt x="2733" y="64469"/>
                  </a:lnTo>
                  <a:lnTo>
                    <a:pt x="2446" y="59039"/>
                  </a:lnTo>
                  <a:lnTo>
                    <a:pt x="1834" y="44297"/>
                  </a:lnTo>
                  <a:lnTo>
                    <a:pt x="1259" y="29592"/>
                  </a:lnTo>
                  <a:lnTo>
                    <a:pt x="756" y="14850"/>
                  </a:lnTo>
                  <a:lnTo>
                    <a:pt x="252" y="144"/>
                  </a:lnTo>
                  <a:lnTo>
                    <a:pt x="216" y="72"/>
                  </a:lnTo>
                  <a:lnTo>
                    <a:pt x="216" y="3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3767750" y="3804925"/>
              <a:ext cx="260700" cy="137550"/>
            </a:xfrm>
            <a:custGeom>
              <a:avLst/>
              <a:gdLst/>
              <a:ahLst/>
              <a:cxnLst/>
              <a:rect l="l" t="t" r="r" b="b"/>
              <a:pathLst>
                <a:path w="10428" h="5502" extrusionOk="0">
                  <a:moveTo>
                    <a:pt x="180" y="0"/>
                  </a:moveTo>
                  <a:lnTo>
                    <a:pt x="108" y="36"/>
                  </a:lnTo>
                  <a:lnTo>
                    <a:pt x="36" y="108"/>
                  </a:lnTo>
                  <a:lnTo>
                    <a:pt x="0" y="180"/>
                  </a:lnTo>
                  <a:lnTo>
                    <a:pt x="0" y="252"/>
                  </a:lnTo>
                  <a:lnTo>
                    <a:pt x="36" y="360"/>
                  </a:lnTo>
                  <a:lnTo>
                    <a:pt x="108" y="432"/>
                  </a:lnTo>
                  <a:lnTo>
                    <a:pt x="1330" y="1079"/>
                  </a:lnTo>
                  <a:lnTo>
                    <a:pt x="2589" y="1762"/>
                  </a:lnTo>
                  <a:lnTo>
                    <a:pt x="5142" y="3021"/>
                  </a:lnTo>
                  <a:lnTo>
                    <a:pt x="10247" y="5502"/>
                  </a:lnTo>
                  <a:lnTo>
                    <a:pt x="10319" y="5502"/>
                  </a:lnTo>
                  <a:lnTo>
                    <a:pt x="10391" y="5430"/>
                  </a:lnTo>
                  <a:lnTo>
                    <a:pt x="10427" y="5358"/>
                  </a:lnTo>
                  <a:lnTo>
                    <a:pt x="10355" y="5286"/>
                  </a:lnTo>
                  <a:lnTo>
                    <a:pt x="9169" y="4531"/>
                  </a:lnTo>
                  <a:lnTo>
                    <a:pt x="7946" y="3812"/>
                  </a:lnTo>
                  <a:lnTo>
                    <a:pt x="6688" y="3093"/>
                  </a:lnTo>
                  <a:lnTo>
                    <a:pt x="5465" y="2409"/>
                  </a:lnTo>
                  <a:lnTo>
                    <a:pt x="4171" y="1762"/>
                  </a:lnTo>
                  <a:lnTo>
                    <a:pt x="2913" y="1151"/>
                  </a:lnTo>
                  <a:lnTo>
                    <a:pt x="1618" y="57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3719200" y="3408500"/>
              <a:ext cx="196875" cy="465650"/>
            </a:xfrm>
            <a:custGeom>
              <a:avLst/>
              <a:gdLst/>
              <a:ahLst/>
              <a:cxnLst/>
              <a:rect l="l" t="t" r="r" b="b"/>
              <a:pathLst>
                <a:path w="7875" h="18626" extrusionOk="0">
                  <a:moveTo>
                    <a:pt x="36" y="1"/>
                  </a:moveTo>
                  <a:lnTo>
                    <a:pt x="0" y="37"/>
                  </a:lnTo>
                  <a:lnTo>
                    <a:pt x="0" y="109"/>
                  </a:lnTo>
                  <a:lnTo>
                    <a:pt x="144" y="1367"/>
                  </a:lnTo>
                  <a:lnTo>
                    <a:pt x="288" y="2662"/>
                  </a:lnTo>
                  <a:lnTo>
                    <a:pt x="576" y="5214"/>
                  </a:lnTo>
                  <a:lnTo>
                    <a:pt x="684" y="6293"/>
                  </a:lnTo>
                  <a:lnTo>
                    <a:pt x="827" y="7372"/>
                  </a:lnTo>
                  <a:lnTo>
                    <a:pt x="1007" y="8450"/>
                  </a:lnTo>
                  <a:lnTo>
                    <a:pt x="1259" y="9529"/>
                  </a:lnTo>
                  <a:lnTo>
                    <a:pt x="1439" y="9997"/>
                  </a:lnTo>
                  <a:lnTo>
                    <a:pt x="1618" y="10464"/>
                  </a:lnTo>
                  <a:lnTo>
                    <a:pt x="1834" y="10931"/>
                  </a:lnTo>
                  <a:lnTo>
                    <a:pt x="2086" y="11363"/>
                  </a:lnTo>
                  <a:lnTo>
                    <a:pt x="2374" y="11794"/>
                  </a:lnTo>
                  <a:lnTo>
                    <a:pt x="2697" y="12190"/>
                  </a:lnTo>
                  <a:lnTo>
                    <a:pt x="3057" y="12549"/>
                  </a:lnTo>
                  <a:lnTo>
                    <a:pt x="3416" y="12873"/>
                  </a:lnTo>
                  <a:lnTo>
                    <a:pt x="4315" y="13592"/>
                  </a:lnTo>
                  <a:lnTo>
                    <a:pt x="5178" y="14203"/>
                  </a:lnTo>
                  <a:lnTo>
                    <a:pt x="6005" y="14851"/>
                  </a:lnTo>
                  <a:lnTo>
                    <a:pt x="6437" y="15174"/>
                  </a:lnTo>
                  <a:lnTo>
                    <a:pt x="6868" y="15462"/>
                  </a:lnTo>
                  <a:lnTo>
                    <a:pt x="6940" y="15929"/>
                  </a:lnTo>
                  <a:lnTo>
                    <a:pt x="7084" y="16576"/>
                  </a:lnTo>
                  <a:lnTo>
                    <a:pt x="7228" y="17224"/>
                  </a:lnTo>
                  <a:lnTo>
                    <a:pt x="7371" y="17907"/>
                  </a:lnTo>
                  <a:lnTo>
                    <a:pt x="7623" y="18554"/>
                  </a:lnTo>
                  <a:lnTo>
                    <a:pt x="7659" y="18590"/>
                  </a:lnTo>
                  <a:lnTo>
                    <a:pt x="7731" y="18626"/>
                  </a:lnTo>
                  <a:lnTo>
                    <a:pt x="7803" y="18590"/>
                  </a:lnTo>
                  <a:lnTo>
                    <a:pt x="7839" y="18554"/>
                  </a:lnTo>
                  <a:lnTo>
                    <a:pt x="7875" y="17871"/>
                  </a:lnTo>
                  <a:lnTo>
                    <a:pt x="7839" y="17188"/>
                  </a:lnTo>
                  <a:lnTo>
                    <a:pt x="7731" y="15857"/>
                  </a:lnTo>
                  <a:lnTo>
                    <a:pt x="7192" y="12334"/>
                  </a:lnTo>
                  <a:lnTo>
                    <a:pt x="6760" y="9889"/>
                  </a:lnTo>
                  <a:lnTo>
                    <a:pt x="6473" y="8235"/>
                  </a:lnTo>
                  <a:lnTo>
                    <a:pt x="6041" y="6365"/>
                  </a:lnTo>
                  <a:lnTo>
                    <a:pt x="5574" y="4531"/>
                  </a:lnTo>
                  <a:lnTo>
                    <a:pt x="4603" y="864"/>
                  </a:lnTo>
                  <a:lnTo>
                    <a:pt x="4567" y="828"/>
                  </a:lnTo>
                  <a:lnTo>
                    <a:pt x="4495" y="828"/>
                  </a:lnTo>
                  <a:lnTo>
                    <a:pt x="4459" y="900"/>
                  </a:lnTo>
                  <a:lnTo>
                    <a:pt x="4819" y="2769"/>
                  </a:lnTo>
                  <a:lnTo>
                    <a:pt x="5142" y="4639"/>
                  </a:lnTo>
                  <a:lnTo>
                    <a:pt x="5717" y="8415"/>
                  </a:lnTo>
                  <a:lnTo>
                    <a:pt x="6329" y="12226"/>
                  </a:lnTo>
                  <a:lnTo>
                    <a:pt x="6616" y="13952"/>
                  </a:lnTo>
                  <a:lnTo>
                    <a:pt x="6724" y="14563"/>
                  </a:lnTo>
                  <a:lnTo>
                    <a:pt x="5753" y="13808"/>
                  </a:lnTo>
                  <a:lnTo>
                    <a:pt x="4855" y="13089"/>
                  </a:lnTo>
                  <a:lnTo>
                    <a:pt x="3992" y="12370"/>
                  </a:lnTo>
                  <a:lnTo>
                    <a:pt x="3632" y="11974"/>
                  </a:lnTo>
                  <a:lnTo>
                    <a:pt x="3308" y="11579"/>
                  </a:lnTo>
                  <a:lnTo>
                    <a:pt x="3021" y="11183"/>
                  </a:lnTo>
                  <a:lnTo>
                    <a:pt x="2769" y="10716"/>
                  </a:lnTo>
                  <a:lnTo>
                    <a:pt x="2517" y="10284"/>
                  </a:lnTo>
                  <a:lnTo>
                    <a:pt x="2338" y="9781"/>
                  </a:lnTo>
                  <a:lnTo>
                    <a:pt x="2158" y="9313"/>
                  </a:lnTo>
                  <a:lnTo>
                    <a:pt x="2014" y="8810"/>
                  </a:lnTo>
                  <a:lnTo>
                    <a:pt x="1762" y="7767"/>
                  </a:lnTo>
                  <a:lnTo>
                    <a:pt x="1547" y="6689"/>
                  </a:lnTo>
                  <a:lnTo>
                    <a:pt x="1115" y="4567"/>
                  </a:lnTo>
                  <a:lnTo>
                    <a:pt x="612" y="2338"/>
                  </a:lnTo>
                  <a:lnTo>
                    <a:pt x="360" y="1223"/>
                  </a:lnTo>
                  <a:lnTo>
                    <a:pt x="144" y="73"/>
                  </a:lnTo>
                  <a:lnTo>
                    <a:pt x="108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2985700" y="1910050"/>
              <a:ext cx="876450" cy="1357350"/>
            </a:xfrm>
            <a:custGeom>
              <a:avLst/>
              <a:gdLst/>
              <a:ahLst/>
              <a:cxnLst/>
              <a:rect l="l" t="t" r="r" b="b"/>
              <a:pathLst>
                <a:path w="35058" h="54294" extrusionOk="0">
                  <a:moveTo>
                    <a:pt x="32936" y="1"/>
                  </a:moveTo>
                  <a:lnTo>
                    <a:pt x="32648" y="109"/>
                  </a:lnTo>
                  <a:lnTo>
                    <a:pt x="32361" y="252"/>
                  </a:lnTo>
                  <a:lnTo>
                    <a:pt x="32001" y="504"/>
                  </a:lnTo>
                  <a:lnTo>
                    <a:pt x="31642" y="828"/>
                  </a:lnTo>
                  <a:lnTo>
                    <a:pt x="31282" y="1259"/>
                  </a:lnTo>
                  <a:lnTo>
                    <a:pt x="30887" y="1762"/>
                  </a:lnTo>
                  <a:lnTo>
                    <a:pt x="30455" y="2410"/>
                  </a:lnTo>
                  <a:lnTo>
                    <a:pt x="29988" y="3129"/>
                  </a:lnTo>
                  <a:lnTo>
                    <a:pt x="29520" y="3956"/>
                  </a:lnTo>
                  <a:lnTo>
                    <a:pt x="29053" y="4891"/>
                  </a:lnTo>
                  <a:lnTo>
                    <a:pt x="28514" y="5933"/>
                  </a:lnTo>
                  <a:lnTo>
                    <a:pt x="27687" y="7731"/>
                  </a:lnTo>
                  <a:lnTo>
                    <a:pt x="26967" y="9421"/>
                  </a:lnTo>
                  <a:lnTo>
                    <a:pt x="26284" y="11039"/>
                  </a:lnTo>
                  <a:lnTo>
                    <a:pt x="25709" y="12585"/>
                  </a:lnTo>
                  <a:lnTo>
                    <a:pt x="25170" y="14023"/>
                  </a:lnTo>
                  <a:lnTo>
                    <a:pt x="24666" y="15390"/>
                  </a:lnTo>
                  <a:lnTo>
                    <a:pt x="23875" y="17835"/>
                  </a:lnTo>
                  <a:lnTo>
                    <a:pt x="22761" y="21322"/>
                  </a:lnTo>
                  <a:lnTo>
                    <a:pt x="22581" y="21862"/>
                  </a:lnTo>
                  <a:lnTo>
                    <a:pt x="22401" y="22293"/>
                  </a:lnTo>
                  <a:lnTo>
                    <a:pt x="22257" y="22581"/>
                  </a:lnTo>
                  <a:lnTo>
                    <a:pt x="22185" y="22653"/>
                  </a:lnTo>
                  <a:lnTo>
                    <a:pt x="22113" y="22725"/>
                  </a:lnTo>
                  <a:lnTo>
                    <a:pt x="22077" y="22725"/>
                  </a:lnTo>
                  <a:lnTo>
                    <a:pt x="22041" y="22689"/>
                  </a:lnTo>
                  <a:lnTo>
                    <a:pt x="21898" y="22509"/>
                  </a:lnTo>
                  <a:lnTo>
                    <a:pt x="21718" y="22257"/>
                  </a:lnTo>
                  <a:lnTo>
                    <a:pt x="21538" y="21898"/>
                  </a:lnTo>
                  <a:lnTo>
                    <a:pt x="21035" y="20891"/>
                  </a:lnTo>
                  <a:lnTo>
                    <a:pt x="20423" y="19632"/>
                  </a:lnTo>
                  <a:lnTo>
                    <a:pt x="19057" y="16648"/>
                  </a:lnTo>
                  <a:lnTo>
                    <a:pt x="18302" y="15102"/>
                  </a:lnTo>
                  <a:lnTo>
                    <a:pt x="17511" y="13664"/>
                  </a:lnTo>
                  <a:lnTo>
                    <a:pt x="17439" y="13556"/>
                  </a:lnTo>
                  <a:lnTo>
                    <a:pt x="17331" y="13448"/>
                  </a:lnTo>
                  <a:lnTo>
                    <a:pt x="17223" y="13376"/>
                  </a:lnTo>
                  <a:lnTo>
                    <a:pt x="17080" y="13304"/>
                  </a:lnTo>
                  <a:lnTo>
                    <a:pt x="16720" y="13196"/>
                  </a:lnTo>
                  <a:lnTo>
                    <a:pt x="16325" y="13160"/>
                  </a:lnTo>
                  <a:lnTo>
                    <a:pt x="15821" y="13196"/>
                  </a:lnTo>
                  <a:lnTo>
                    <a:pt x="15282" y="13268"/>
                  </a:lnTo>
                  <a:lnTo>
                    <a:pt x="14671" y="13376"/>
                  </a:lnTo>
                  <a:lnTo>
                    <a:pt x="14023" y="13520"/>
                  </a:lnTo>
                  <a:lnTo>
                    <a:pt x="13340" y="13700"/>
                  </a:lnTo>
                  <a:lnTo>
                    <a:pt x="12621" y="13951"/>
                  </a:lnTo>
                  <a:lnTo>
                    <a:pt x="11075" y="14527"/>
                  </a:lnTo>
                  <a:lnTo>
                    <a:pt x="9457" y="15210"/>
                  </a:lnTo>
                  <a:lnTo>
                    <a:pt x="7839" y="15965"/>
                  </a:lnTo>
                  <a:lnTo>
                    <a:pt x="6257" y="16792"/>
                  </a:lnTo>
                  <a:lnTo>
                    <a:pt x="4711" y="17655"/>
                  </a:lnTo>
                  <a:lnTo>
                    <a:pt x="3345" y="18518"/>
                  </a:lnTo>
                  <a:lnTo>
                    <a:pt x="2697" y="18949"/>
                  </a:lnTo>
                  <a:lnTo>
                    <a:pt x="2122" y="19381"/>
                  </a:lnTo>
                  <a:lnTo>
                    <a:pt x="1583" y="19812"/>
                  </a:lnTo>
                  <a:lnTo>
                    <a:pt x="1151" y="20208"/>
                  </a:lnTo>
                  <a:lnTo>
                    <a:pt x="756" y="20603"/>
                  </a:lnTo>
                  <a:lnTo>
                    <a:pt x="432" y="20963"/>
                  </a:lnTo>
                  <a:lnTo>
                    <a:pt x="180" y="21322"/>
                  </a:lnTo>
                  <a:lnTo>
                    <a:pt x="37" y="21646"/>
                  </a:lnTo>
                  <a:lnTo>
                    <a:pt x="1" y="21790"/>
                  </a:lnTo>
                  <a:lnTo>
                    <a:pt x="1" y="21934"/>
                  </a:lnTo>
                  <a:lnTo>
                    <a:pt x="1" y="22077"/>
                  </a:lnTo>
                  <a:lnTo>
                    <a:pt x="37" y="22185"/>
                  </a:lnTo>
                  <a:lnTo>
                    <a:pt x="1187" y="24954"/>
                  </a:lnTo>
                  <a:lnTo>
                    <a:pt x="2769" y="28550"/>
                  </a:lnTo>
                  <a:lnTo>
                    <a:pt x="4711" y="32756"/>
                  </a:lnTo>
                  <a:lnTo>
                    <a:pt x="5754" y="34950"/>
                  </a:lnTo>
                  <a:lnTo>
                    <a:pt x="6868" y="37215"/>
                  </a:lnTo>
                  <a:lnTo>
                    <a:pt x="8019" y="39444"/>
                  </a:lnTo>
                  <a:lnTo>
                    <a:pt x="9169" y="41673"/>
                  </a:lnTo>
                  <a:lnTo>
                    <a:pt x="10320" y="43795"/>
                  </a:lnTo>
                  <a:lnTo>
                    <a:pt x="11435" y="45772"/>
                  </a:lnTo>
                  <a:lnTo>
                    <a:pt x="12549" y="47642"/>
                  </a:lnTo>
                  <a:lnTo>
                    <a:pt x="13628" y="49296"/>
                  </a:lnTo>
                  <a:lnTo>
                    <a:pt x="14131" y="50051"/>
                  </a:lnTo>
                  <a:lnTo>
                    <a:pt x="14635" y="50734"/>
                  </a:lnTo>
                  <a:lnTo>
                    <a:pt x="15102" y="51345"/>
                  </a:lnTo>
                  <a:lnTo>
                    <a:pt x="15569" y="51885"/>
                  </a:lnTo>
                  <a:lnTo>
                    <a:pt x="16145" y="52460"/>
                  </a:lnTo>
                  <a:lnTo>
                    <a:pt x="16720" y="52927"/>
                  </a:lnTo>
                  <a:lnTo>
                    <a:pt x="17295" y="53323"/>
                  </a:lnTo>
                  <a:lnTo>
                    <a:pt x="17907" y="53611"/>
                  </a:lnTo>
                  <a:lnTo>
                    <a:pt x="18518" y="53862"/>
                  </a:lnTo>
                  <a:lnTo>
                    <a:pt x="19129" y="54042"/>
                  </a:lnTo>
                  <a:lnTo>
                    <a:pt x="19740" y="54186"/>
                  </a:lnTo>
                  <a:lnTo>
                    <a:pt x="20316" y="54258"/>
                  </a:lnTo>
                  <a:lnTo>
                    <a:pt x="20855" y="54294"/>
                  </a:lnTo>
                  <a:lnTo>
                    <a:pt x="21394" y="54294"/>
                  </a:lnTo>
                  <a:lnTo>
                    <a:pt x="21898" y="54258"/>
                  </a:lnTo>
                  <a:lnTo>
                    <a:pt x="22365" y="54186"/>
                  </a:lnTo>
                  <a:lnTo>
                    <a:pt x="23120" y="54042"/>
                  </a:lnTo>
                  <a:lnTo>
                    <a:pt x="23624" y="53898"/>
                  </a:lnTo>
                  <a:lnTo>
                    <a:pt x="23911" y="53790"/>
                  </a:lnTo>
                  <a:lnTo>
                    <a:pt x="24163" y="53647"/>
                  </a:lnTo>
                  <a:lnTo>
                    <a:pt x="24415" y="53431"/>
                  </a:lnTo>
                  <a:lnTo>
                    <a:pt x="24666" y="53215"/>
                  </a:lnTo>
                  <a:lnTo>
                    <a:pt x="24918" y="52963"/>
                  </a:lnTo>
                  <a:lnTo>
                    <a:pt x="25170" y="52676"/>
                  </a:lnTo>
                  <a:lnTo>
                    <a:pt x="25673" y="51993"/>
                  </a:lnTo>
                  <a:lnTo>
                    <a:pt x="26140" y="51202"/>
                  </a:lnTo>
                  <a:lnTo>
                    <a:pt x="26608" y="50303"/>
                  </a:lnTo>
                  <a:lnTo>
                    <a:pt x="27075" y="49296"/>
                  </a:lnTo>
                  <a:lnTo>
                    <a:pt x="27507" y="48181"/>
                  </a:lnTo>
                  <a:lnTo>
                    <a:pt x="27938" y="46995"/>
                  </a:lnTo>
                  <a:lnTo>
                    <a:pt x="28370" y="45700"/>
                  </a:lnTo>
                  <a:lnTo>
                    <a:pt x="28765" y="44334"/>
                  </a:lnTo>
                  <a:lnTo>
                    <a:pt x="29161" y="42896"/>
                  </a:lnTo>
                  <a:lnTo>
                    <a:pt x="29556" y="41386"/>
                  </a:lnTo>
                  <a:lnTo>
                    <a:pt x="29916" y="39804"/>
                  </a:lnTo>
                  <a:lnTo>
                    <a:pt x="30635" y="36496"/>
                  </a:lnTo>
                  <a:lnTo>
                    <a:pt x="31282" y="33044"/>
                  </a:lnTo>
                  <a:lnTo>
                    <a:pt x="31929" y="29484"/>
                  </a:lnTo>
                  <a:lnTo>
                    <a:pt x="32505" y="25853"/>
                  </a:lnTo>
                  <a:lnTo>
                    <a:pt x="33044" y="22221"/>
                  </a:lnTo>
                  <a:lnTo>
                    <a:pt x="33583" y="18662"/>
                  </a:lnTo>
                  <a:lnTo>
                    <a:pt x="34051" y="15174"/>
                  </a:lnTo>
                  <a:lnTo>
                    <a:pt x="34878" y="8702"/>
                  </a:lnTo>
                  <a:lnTo>
                    <a:pt x="34986" y="7551"/>
                  </a:lnTo>
                  <a:lnTo>
                    <a:pt x="35057" y="6365"/>
                  </a:lnTo>
                  <a:lnTo>
                    <a:pt x="35057" y="5214"/>
                  </a:lnTo>
                  <a:lnTo>
                    <a:pt x="34986" y="4064"/>
                  </a:lnTo>
                  <a:lnTo>
                    <a:pt x="34878" y="3021"/>
                  </a:lnTo>
                  <a:lnTo>
                    <a:pt x="34770" y="2518"/>
                  </a:lnTo>
                  <a:lnTo>
                    <a:pt x="34698" y="2050"/>
                  </a:lnTo>
                  <a:lnTo>
                    <a:pt x="34554" y="1619"/>
                  </a:lnTo>
                  <a:lnTo>
                    <a:pt x="34446" y="1259"/>
                  </a:lnTo>
                  <a:lnTo>
                    <a:pt x="34266" y="900"/>
                  </a:lnTo>
                  <a:lnTo>
                    <a:pt x="34087" y="612"/>
                  </a:lnTo>
                  <a:lnTo>
                    <a:pt x="33907" y="360"/>
                  </a:lnTo>
                  <a:lnTo>
                    <a:pt x="33691" y="180"/>
                  </a:lnTo>
                  <a:lnTo>
                    <a:pt x="33475" y="37"/>
                  </a:lnTo>
                  <a:lnTo>
                    <a:pt x="33224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2858050" y="1874100"/>
              <a:ext cx="568125" cy="695775"/>
            </a:xfrm>
            <a:custGeom>
              <a:avLst/>
              <a:gdLst/>
              <a:ahLst/>
              <a:cxnLst/>
              <a:rect l="l" t="t" r="r" b="b"/>
              <a:pathLst>
                <a:path w="22725" h="27831" extrusionOk="0">
                  <a:moveTo>
                    <a:pt x="11471" y="0"/>
                  </a:moveTo>
                  <a:lnTo>
                    <a:pt x="11039" y="72"/>
                  </a:lnTo>
                  <a:lnTo>
                    <a:pt x="10572" y="216"/>
                  </a:lnTo>
                  <a:lnTo>
                    <a:pt x="10104" y="432"/>
                  </a:lnTo>
                  <a:lnTo>
                    <a:pt x="9601" y="720"/>
                  </a:lnTo>
                  <a:lnTo>
                    <a:pt x="9098" y="1115"/>
                  </a:lnTo>
                  <a:lnTo>
                    <a:pt x="8558" y="1547"/>
                  </a:lnTo>
                  <a:lnTo>
                    <a:pt x="8019" y="2014"/>
                  </a:lnTo>
                  <a:lnTo>
                    <a:pt x="7480" y="2553"/>
                  </a:lnTo>
                  <a:lnTo>
                    <a:pt x="6904" y="3165"/>
                  </a:lnTo>
                  <a:lnTo>
                    <a:pt x="6365" y="3776"/>
                  </a:lnTo>
                  <a:lnTo>
                    <a:pt x="5790" y="4459"/>
                  </a:lnTo>
                  <a:lnTo>
                    <a:pt x="5250" y="5142"/>
                  </a:lnTo>
                  <a:lnTo>
                    <a:pt x="4711" y="5897"/>
                  </a:lnTo>
                  <a:lnTo>
                    <a:pt x="4208" y="6616"/>
                  </a:lnTo>
                  <a:lnTo>
                    <a:pt x="3668" y="7407"/>
                  </a:lnTo>
                  <a:lnTo>
                    <a:pt x="3201" y="8162"/>
                  </a:lnTo>
                  <a:lnTo>
                    <a:pt x="2734" y="8953"/>
                  </a:lnTo>
                  <a:lnTo>
                    <a:pt x="2266" y="9744"/>
                  </a:lnTo>
                  <a:lnTo>
                    <a:pt x="1871" y="10500"/>
                  </a:lnTo>
                  <a:lnTo>
                    <a:pt x="1475" y="11291"/>
                  </a:lnTo>
                  <a:lnTo>
                    <a:pt x="1151" y="12046"/>
                  </a:lnTo>
                  <a:lnTo>
                    <a:pt x="828" y="12765"/>
                  </a:lnTo>
                  <a:lnTo>
                    <a:pt x="576" y="13484"/>
                  </a:lnTo>
                  <a:lnTo>
                    <a:pt x="360" y="14167"/>
                  </a:lnTo>
                  <a:lnTo>
                    <a:pt x="181" y="14814"/>
                  </a:lnTo>
                  <a:lnTo>
                    <a:pt x="73" y="15389"/>
                  </a:lnTo>
                  <a:lnTo>
                    <a:pt x="1" y="15965"/>
                  </a:lnTo>
                  <a:lnTo>
                    <a:pt x="1" y="16468"/>
                  </a:lnTo>
                  <a:lnTo>
                    <a:pt x="73" y="16900"/>
                  </a:lnTo>
                  <a:lnTo>
                    <a:pt x="181" y="17295"/>
                  </a:lnTo>
                  <a:lnTo>
                    <a:pt x="576" y="17978"/>
                  </a:lnTo>
                  <a:lnTo>
                    <a:pt x="1008" y="18733"/>
                  </a:lnTo>
                  <a:lnTo>
                    <a:pt x="1583" y="19524"/>
                  </a:lnTo>
                  <a:lnTo>
                    <a:pt x="2194" y="20315"/>
                  </a:lnTo>
                  <a:lnTo>
                    <a:pt x="2877" y="21142"/>
                  </a:lnTo>
                  <a:lnTo>
                    <a:pt x="3561" y="21969"/>
                  </a:lnTo>
                  <a:lnTo>
                    <a:pt x="4316" y="22760"/>
                  </a:lnTo>
                  <a:lnTo>
                    <a:pt x="5071" y="23551"/>
                  </a:lnTo>
                  <a:lnTo>
                    <a:pt x="5862" y="24342"/>
                  </a:lnTo>
                  <a:lnTo>
                    <a:pt x="6617" y="25026"/>
                  </a:lnTo>
                  <a:lnTo>
                    <a:pt x="7372" y="25709"/>
                  </a:lnTo>
                  <a:lnTo>
                    <a:pt x="8055" y="26284"/>
                  </a:lnTo>
                  <a:lnTo>
                    <a:pt x="8738" y="26823"/>
                  </a:lnTo>
                  <a:lnTo>
                    <a:pt x="9313" y="27255"/>
                  </a:lnTo>
                  <a:lnTo>
                    <a:pt x="9853" y="27578"/>
                  </a:lnTo>
                  <a:lnTo>
                    <a:pt x="10284" y="27794"/>
                  </a:lnTo>
                  <a:lnTo>
                    <a:pt x="10500" y="27830"/>
                  </a:lnTo>
                  <a:lnTo>
                    <a:pt x="10788" y="27830"/>
                  </a:lnTo>
                  <a:lnTo>
                    <a:pt x="11075" y="27758"/>
                  </a:lnTo>
                  <a:lnTo>
                    <a:pt x="11435" y="27650"/>
                  </a:lnTo>
                  <a:lnTo>
                    <a:pt x="11830" y="27471"/>
                  </a:lnTo>
                  <a:lnTo>
                    <a:pt x="12226" y="27219"/>
                  </a:lnTo>
                  <a:lnTo>
                    <a:pt x="13161" y="26644"/>
                  </a:lnTo>
                  <a:lnTo>
                    <a:pt x="14132" y="25889"/>
                  </a:lnTo>
                  <a:lnTo>
                    <a:pt x="15210" y="25026"/>
                  </a:lnTo>
                  <a:lnTo>
                    <a:pt x="16289" y="24091"/>
                  </a:lnTo>
                  <a:lnTo>
                    <a:pt x="17403" y="23084"/>
                  </a:lnTo>
                  <a:lnTo>
                    <a:pt x="18446" y="22005"/>
                  </a:lnTo>
                  <a:lnTo>
                    <a:pt x="19453" y="20927"/>
                  </a:lnTo>
                  <a:lnTo>
                    <a:pt x="20388" y="19884"/>
                  </a:lnTo>
                  <a:lnTo>
                    <a:pt x="21179" y="18913"/>
                  </a:lnTo>
                  <a:lnTo>
                    <a:pt x="21862" y="17978"/>
                  </a:lnTo>
                  <a:lnTo>
                    <a:pt x="22114" y="17547"/>
                  </a:lnTo>
                  <a:lnTo>
                    <a:pt x="22365" y="17151"/>
                  </a:lnTo>
                  <a:lnTo>
                    <a:pt x="22509" y="16792"/>
                  </a:lnTo>
                  <a:lnTo>
                    <a:pt x="22653" y="16468"/>
                  </a:lnTo>
                  <a:lnTo>
                    <a:pt x="22725" y="16181"/>
                  </a:lnTo>
                  <a:lnTo>
                    <a:pt x="22725" y="15965"/>
                  </a:lnTo>
                  <a:lnTo>
                    <a:pt x="22689" y="15713"/>
                  </a:lnTo>
                  <a:lnTo>
                    <a:pt x="22581" y="15425"/>
                  </a:lnTo>
                  <a:lnTo>
                    <a:pt x="22329" y="14670"/>
                  </a:lnTo>
                  <a:lnTo>
                    <a:pt x="21970" y="13807"/>
                  </a:lnTo>
                  <a:lnTo>
                    <a:pt x="21466" y="12765"/>
                  </a:lnTo>
                  <a:lnTo>
                    <a:pt x="20891" y="11614"/>
                  </a:lnTo>
                  <a:lnTo>
                    <a:pt x="20244" y="10428"/>
                  </a:lnTo>
                  <a:lnTo>
                    <a:pt x="19489" y="9133"/>
                  </a:lnTo>
                  <a:lnTo>
                    <a:pt x="18734" y="7875"/>
                  </a:lnTo>
                  <a:lnTo>
                    <a:pt x="17907" y="6580"/>
                  </a:lnTo>
                  <a:lnTo>
                    <a:pt x="17044" y="5322"/>
                  </a:lnTo>
                  <a:lnTo>
                    <a:pt x="16181" y="4135"/>
                  </a:lnTo>
                  <a:lnTo>
                    <a:pt x="15354" y="3057"/>
                  </a:lnTo>
                  <a:lnTo>
                    <a:pt x="14491" y="2086"/>
                  </a:lnTo>
                  <a:lnTo>
                    <a:pt x="14096" y="1618"/>
                  </a:lnTo>
                  <a:lnTo>
                    <a:pt x="13700" y="1223"/>
                  </a:lnTo>
                  <a:lnTo>
                    <a:pt x="13305" y="899"/>
                  </a:lnTo>
                  <a:lnTo>
                    <a:pt x="12909" y="576"/>
                  </a:lnTo>
                  <a:lnTo>
                    <a:pt x="12549" y="324"/>
                  </a:lnTo>
                  <a:lnTo>
                    <a:pt x="12226" y="144"/>
                  </a:lnTo>
                  <a:lnTo>
                    <a:pt x="12046" y="72"/>
                  </a:lnTo>
                  <a:lnTo>
                    <a:pt x="11866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2858050" y="1874100"/>
              <a:ext cx="568125" cy="695775"/>
            </a:xfrm>
            <a:custGeom>
              <a:avLst/>
              <a:gdLst/>
              <a:ahLst/>
              <a:cxnLst/>
              <a:rect l="l" t="t" r="r" b="b"/>
              <a:pathLst>
                <a:path w="22725" h="27831" fill="none" extrusionOk="0">
                  <a:moveTo>
                    <a:pt x="181" y="17295"/>
                  </a:moveTo>
                  <a:lnTo>
                    <a:pt x="181" y="17295"/>
                  </a:lnTo>
                  <a:lnTo>
                    <a:pt x="576" y="17978"/>
                  </a:lnTo>
                  <a:lnTo>
                    <a:pt x="1008" y="18733"/>
                  </a:lnTo>
                  <a:lnTo>
                    <a:pt x="1583" y="19524"/>
                  </a:lnTo>
                  <a:lnTo>
                    <a:pt x="2194" y="20315"/>
                  </a:lnTo>
                  <a:lnTo>
                    <a:pt x="2877" y="21142"/>
                  </a:lnTo>
                  <a:lnTo>
                    <a:pt x="3561" y="21969"/>
                  </a:lnTo>
                  <a:lnTo>
                    <a:pt x="4316" y="22760"/>
                  </a:lnTo>
                  <a:lnTo>
                    <a:pt x="5071" y="23551"/>
                  </a:lnTo>
                  <a:lnTo>
                    <a:pt x="5862" y="24342"/>
                  </a:lnTo>
                  <a:lnTo>
                    <a:pt x="6617" y="25026"/>
                  </a:lnTo>
                  <a:lnTo>
                    <a:pt x="7372" y="25709"/>
                  </a:lnTo>
                  <a:lnTo>
                    <a:pt x="8055" y="26284"/>
                  </a:lnTo>
                  <a:lnTo>
                    <a:pt x="8738" y="26823"/>
                  </a:lnTo>
                  <a:lnTo>
                    <a:pt x="9313" y="27255"/>
                  </a:lnTo>
                  <a:lnTo>
                    <a:pt x="9853" y="27578"/>
                  </a:lnTo>
                  <a:lnTo>
                    <a:pt x="10284" y="27794"/>
                  </a:lnTo>
                  <a:lnTo>
                    <a:pt x="10284" y="27794"/>
                  </a:lnTo>
                  <a:lnTo>
                    <a:pt x="10500" y="27830"/>
                  </a:lnTo>
                  <a:lnTo>
                    <a:pt x="10788" y="27830"/>
                  </a:lnTo>
                  <a:lnTo>
                    <a:pt x="11075" y="27758"/>
                  </a:lnTo>
                  <a:lnTo>
                    <a:pt x="11435" y="27650"/>
                  </a:lnTo>
                  <a:lnTo>
                    <a:pt x="11830" y="27471"/>
                  </a:lnTo>
                  <a:lnTo>
                    <a:pt x="12226" y="27219"/>
                  </a:lnTo>
                  <a:lnTo>
                    <a:pt x="13161" y="26644"/>
                  </a:lnTo>
                  <a:lnTo>
                    <a:pt x="14132" y="25889"/>
                  </a:lnTo>
                  <a:lnTo>
                    <a:pt x="15210" y="25026"/>
                  </a:lnTo>
                  <a:lnTo>
                    <a:pt x="16289" y="24091"/>
                  </a:lnTo>
                  <a:lnTo>
                    <a:pt x="17403" y="23084"/>
                  </a:lnTo>
                  <a:lnTo>
                    <a:pt x="18446" y="22005"/>
                  </a:lnTo>
                  <a:lnTo>
                    <a:pt x="19453" y="20927"/>
                  </a:lnTo>
                  <a:lnTo>
                    <a:pt x="20388" y="19884"/>
                  </a:lnTo>
                  <a:lnTo>
                    <a:pt x="21179" y="18913"/>
                  </a:lnTo>
                  <a:lnTo>
                    <a:pt x="21862" y="17978"/>
                  </a:lnTo>
                  <a:lnTo>
                    <a:pt x="22114" y="17547"/>
                  </a:lnTo>
                  <a:lnTo>
                    <a:pt x="22365" y="17151"/>
                  </a:lnTo>
                  <a:lnTo>
                    <a:pt x="22509" y="16792"/>
                  </a:lnTo>
                  <a:lnTo>
                    <a:pt x="22653" y="16468"/>
                  </a:lnTo>
                  <a:lnTo>
                    <a:pt x="22725" y="16181"/>
                  </a:lnTo>
                  <a:lnTo>
                    <a:pt x="22725" y="15965"/>
                  </a:lnTo>
                  <a:lnTo>
                    <a:pt x="22725" y="15965"/>
                  </a:lnTo>
                  <a:lnTo>
                    <a:pt x="22689" y="15713"/>
                  </a:lnTo>
                  <a:lnTo>
                    <a:pt x="22581" y="15425"/>
                  </a:lnTo>
                  <a:lnTo>
                    <a:pt x="22329" y="14670"/>
                  </a:lnTo>
                  <a:lnTo>
                    <a:pt x="21970" y="13807"/>
                  </a:lnTo>
                  <a:lnTo>
                    <a:pt x="21466" y="12765"/>
                  </a:lnTo>
                  <a:lnTo>
                    <a:pt x="20891" y="11614"/>
                  </a:lnTo>
                  <a:lnTo>
                    <a:pt x="20244" y="10428"/>
                  </a:lnTo>
                  <a:lnTo>
                    <a:pt x="19489" y="9133"/>
                  </a:lnTo>
                  <a:lnTo>
                    <a:pt x="18734" y="7875"/>
                  </a:lnTo>
                  <a:lnTo>
                    <a:pt x="17907" y="6580"/>
                  </a:lnTo>
                  <a:lnTo>
                    <a:pt x="17044" y="5322"/>
                  </a:lnTo>
                  <a:lnTo>
                    <a:pt x="16181" y="4135"/>
                  </a:lnTo>
                  <a:lnTo>
                    <a:pt x="15354" y="3057"/>
                  </a:lnTo>
                  <a:lnTo>
                    <a:pt x="14491" y="2086"/>
                  </a:lnTo>
                  <a:lnTo>
                    <a:pt x="14096" y="1618"/>
                  </a:lnTo>
                  <a:lnTo>
                    <a:pt x="13700" y="1223"/>
                  </a:lnTo>
                  <a:lnTo>
                    <a:pt x="13305" y="899"/>
                  </a:lnTo>
                  <a:lnTo>
                    <a:pt x="12909" y="576"/>
                  </a:lnTo>
                  <a:lnTo>
                    <a:pt x="12549" y="324"/>
                  </a:lnTo>
                  <a:lnTo>
                    <a:pt x="12226" y="144"/>
                  </a:lnTo>
                  <a:lnTo>
                    <a:pt x="12226" y="144"/>
                  </a:lnTo>
                  <a:lnTo>
                    <a:pt x="12046" y="72"/>
                  </a:lnTo>
                  <a:lnTo>
                    <a:pt x="11866" y="0"/>
                  </a:lnTo>
                  <a:lnTo>
                    <a:pt x="11651" y="0"/>
                  </a:lnTo>
                  <a:lnTo>
                    <a:pt x="11471" y="0"/>
                  </a:lnTo>
                  <a:lnTo>
                    <a:pt x="11039" y="72"/>
                  </a:lnTo>
                  <a:lnTo>
                    <a:pt x="10572" y="216"/>
                  </a:lnTo>
                  <a:lnTo>
                    <a:pt x="10104" y="432"/>
                  </a:lnTo>
                  <a:lnTo>
                    <a:pt x="9601" y="720"/>
                  </a:lnTo>
                  <a:lnTo>
                    <a:pt x="9098" y="1115"/>
                  </a:lnTo>
                  <a:lnTo>
                    <a:pt x="8558" y="1547"/>
                  </a:lnTo>
                  <a:lnTo>
                    <a:pt x="8019" y="2014"/>
                  </a:lnTo>
                  <a:lnTo>
                    <a:pt x="7480" y="2553"/>
                  </a:lnTo>
                  <a:lnTo>
                    <a:pt x="6904" y="3165"/>
                  </a:lnTo>
                  <a:lnTo>
                    <a:pt x="6365" y="3776"/>
                  </a:lnTo>
                  <a:lnTo>
                    <a:pt x="5790" y="4459"/>
                  </a:lnTo>
                  <a:lnTo>
                    <a:pt x="5250" y="5142"/>
                  </a:lnTo>
                  <a:lnTo>
                    <a:pt x="4711" y="5897"/>
                  </a:lnTo>
                  <a:lnTo>
                    <a:pt x="4208" y="6616"/>
                  </a:lnTo>
                  <a:lnTo>
                    <a:pt x="3668" y="7407"/>
                  </a:lnTo>
                  <a:lnTo>
                    <a:pt x="3201" y="8162"/>
                  </a:lnTo>
                  <a:lnTo>
                    <a:pt x="2734" y="8953"/>
                  </a:lnTo>
                  <a:lnTo>
                    <a:pt x="2266" y="9744"/>
                  </a:lnTo>
                  <a:lnTo>
                    <a:pt x="1871" y="10500"/>
                  </a:lnTo>
                  <a:lnTo>
                    <a:pt x="1475" y="11291"/>
                  </a:lnTo>
                  <a:lnTo>
                    <a:pt x="1151" y="12046"/>
                  </a:lnTo>
                  <a:lnTo>
                    <a:pt x="828" y="12765"/>
                  </a:lnTo>
                  <a:lnTo>
                    <a:pt x="576" y="13484"/>
                  </a:lnTo>
                  <a:lnTo>
                    <a:pt x="360" y="14167"/>
                  </a:lnTo>
                  <a:lnTo>
                    <a:pt x="181" y="14814"/>
                  </a:lnTo>
                  <a:lnTo>
                    <a:pt x="73" y="15389"/>
                  </a:lnTo>
                  <a:lnTo>
                    <a:pt x="1" y="15965"/>
                  </a:lnTo>
                  <a:lnTo>
                    <a:pt x="1" y="16468"/>
                  </a:lnTo>
                  <a:lnTo>
                    <a:pt x="73" y="16900"/>
                  </a:lnTo>
                  <a:lnTo>
                    <a:pt x="181" y="172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3227500" y="1734775"/>
              <a:ext cx="247225" cy="508800"/>
            </a:xfrm>
            <a:custGeom>
              <a:avLst/>
              <a:gdLst/>
              <a:ahLst/>
              <a:cxnLst/>
              <a:rect l="l" t="t" r="r" b="b"/>
              <a:pathLst>
                <a:path w="9889" h="20352" extrusionOk="0">
                  <a:moveTo>
                    <a:pt x="8306" y="0"/>
                  </a:moveTo>
                  <a:lnTo>
                    <a:pt x="7911" y="72"/>
                  </a:lnTo>
                  <a:lnTo>
                    <a:pt x="7515" y="216"/>
                  </a:lnTo>
                  <a:lnTo>
                    <a:pt x="7120" y="432"/>
                  </a:lnTo>
                  <a:lnTo>
                    <a:pt x="6760" y="719"/>
                  </a:lnTo>
                  <a:lnTo>
                    <a:pt x="6365" y="1043"/>
                  </a:lnTo>
                  <a:lnTo>
                    <a:pt x="5969" y="1439"/>
                  </a:lnTo>
                  <a:lnTo>
                    <a:pt x="5574" y="1870"/>
                  </a:lnTo>
                  <a:lnTo>
                    <a:pt x="5214" y="2301"/>
                  </a:lnTo>
                  <a:lnTo>
                    <a:pt x="4855" y="2805"/>
                  </a:lnTo>
                  <a:lnTo>
                    <a:pt x="4459" y="3344"/>
                  </a:lnTo>
                  <a:lnTo>
                    <a:pt x="3776" y="4459"/>
                  </a:lnTo>
                  <a:lnTo>
                    <a:pt x="3093" y="5645"/>
                  </a:lnTo>
                  <a:lnTo>
                    <a:pt x="2482" y="6832"/>
                  </a:lnTo>
                  <a:lnTo>
                    <a:pt x="1906" y="8018"/>
                  </a:lnTo>
                  <a:lnTo>
                    <a:pt x="1403" y="9133"/>
                  </a:lnTo>
                  <a:lnTo>
                    <a:pt x="1007" y="10104"/>
                  </a:lnTo>
                  <a:lnTo>
                    <a:pt x="396" y="11614"/>
                  </a:lnTo>
                  <a:lnTo>
                    <a:pt x="180" y="12189"/>
                  </a:lnTo>
                  <a:lnTo>
                    <a:pt x="109" y="12441"/>
                  </a:lnTo>
                  <a:lnTo>
                    <a:pt x="37" y="13196"/>
                  </a:lnTo>
                  <a:lnTo>
                    <a:pt x="1" y="13699"/>
                  </a:lnTo>
                  <a:lnTo>
                    <a:pt x="1" y="14239"/>
                  </a:lnTo>
                  <a:lnTo>
                    <a:pt x="1" y="14850"/>
                  </a:lnTo>
                  <a:lnTo>
                    <a:pt x="73" y="15497"/>
                  </a:lnTo>
                  <a:lnTo>
                    <a:pt x="145" y="16180"/>
                  </a:lnTo>
                  <a:lnTo>
                    <a:pt x="288" y="16864"/>
                  </a:lnTo>
                  <a:lnTo>
                    <a:pt x="504" y="17511"/>
                  </a:lnTo>
                  <a:lnTo>
                    <a:pt x="648" y="17834"/>
                  </a:lnTo>
                  <a:lnTo>
                    <a:pt x="792" y="18122"/>
                  </a:lnTo>
                  <a:lnTo>
                    <a:pt x="972" y="18446"/>
                  </a:lnTo>
                  <a:lnTo>
                    <a:pt x="1151" y="18733"/>
                  </a:lnTo>
                  <a:lnTo>
                    <a:pt x="1367" y="18985"/>
                  </a:lnTo>
                  <a:lnTo>
                    <a:pt x="1619" y="19237"/>
                  </a:lnTo>
                  <a:lnTo>
                    <a:pt x="1906" y="19488"/>
                  </a:lnTo>
                  <a:lnTo>
                    <a:pt x="2194" y="19704"/>
                  </a:lnTo>
                  <a:lnTo>
                    <a:pt x="2518" y="19884"/>
                  </a:lnTo>
                  <a:lnTo>
                    <a:pt x="2841" y="20064"/>
                  </a:lnTo>
                  <a:lnTo>
                    <a:pt x="3417" y="20243"/>
                  </a:lnTo>
                  <a:lnTo>
                    <a:pt x="3992" y="20351"/>
                  </a:lnTo>
                  <a:lnTo>
                    <a:pt x="4531" y="20351"/>
                  </a:lnTo>
                  <a:lnTo>
                    <a:pt x="5106" y="20315"/>
                  </a:lnTo>
                  <a:lnTo>
                    <a:pt x="5682" y="20171"/>
                  </a:lnTo>
                  <a:lnTo>
                    <a:pt x="6185" y="19956"/>
                  </a:lnTo>
                  <a:lnTo>
                    <a:pt x="6688" y="19704"/>
                  </a:lnTo>
                  <a:lnTo>
                    <a:pt x="7156" y="19344"/>
                  </a:lnTo>
                  <a:lnTo>
                    <a:pt x="7120" y="18446"/>
                  </a:lnTo>
                  <a:lnTo>
                    <a:pt x="7120" y="17475"/>
                  </a:lnTo>
                  <a:lnTo>
                    <a:pt x="7156" y="16216"/>
                  </a:lnTo>
                  <a:lnTo>
                    <a:pt x="7228" y="14742"/>
                  </a:lnTo>
                  <a:lnTo>
                    <a:pt x="7408" y="13124"/>
                  </a:lnTo>
                  <a:lnTo>
                    <a:pt x="7515" y="12297"/>
                  </a:lnTo>
                  <a:lnTo>
                    <a:pt x="7659" y="11434"/>
                  </a:lnTo>
                  <a:lnTo>
                    <a:pt x="7839" y="10607"/>
                  </a:lnTo>
                  <a:lnTo>
                    <a:pt x="8055" y="9780"/>
                  </a:lnTo>
                  <a:lnTo>
                    <a:pt x="8918" y="6796"/>
                  </a:lnTo>
                  <a:lnTo>
                    <a:pt x="9349" y="5250"/>
                  </a:lnTo>
                  <a:lnTo>
                    <a:pt x="9529" y="4495"/>
                  </a:lnTo>
                  <a:lnTo>
                    <a:pt x="9673" y="3776"/>
                  </a:lnTo>
                  <a:lnTo>
                    <a:pt x="9781" y="3092"/>
                  </a:lnTo>
                  <a:lnTo>
                    <a:pt x="9889" y="2445"/>
                  </a:lnTo>
                  <a:lnTo>
                    <a:pt x="9889" y="1870"/>
                  </a:lnTo>
                  <a:lnTo>
                    <a:pt x="9889" y="1331"/>
                  </a:lnTo>
                  <a:lnTo>
                    <a:pt x="9781" y="899"/>
                  </a:lnTo>
                  <a:lnTo>
                    <a:pt x="9709" y="719"/>
                  </a:lnTo>
                  <a:lnTo>
                    <a:pt x="9637" y="540"/>
                  </a:lnTo>
                  <a:lnTo>
                    <a:pt x="9529" y="396"/>
                  </a:lnTo>
                  <a:lnTo>
                    <a:pt x="9385" y="252"/>
                  </a:lnTo>
                  <a:lnTo>
                    <a:pt x="9241" y="144"/>
                  </a:lnTo>
                  <a:lnTo>
                    <a:pt x="9062" y="72"/>
                  </a:lnTo>
                  <a:lnTo>
                    <a:pt x="8666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3227500" y="1734775"/>
              <a:ext cx="247225" cy="508800"/>
            </a:xfrm>
            <a:custGeom>
              <a:avLst/>
              <a:gdLst/>
              <a:ahLst/>
              <a:cxnLst/>
              <a:rect l="l" t="t" r="r" b="b"/>
              <a:pathLst>
                <a:path w="9889" h="20352" fill="none" extrusionOk="0">
                  <a:moveTo>
                    <a:pt x="7156" y="19344"/>
                  </a:moveTo>
                  <a:lnTo>
                    <a:pt x="7156" y="19344"/>
                  </a:lnTo>
                  <a:lnTo>
                    <a:pt x="7120" y="18446"/>
                  </a:lnTo>
                  <a:lnTo>
                    <a:pt x="7120" y="17475"/>
                  </a:lnTo>
                  <a:lnTo>
                    <a:pt x="7156" y="16216"/>
                  </a:lnTo>
                  <a:lnTo>
                    <a:pt x="7228" y="14742"/>
                  </a:lnTo>
                  <a:lnTo>
                    <a:pt x="7408" y="13124"/>
                  </a:lnTo>
                  <a:lnTo>
                    <a:pt x="7515" y="12297"/>
                  </a:lnTo>
                  <a:lnTo>
                    <a:pt x="7659" y="11434"/>
                  </a:lnTo>
                  <a:lnTo>
                    <a:pt x="7839" y="10607"/>
                  </a:lnTo>
                  <a:lnTo>
                    <a:pt x="8055" y="9780"/>
                  </a:lnTo>
                  <a:lnTo>
                    <a:pt x="8055" y="9780"/>
                  </a:lnTo>
                  <a:lnTo>
                    <a:pt x="8918" y="6796"/>
                  </a:lnTo>
                  <a:lnTo>
                    <a:pt x="9349" y="5250"/>
                  </a:lnTo>
                  <a:lnTo>
                    <a:pt x="9529" y="4495"/>
                  </a:lnTo>
                  <a:lnTo>
                    <a:pt x="9673" y="3776"/>
                  </a:lnTo>
                  <a:lnTo>
                    <a:pt x="9781" y="3092"/>
                  </a:lnTo>
                  <a:lnTo>
                    <a:pt x="9889" y="2445"/>
                  </a:lnTo>
                  <a:lnTo>
                    <a:pt x="9889" y="1870"/>
                  </a:lnTo>
                  <a:lnTo>
                    <a:pt x="9889" y="1331"/>
                  </a:lnTo>
                  <a:lnTo>
                    <a:pt x="9781" y="899"/>
                  </a:lnTo>
                  <a:lnTo>
                    <a:pt x="9709" y="719"/>
                  </a:lnTo>
                  <a:lnTo>
                    <a:pt x="9637" y="540"/>
                  </a:lnTo>
                  <a:lnTo>
                    <a:pt x="9529" y="396"/>
                  </a:lnTo>
                  <a:lnTo>
                    <a:pt x="9385" y="252"/>
                  </a:lnTo>
                  <a:lnTo>
                    <a:pt x="9241" y="144"/>
                  </a:lnTo>
                  <a:lnTo>
                    <a:pt x="9062" y="72"/>
                  </a:lnTo>
                  <a:lnTo>
                    <a:pt x="9062" y="72"/>
                  </a:lnTo>
                  <a:lnTo>
                    <a:pt x="8666" y="0"/>
                  </a:lnTo>
                  <a:lnTo>
                    <a:pt x="8306" y="0"/>
                  </a:lnTo>
                  <a:lnTo>
                    <a:pt x="7911" y="72"/>
                  </a:lnTo>
                  <a:lnTo>
                    <a:pt x="7515" y="216"/>
                  </a:lnTo>
                  <a:lnTo>
                    <a:pt x="7120" y="432"/>
                  </a:lnTo>
                  <a:lnTo>
                    <a:pt x="6760" y="719"/>
                  </a:lnTo>
                  <a:lnTo>
                    <a:pt x="6365" y="1043"/>
                  </a:lnTo>
                  <a:lnTo>
                    <a:pt x="5969" y="1439"/>
                  </a:lnTo>
                  <a:lnTo>
                    <a:pt x="5574" y="1870"/>
                  </a:lnTo>
                  <a:lnTo>
                    <a:pt x="5214" y="2301"/>
                  </a:lnTo>
                  <a:lnTo>
                    <a:pt x="4855" y="2805"/>
                  </a:lnTo>
                  <a:lnTo>
                    <a:pt x="4459" y="3344"/>
                  </a:lnTo>
                  <a:lnTo>
                    <a:pt x="3776" y="4459"/>
                  </a:lnTo>
                  <a:lnTo>
                    <a:pt x="3093" y="5645"/>
                  </a:lnTo>
                  <a:lnTo>
                    <a:pt x="2482" y="6832"/>
                  </a:lnTo>
                  <a:lnTo>
                    <a:pt x="1906" y="8018"/>
                  </a:lnTo>
                  <a:lnTo>
                    <a:pt x="1403" y="9133"/>
                  </a:lnTo>
                  <a:lnTo>
                    <a:pt x="1007" y="10104"/>
                  </a:lnTo>
                  <a:lnTo>
                    <a:pt x="396" y="11614"/>
                  </a:lnTo>
                  <a:lnTo>
                    <a:pt x="180" y="12189"/>
                  </a:lnTo>
                  <a:lnTo>
                    <a:pt x="180" y="12189"/>
                  </a:lnTo>
                  <a:lnTo>
                    <a:pt x="109" y="12441"/>
                  </a:lnTo>
                  <a:lnTo>
                    <a:pt x="37" y="13196"/>
                  </a:lnTo>
                  <a:lnTo>
                    <a:pt x="1" y="13699"/>
                  </a:lnTo>
                  <a:lnTo>
                    <a:pt x="1" y="14239"/>
                  </a:lnTo>
                  <a:lnTo>
                    <a:pt x="1" y="14850"/>
                  </a:lnTo>
                  <a:lnTo>
                    <a:pt x="73" y="15497"/>
                  </a:lnTo>
                  <a:lnTo>
                    <a:pt x="145" y="16180"/>
                  </a:lnTo>
                  <a:lnTo>
                    <a:pt x="288" y="16864"/>
                  </a:lnTo>
                  <a:lnTo>
                    <a:pt x="504" y="17511"/>
                  </a:lnTo>
                  <a:lnTo>
                    <a:pt x="648" y="17834"/>
                  </a:lnTo>
                  <a:lnTo>
                    <a:pt x="792" y="18122"/>
                  </a:lnTo>
                  <a:lnTo>
                    <a:pt x="972" y="18446"/>
                  </a:lnTo>
                  <a:lnTo>
                    <a:pt x="1151" y="18733"/>
                  </a:lnTo>
                  <a:lnTo>
                    <a:pt x="1367" y="18985"/>
                  </a:lnTo>
                  <a:lnTo>
                    <a:pt x="1619" y="19237"/>
                  </a:lnTo>
                  <a:lnTo>
                    <a:pt x="1906" y="19488"/>
                  </a:lnTo>
                  <a:lnTo>
                    <a:pt x="2194" y="19704"/>
                  </a:lnTo>
                  <a:lnTo>
                    <a:pt x="2518" y="19884"/>
                  </a:lnTo>
                  <a:lnTo>
                    <a:pt x="2841" y="20064"/>
                  </a:lnTo>
                  <a:lnTo>
                    <a:pt x="2841" y="20064"/>
                  </a:lnTo>
                  <a:lnTo>
                    <a:pt x="3417" y="20243"/>
                  </a:lnTo>
                  <a:lnTo>
                    <a:pt x="3992" y="20351"/>
                  </a:lnTo>
                  <a:lnTo>
                    <a:pt x="4531" y="20351"/>
                  </a:lnTo>
                  <a:lnTo>
                    <a:pt x="5106" y="20315"/>
                  </a:lnTo>
                  <a:lnTo>
                    <a:pt x="5682" y="20171"/>
                  </a:lnTo>
                  <a:lnTo>
                    <a:pt x="6185" y="19956"/>
                  </a:lnTo>
                  <a:lnTo>
                    <a:pt x="6688" y="19704"/>
                  </a:lnTo>
                  <a:lnTo>
                    <a:pt x="7156" y="193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2986600" y="1865100"/>
              <a:ext cx="266100" cy="460275"/>
            </a:xfrm>
            <a:custGeom>
              <a:avLst/>
              <a:gdLst/>
              <a:ahLst/>
              <a:cxnLst/>
              <a:rect l="l" t="t" r="r" b="b"/>
              <a:pathLst>
                <a:path w="10644" h="18411" extrusionOk="0">
                  <a:moveTo>
                    <a:pt x="3057" y="1"/>
                  </a:moveTo>
                  <a:lnTo>
                    <a:pt x="1" y="17332"/>
                  </a:lnTo>
                  <a:lnTo>
                    <a:pt x="6005" y="18410"/>
                  </a:lnTo>
                  <a:lnTo>
                    <a:pt x="10643" y="1331"/>
                  </a:lnTo>
                  <a:lnTo>
                    <a:pt x="30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2986600" y="1865100"/>
              <a:ext cx="266100" cy="460275"/>
            </a:xfrm>
            <a:custGeom>
              <a:avLst/>
              <a:gdLst/>
              <a:ahLst/>
              <a:cxnLst/>
              <a:rect l="l" t="t" r="r" b="b"/>
              <a:pathLst>
                <a:path w="10644" h="18411" fill="none" extrusionOk="0">
                  <a:moveTo>
                    <a:pt x="6005" y="18410"/>
                  </a:moveTo>
                  <a:lnTo>
                    <a:pt x="1" y="17332"/>
                  </a:lnTo>
                  <a:lnTo>
                    <a:pt x="3057" y="1"/>
                  </a:lnTo>
                  <a:lnTo>
                    <a:pt x="10643" y="1331"/>
                  </a:lnTo>
                  <a:lnTo>
                    <a:pt x="6005" y="18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2986600" y="1865100"/>
              <a:ext cx="266100" cy="460275"/>
            </a:xfrm>
            <a:custGeom>
              <a:avLst/>
              <a:gdLst/>
              <a:ahLst/>
              <a:cxnLst/>
              <a:rect l="l" t="t" r="r" b="b"/>
              <a:pathLst>
                <a:path w="10644" h="18411" extrusionOk="0">
                  <a:moveTo>
                    <a:pt x="3057" y="1"/>
                  </a:moveTo>
                  <a:lnTo>
                    <a:pt x="1" y="17332"/>
                  </a:lnTo>
                  <a:lnTo>
                    <a:pt x="6005" y="18410"/>
                  </a:lnTo>
                  <a:lnTo>
                    <a:pt x="8882" y="7839"/>
                  </a:lnTo>
                  <a:lnTo>
                    <a:pt x="10643" y="1331"/>
                  </a:lnTo>
                  <a:lnTo>
                    <a:pt x="30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2986600" y="1865100"/>
              <a:ext cx="266100" cy="460275"/>
            </a:xfrm>
            <a:custGeom>
              <a:avLst/>
              <a:gdLst/>
              <a:ahLst/>
              <a:cxnLst/>
              <a:rect l="l" t="t" r="r" b="b"/>
              <a:pathLst>
                <a:path w="10644" h="18411" fill="none" extrusionOk="0">
                  <a:moveTo>
                    <a:pt x="10643" y="1331"/>
                  </a:moveTo>
                  <a:lnTo>
                    <a:pt x="8882" y="7839"/>
                  </a:lnTo>
                  <a:lnTo>
                    <a:pt x="6005" y="18410"/>
                  </a:lnTo>
                  <a:lnTo>
                    <a:pt x="1" y="17332"/>
                  </a:lnTo>
                  <a:lnTo>
                    <a:pt x="3057" y="1"/>
                  </a:lnTo>
                  <a:lnTo>
                    <a:pt x="10643" y="13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3023450" y="1745550"/>
              <a:ext cx="267000" cy="220250"/>
            </a:xfrm>
            <a:custGeom>
              <a:avLst/>
              <a:gdLst/>
              <a:ahLst/>
              <a:cxnLst/>
              <a:rect l="l" t="t" r="r" b="b"/>
              <a:pathLst>
                <a:path w="10680" h="8810" extrusionOk="0">
                  <a:moveTo>
                    <a:pt x="1259" y="1"/>
                  </a:moveTo>
                  <a:lnTo>
                    <a:pt x="1" y="7156"/>
                  </a:lnTo>
                  <a:lnTo>
                    <a:pt x="9421" y="8810"/>
                  </a:lnTo>
                  <a:lnTo>
                    <a:pt x="10680" y="1655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3023450" y="1745550"/>
              <a:ext cx="267000" cy="220250"/>
            </a:xfrm>
            <a:custGeom>
              <a:avLst/>
              <a:gdLst/>
              <a:ahLst/>
              <a:cxnLst/>
              <a:rect l="l" t="t" r="r" b="b"/>
              <a:pathLst>
                <a:path w="10680" h="8810" fill="none" extrusionOk="0">
                  <a:moveTo>
                    <a:pt x="1259" y="1"/>
                  </a:moveTo>
                  <a:lnTo>
                    <a:pt x="10680" y="1655"/>
                  </a:lnTo>
                  <a:lnTo>
                    <a:pt x="9421" y="8810"/>
                  </a:lnTo>
                  <a:lnTo>
                    <a:pt x="1" y="7156"/>
                  </a:lnTo>
                  <a:lnTo>
                    <a:pt x="1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3273350" y="1445325"/>
              <a:ext cx="231050" cy="303850"/>
            </a:xfrm>
            <a:custGeom>
              <a:avLst/>
              <a:gdLst/>
              <a:ahLst/>
              <a:cxnLst/>
              <a:rect l="l" t="t" r="r" b="b"/>
              <a:pathLst>
                <a:path w="9242" h="12154" extrusionOk="0">
                  <a:moveTo>
                    <a:pt x="2050" y="1"/>
                  </a:moveTo>
                  <a:lnTo>
                    <a:pt x="0" y="11578"/>
                  </a:lnTo>
                  <a:lnTo>
                    <a:pt x="7443" y="12154"/>
                  </a:lnTo>
                  <a:lnTo>
                    <a:pt x="9241" y="2014"/>
                  </a:lnTo>
                  <a:lnTo>
                    <a:pt x="2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3273350" y="1445325"/>
              <a:ext cx="231050" cy="303850"/>
            </a:xfrm>
            <a:custGeom>
              <a:avLst/>
              <a:gdLst/>
              <a:ahLst/>
              <a:cxnLst/>
              <a:rect l="l" t="t" r="r" b="b"/>
              <a:pathLst>
                <a:path w="9242" h="12154" fill="none" extrusionOk="0">
                  <a:moveTo>
                    <a:pt x="7443" y="12154"/>
                  </a:moveTo>
                  <a:lnTo>
                    <a:pt x="0" y="11578"/>
                  </a:lnTo>
                  <a:lnTo>
                    <a:pt x="2050" y="1"/>
                  </a:lnTo>
                  <a:lnTo>
                    <a:pt x="9241" y="2014"/>
                  </a:lnTo>
                  <a:lnTo>
                    <a:pt x="7443" y="121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2091300" y="891600"/>
              <a:ext cx="1148825" cy="1026575"/>
            </a:xfrm>
            <a:custGeom>
              <a:avLst/>
              <a:gdLst/>
              <a:ahLst/>
              <a:cxnLst/>
              <a:rect l="l" t="t" r="r" b="b"/>
              <a:pathLst>
                <a:path w="45953" h="41063" extrusionOk="0">
                  <a:moveTo>
                    <a:pt x="7228" y="1"/>
                  </a:moveTo>
                  <a:lnTo>
                    <a:pt x="1" y="41062"/>
                  </a:lnTo>
                  <a:lnTo>
                    <a:pt x="30419" y="35597"/>
                  </a:lnTo>
                  <a:lnTo>
                    <a:pt x="42968" y="36280"/>
                  </a:lnTo>
                  <a:lnTo>
                    <a:pt x="45952" y="19201"/>
                  </a:lnTo>
                  <a:lnTo>
                    <a:pt x="33943" y="15570"/>
                  </a:lnTo>
                  <a:lnTo>
                    <a:pt x="72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2091300" y="891600"/>
              <a:ext cx="1148825" cy="1026575"/>
            </a:xfrm>
            <a:custGeom>
              <a:avLst/>
              <a:gdLst/>
              <a:ahLst/>
              <a:cxnLst/>
              <a:rect l="l" t="t" r="r" b="b"/>
              <a:pathLst>
                <a:path w="45953" h="41063" fill="none" extrusionOk="0">
                  <a:moveTo>
                    <a:pt x="45952" y="19201"/>
                  </a:moveTo>
                  <a:lnTo>
                    <a:pt x="42968" y="36280"/>
                  </a:lnTo>
                  <a:lnTo>
                    <a:pt x="30419" y="35597"/>
                  </a:lnTo>
                  <a:lnTo>
                    <a:pt x="1" y="41062"/>
                  </a:lnTo>
                  <a:lnTo>
                    <a:pt x="7228" y="1"/>
                  </a:lnTo>
                  <a:lnTo>
                    <a:pt x="33943" y="15570"/>
                  </a:lnTo>
                  <a:lnTo>
                    <a:pt x="45952" y="19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976250" y="886225"/>
              <a:ext cx="377550" cy="1032850"/>
            </a:xfrm>
            <a:custGeom>
              <a:avLst/>
              <a:gdLst/>
              <a:ahLst/>
              <a:cxnLst/>
              <a:rect l="l" t="t" r="r" b="b"/>
              <a:pathLst>
                <a:path w="15102" h="41314" extrusionOk="0">
                  <a:moveTo>
                    <a:pt x="10499" y="0"/>
                  </a:moveTo>
                  <a:lnTo>
                    <a:pt x="10140" y="72"/>
                  </a:lnTo>
                  <a:lnTo>
                    <a:pt x="9780" y="216"/>
                  </a:lnTo>
                  <a:lnTo>
                    <a:pt x="9421" y="360"/>
                  </a:lnTo>
                  <a:lnTo>
                    <a:pt x="9061" y="611"/>
                  </a:lnTo>
                  <a:lnTo>
                    <a:pt x="8702" y="863"/>
                  </a:lnTo>
                  <a:lnTo>
                    <a:pt x="8306" y="1187"/>
                  </a:lnTo>
                  <a:lnTo>
                    <a:pt x="7947" y="1546"/>
                  </a:lnTo>
                  <a:lnTo>
                    <a:pt x="7587" y="1942"/>
                  </a:lnTo>
                  <a:lnTo>
                    <a:pt x="7227" y="2409"/>
                  </a:lnTo>
                  <a:lnTo>
                    <a:pt x="6868" y="2877"/>
                  </a:lnTo>
                  <a:lnTo>
                    <a:pt x="6508" y="3416"/>
                  </a:lnTo>
                  <a:lnTo>
                    <a:pt x="6149" y="3991"/>
                  </a:lnTo>
                  <a:lnTo>
                    <a:pt x="5789" y="4602"/>
                  </a:lnTo>
                  <a:lnTo>
                    <a:pt x="5430" y="5250"/>
                  </a:lnTo>
                  <a:lnTo>
                    <a:pt x="4747" y="6616"/>
                  </a:lnTo>
                  <a:lnTo>
                    <a:pt x="4099" y="8162"/>
                  </a:lnTo>
                  <a:lnTo>
                    <a:pt x="3452" y="9780"/>
                  </a:lnTo>
                  <a:lnTo>
                    <a:pt x="2841" y="11542"/>
                  </a:lnTo>
                  <a:lnTo>
                    <a:pt x="2302" y="13412"/>
                  </a:lnTo>
                  <a:lnTo>
                    <a:pt x="1798" y="15353"/>
                  </a:lnTo>
                  <a:lnTo>
                    <a:pt x="1331" y="17367"/>
                  </a:lnTo>
                  <a:lnTo>
                    <a:pt x="935" y="19488"/>
                  </a:lnTo>
                  <a:lnTo>
                    <a:pt x="576" y="21609"/>
                  </a:lnTo>
                  <a:lnTo>
                    <a:pt x="324" y="23659"/>
                  </a:lnTo>
                  <a:lnTo>
                    <a:pt x="144" y="25672"/>
                  </a:lnTo>
                  <a:lnTo>
                    <a:pt x="36" y="27614"/>
                  </a:lnTo>
                  <a:lnTo>
                    <a:pt x="0" y="29448"/>
                  </a:lnTo>
                  <a:lnTo>
                    <a:pt x="0" y="31210"/>
                  </a:lnTo>
                  <a:lnTo>
                    <a:pt x="108" y="32864"/>
                  </a:lnTo>
                  <a:lnTo>
                    <a:pt x="288" y="34410"/>
                  </a:lnTo>
                  <a:lnTo>
                    <a:pt x="396" y="35129"/>
                  </a:lnTo>
                  <a:lnTo>
                    <a:pt x="540" y="35812"/>
                  </a:lnTo>
                  <a:lnTo>
                    <a:pt x="684" y="36495"/>
                  </a:lnTo>
                  <a:lnTo>
                    <a:pt x="827" y="37106"/>
                  </a:lnTo>
                  <a:lnTo>
                    <a:pt x="1007" y="37682"/>
                  </a:lnTo>
                  <a:lnTo>
                    <a:pt x="1187" y="38221"/>
                  </a:lnTo>
                  <a:lnTo>
                    <a:pt x="1403" y="38724"/>
                  </a:lnTo>
                  <a:lnTo>
                    <a:pt x="1618" y="39192"/>
                  </a:lnTo>
                  <a:lnTo>
                    <a:pt x="1834" y="39623"/>
                  </a:lnTo>
                  <a:lnTo>
                    <a:pt x="2086" y="40019"/>
                  </a:lnTo>
                  <a:lnTo>
                    <a:pt x="2373" y="40342"/>
                  </a:lnTo>
                  <a:lnTo>
                    <a:pt x="2661" y="40630"/>
                  </a:lnTo>
                  <a:lnTo>
                    <a:pt x="2949" y="40882"/>
                  </a:lnTo>
                  <a:lnTo>
                    <a:pt x="3236" y="41062"/>
                  </a:lnTo>
                  <a:lnTo>
                    <a:pt x="3560" y="41205"/>
                  </a:lnTo>
                  <a:lnTo>
                    <a:pt x="3920" y="41277"/>
                  </a:lnTo>
                  <a:lnTo>
                    <a:pt x="4243" y="41313"/>
                  </a:lnTo>
                  <a:lnTo>
                    <a:pt x="4603" y="41313"/>
                  </a:lnTo>
                  <a:lnTo>
                    <a:pt x="4962" y="41205"/>
                  </a:lnTo>
                  <a:lnTo>
                    <a:pt x="5322" y="41097"/>
                  </a:lnTo>
                  <a:lnTo>
                    <a:pt x="5681" y="40918"/>
                  </a:lnTo>
                  <a:lnTo>
                    <a:pt x="6041" y="40702"/>
                  </a:lnTo>
                  <a:lnTo>
                    <a:pt x="6400" y="40450"/>
                  </a:lnTo>
                  <a:lnTo>
                    <a:pt x="6760" y="40127"/>
                  </a:lnTo>
                  <a:lnTo>
                    <a:pt x="7156" y="39767"/>
                  </a:lnTo>
                  <a:lnTo>
                    <a:pt x="7515" y="39336"/>
                  </a:lnTo>
                  <a:lnTo>
                    <a:pt x="7875" y="38904"/>
                  </a:lnTo>
                  <a:lnTo>
                    <a:pt x="8234" y="38401"/>
                  </a:lnTo>
                  <a:lnTo>
                    <a:pt x="8594" y="37897"/>
                  </a:lnTo>
                  <a:lnTo>
                    <a:pt x="8953" y="37322"/>
                  </a:lnTo>
                  <a:lnTo>
                    <a:pt x="9313" y="36711"/>
                  </a:lnTo>
                  <a:lnTo>
                    <a:pt x="9672" y="36064"/>
                  </a:lnTo>
                  <a:lnTo>
                    <a:pt x="10356" y="34661"/>
                  </a:lnTo>
                  <a:lnTo>
                    <a:pt x="11003" y="33151"/>
                  </a:lnTo>
                  <a:lnTo>
                    <a:pt x="11650" y="31497"/>
                  </a:lnTo>
                  <a:lnTo>
                    <a:pt x="12225" y="29771"/>
                  </a:lnTo>
                  <a:lnTo>
                    <a:pt x="12801" y="27902"/>
                  </a:lnTo>
                  <a:lnTo>
                    <a:pt x="13304" y="25960"/>
                  </a:lnTo>
                  <a:lnTo>
                    <a:pt x="13771" y="23911"/>
                  </a:lnTo>
                  <a:lnTo>
                    <a:pt x="14167" y="21825"/>
                  </a:lnTo>
                  <a:lnTo>
                    <a:pt x="14526" y="19704"/>
                  </a:lnTo>
                  <a:lnTo>
                    <a:pt x="14778" y="17654"/>
                  </a:lnTo>
                  <a:lnTo>
                    <a:pt x="14958" y="15641"/>
                  </a:lnTo>
                  <a:lnTo>
                    <a:pt x="15066" y="13699"/>
                  </a:lnTo>
                  <a:lnTo>
                    <a:pt x="15102" y="11830"/>
                  </a:lnTo>
                  <a:lnTo>
                    <a:pt x="15066" y="10068"/>
                  </a:lnTo>
                  <a:lnTo>
                    <a:pt x="14994" y="8414"/>
                  </a:lnTo>
                  <a:lnTo>
                    <a:pt x="14814" y="6904"/>
                  </a:lnTo>
                  <a:lnTo>
                    <a:pt x="14706" y="6149"/>
                  </a:lnTo>
                  <a:lnTo>
                    <a:pt x="14562" y="5465"/>
                  </a:lnTo>
                  <a:lnTo>
                    <a:pt x="14419" y="4818"/>
                  </a:lnTo>
                  <a:lnTo>
                    <a:pt x="14275" y="4207"/>
                  </a:lnTo>
                  <a:lnTo>
                    <a:pt x="14095" y="3596"/>
                  </a:lnTo>
                  <a:lnTo>
                    <a:pt x="13915" y="3056"/>
                  </a:lnTo>
                  <a:lnTo>
                    <a:pt x="13699" y="2553"/>
                  </a:lnTo>
                  <a:lnTo>
                    <a:pt x="13484" y="2086"/>
                  </a:lnTo>
                  <a:lnTo>
                    <a:pt x="13232" y="1654"/>
                  </a:lnTo>
                  <a:lnTo>
                    <a:pt x="12980" y="1294"/>
                  </a:lnTo>
                  <a:lnTo>
                    <a:pt x="12729" y="971"/>
                  </a:lnTo>
                  <a:lnTo>
                    <a:pt x="12441" y="683"/>
                  </a:lnTo>
                  <a:lnTo>
                    <a:pt x="12153" y="432"/>
                  </a:lnTo>
                  <a:lnTo>
                    <a:pt x="11830" y="252"/>
                  </a:lnTo>
                  <a:lnTo>
                    <a:pt x="11506" y="108"/>
                  </a:lnTo>
                  <a:lnTo>
                    <a:pt x="111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976250" y="886225"/>
              <a:ext cx="377550" cy="1032850"/>
            </a:xfrm>
            <a:custGeom>
              <a:avLst/>
              <a:gdLst/>
              <a:ahLst/>
              <a:cxnLst/>
              <a:rect l="l" t="t" r="r" b="b"/>
              <a:pathLst>
                <a:path w="15102" h="41314" fill="none" extrusionOk="0">
                  <a:moveTo>
                    <a:pt x="935" y="19488"/>
                  </a:moveTo>
                  <a:lnTo>
                    <a:pt x="935" y="19488"/>
                  </a:lnTo>
                  <a:lnTo>
                    <a:pt x="1331" y="17367"/>
                  </a:lnTo>
                  <a:lnTo>
                    <a:pt x="1798" y="15353"/>
                  </a:lnTo>
                  <a:lnTo>
                    <a:pt x="2302" y="13412"/>
                  </a:lnTo>
                  <a:lnTo>
                    <a:pt x="2841" y="11542"/>
                  </a:lnTo>
                  <a:lnTo>
                    <a:pt x="3452" y="9780"/>
                  </a:lnTo>
                  <a:lnTo>
                    <a:pt x="4099" y="8162"/>
                  </a:lnTo>
                  <a:lnTo>
                    <a:pt x="4747" y="6616"/>
                  </a:lnTo>
                  <a:lnTo>
                    <a:pt x="5430" y="5250"/>
                  </a:lnTo>
                  <a:lnTo>
                    <a:pt x="5789" y="4602"/>
                  </a:lnTo>
                  <a:lnTo>
                    <a:pt x="6149" y="3991"/>
                  </a:lnTo>
                  <a:lnTo>
                    <a:pt x="6508" y="3416"/>
                  </a:lnTo>
                  <a:lnTo>
                    <a:pt x="6868" y="2877"/>
                  </a:lnTo>
                  <a:lnTo>
                    <a:pt x="7227" y="2409"/>
                  </a:lnTo>
                  <a:lnTo>
                    <a:pt x="7587" y="1942"/>
                  </a:lnTo>
                  <a:lnTo>
                    <a:pt x="7947" y="1546"/>
                  </a:lnTo>
                  <a:lnTo>
                    <a:pt x="8306" y="1187"/>
                  </a:lnTo>
                  <a:lnTo>
                    <a:pt x="8702" y="863"/>
                  </a:lnTo>
                  <a:lnTo>
                    <a:pt x="9061" y="611"/>
                  </a:lnTo>
                  <a:lnTo>
                    <a:pt x="9421" y="360"/>
                  </a:lnTo>
                  <a:lnTo>
                    <a:pt x="9780" y="216"/>
                  </a:lnTo>
                  <a:lnTo>
                    <a:pt x="10140" y="72"/>
                  </a:lnTo>
                  <a:lnTo>
                    <a:pt x="10499" y="0"/>
                  </a:lnTo>
                  <a:lnTo>
                    <a:pt x="10823" y="0"/>
                  </a:lnTo>
                  <a:lnTo>
                    <a:pt x="11183" y="0"/>
                  </a:lnTo>
                  <a:lnTo>
                    <a:pt x="11183" y="0"/>
                  </a:lnTo>
                  <a:lnTo>
                    <a:pt x="11506" y="108"/>
                  </a:lnTo>
                  <a:lnTo>
                    <a:pt x="11830" y="252"/>
                  </a:lnTo>
                  <a:lnTo>
                    <a:pt x="12153" y="432"/>
                  </a:lnTo>
                  <a:lnTo>
                    <a:pt x="12441" y="683"/>
                  </a:lnTo>
                  <a:lnTo>
                    <a:pt x="12729" y="971"/>
                  </a:lnTo>
                  <a:lnTo>
                    <a:pt x="12980" y="1294"/>
                  </a:lnTo>
                  <a:lnTo>
                    <a:pt x="13232" y="1654"/>
                  </a:lnTo>
                  <a:lnTo>
                    <a:pt x="13484" y="2086"/>
                  </a:lnTo>
                  <a:lnTo>
                    <a:pt x="13699" y="2553"/>
                  </a:lnTo>
                  <a:lnTo>
                    <a:pt x="13915" y="3056"/>
                  </a:lnTo>
                  <a:lnTo>
                    <a:pt x="14095" y="3596"/>
                  </a:lnTo>
                  <a:lnTo>
                    <a:pt x="14275" y="4207"/>
                  </a:lnTo>
                  <a:lnTo>
                    <a:pt x="14419" y="4818"/>
                  </a:lnTo>
                  <a:lnTo>
                    <a:pt x="14562" y="5465"/>
                  </a:lnTo>
                  <a:lnTo>
                    <a:pt x="14706" y="6149"/>
                  </a:lnTo>
                  <a:lnTo>
                    <a:pt x="14814" y="6904"/>
                  </a:lnTo>
                  <a:lnTo>
                    <a:pt x="14994" y="8414"/>
                  </a:lnTo>
                  <a:lnTo>
                    <a:pt x="15066" y="10068"/>
                  </a:lnTo>
                  <a:lnTo>
                    <a:pt x="15102" y="11830"/>
                  </a:lnTo>
                  <a:lnTo>
                    <a:pt x="15066" y="13699"/>
                  </a:lnTo>
                  <a:lnTo>
                    <a:pt x="14958" y="15641"/>
                  </a:lnTo>
                  <a:lnTo>
                    <a:pt x="14778" y="17654"/>
                  </a:lnTo>
                  <a:lnTo>
                    <a:pt x="14526" y="19704"/>
                  </a:lnTo>
                  <a:lnTo>
                    <a:pt x="14167" y="21825"/>
                  </a:lnTo>
                  <a:lnTo>
                    <a:pt x="14167" y="21825"/>
                  </a:lnTo>
                  <a:lnTo>
                    <a:pt x="13771" y="23911"/>
                  </a:lnTo>
                  <a:lnTo>
                    <a:pt x="13304" y="25960"/>
                  </a:lnTo>
                  <a:lnTo>
                    <a:pt x="12801" y="27902"/>
                  </a:lnTo>
                  <a:lnTo>
                    <a:pt x="12225" y="29771"/>
                  </a:lnTo>
                  <a:lnTo>
                    <a:pt x="11650" y="31497"/>
                  </a:lnTo>
                  <a:lnTo>
                    <a:pt x="11003" y="33151"/>
                  </a:lnTo>
                  <a:lnTo>
                    <a:pt x="10356" y="34661"/>
                  </a:lnTo>
                  <a:lnTo>
                    <a:pt x="9672" y="36064"/>
                  </a:lnTo>
                  <a:lnTo>
                    <a:pt x="9313" y="36711"/>
                  </a:lnTo>
                  <a:lnTo>
                    <a:pt x="8953" y="37322"/>
                  </a:lnTo>
                  <a:lnTo>
                    <a:pt x="8594" y="37897"/>
                  </a:lnTo>
                  <a:lnTo>
                    <a:pt x="8234" y="38401"/>
                  </a:lnTo>
                  <a:lnTo>
                    <a:pt x="7875" y="38904"/>
                  </a:lnTo>
                  <a:lnTo>
                    <a:pt x="7515" y="39336"/>
                  </a:lnTo>
                  <a:lnTo>
                    <a:pt x="7156" y="39767"/>
                  </a:lnTo>
                  <a:lnTo>
                    <a:pt x="6760" y="40127"/>
                  </a:lnTo>
                  <a:lnTo>
                    <a:pt x="6400" y="40450"/>
                  </a:lnTo>
                  <a:lnTo>
                    <a:pt x="6041" y="40702"/>
                  </a:lnTo>
                  <a:lnTo>
                    <a:pt x="5681" y="40918"/>
                  </a:lnTo>
                  <a:lnTo>
                    <a:pt x="5322" y="41097"/>
                  </a:lnTo>
                  <a:lnTo>
                    <a:pt x="4962" y="41205"/>
                  </a:lnTo>
                  <a:lnTo>
                    <a:pt x="4603" y="41313"/>
                  </a:lnTo>
                  <a:lnTo>
                    <a:pt x="4243" y="41313"/>
                  </a:lnTo>
                  <a:lnTo>
                    <a:pt x="3920" y="41277"/>
                  </a:lnTo>
                  <a:lnTo>
                    <a:pt x="3920" y="41277"/>
                  </a:lnTo>
                  <a:lnTo>
                    <a:pt x="3560" y="41205"/>
                  </a:lnTo>
                  <a:lnTo>
                    <a:pt x="3236" y="41062"/>
                  </a:lnTo>
                  <a:lnTo>
                    <a:pt x="2949" y="40882"/>
                  </a:lnTo>
                  <a:lnTo>
                    <a:pt x="2661" y="40630"/>
                  </a:lnTo>
                  <a:lnTo>
                    <a:pt x="2373" y="40342"/>
                  </a:lnTo>
                  <a:lnTo>
                    <a:pt x="2086" y="40019"/>
                  </a:lnTo>
                  <a:lnTo>
                    <a:pt x="1834" y="39623"/>
                  </a:lnTo>
                  <a:lnTo>
                    <a:pt x="1618" y="39192"/>
                  </a:lnTo>
                  <a:lnTo>
                    <a:pt x="1403" y="38724"/>
                  </a:lnTo>
                  <a:lnTo>
                    <a:pt x="1187" y="38221"/>
                  </a:lnTo>
                  <a:lnTo>
                    <a:pt x="1007" y="37682"/>
                  </a:lnTo>
                  <a:lnTo>
                    <a:pt x="827" y="37106"/>
                  </a:lnTo>
                  <a:lnTo>
                    <a:pt x="684" y="36495"/>
                  </a:lnTo>
                  <a:lnTo>
                    <a:pt x="540" y="35812"/>
                  </a:lnTo>
                  <a:lnTo>
                    <a:pt x="396" y="35129"/>
                  </a:lnTo>
                  <a:lnTo>
                    <a:pt x="288" y="34410"/>
                  </a:lnTo>
                  <a:lnTo>
                    <a:pt x="108" y="32864"/>
                  </a:lnTo>
                  <a:lnTo>
                    <a:pt x="0" y="31210"/>
                  </a:lnTo>
                  <a:lnTo>
                    <a:pt x="0" y="29448"/>
                  </a:lnTo>
                  <a:lnTo>
                    <a:pt x="36" y="27614"/>
                  </a:lnTo>
                  <a:lnTo>
                    <a:pt x="144" y="25672"/>
                  </a:lnTo>
                  <a:lnTo>
                    <a:pt x="324" y="23659"/>
                  </a:lnTo>
                  <a:lnTo>
                    <a:pt x="576" y="21609"/>
                  </a:lnTo>
                  <a:lnTo>
                    <a:pt x="935" y="194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2000525" y="933850"/>
              <a:ext cx="315525" cy="916900"/>
            </a:xfrm>
            <a:custGeom>
              <a:avLst/>
              <a:gdLst/>
              <a:ahLst/>
              <a:cxnLst/>
              <a:rect l="l" t="t" r="r" b="b"/>
              <a:pathLst>
                <a:path w="12621" h="36676" extrusionOk="0">
                  <a:moveTo>
                    <a:pt x="8953" y="1"/>
                  </a:moveTo>
                  <a:lnTo>
                    <a:pt x="8665" y="73"/>
                  </a:lnTo>
                  <a:lnTo>
                    <a:pt x="8378" y="181"/>
                  </a:lnTo>
                  <a:lnTo>
                    <a:pt x="8090" y="324"/>
                  </a:lnTo>
                  <a:lnTo>
                    <a:pt x="7803" y="540"/>
                  </a:lnTo>
                  <a:lnTo>
                    <a:pt x="7515" y="756"/>
                  </a:lnTo>
                  <a:lnTo>
                    <a:pt x="7227" y="1007"/>
                  </a:lnTo>
                  <a:lnTo>
                    <a:pt x="6940" y="1331"/>
                  </a:lnTo>
                  <a:lnTo>
                    <a:pt x="6616" y="1655"/>
                  </a:lnTo>
                  <a:lnTo>
                    <a:pt x="6328" y="2050"/>
                  </a:lnTo>
                  <a:lnTo>
                    <a:pt x="5753" y="2913"/>
                  </a:lnTo>
                  <a:lnTo>
                    <a:pt x="5178" y="3884"/>
                  </a:lnTo>
                  <a:lnTo>
                    <a:pt x="4602" y="4999"/>
                  </a:lnTo>
                  <a:lnTo>
                    <a:pt x="4027" y="6221"/>
                  </a:lnTo>
                  <a:lnTo>
                    <a:pt x="3488" y="7551"/>
                  </a:lnTo>
                  <a:lnTo>
                    <a:pt x="2984" y="8990"/>
                  </a:lnTo>
                  <a:lnTo>
                    <a:pt x="2481" y="10536"/>
                  </a:lnTo>
                  <a:lnTo>
                    <a:pt x="2014" y="12118"/>
                  </a:lnTo>
                  <a:lnTo>
                    <a:pt x="1618" y="13808"/>
                  </a:lnTo>
                  <a:lnTo>
                    <a:pt x="1223" y="15570"/>
                  </a:lnTo>
                  <a:lnTo>
                    <a:pt x="863" y="17367"/>
                  </a:lnTo>
                  <a:lnTo>
                    <a:pt x="575" y="19237"/>
                  </a:lnTo>
                  <a:lnTo>
                    <a:pt x="324" y="21071"/>
                  </a:lnTo>
                  <a:lnTo>
                    <a:pt x="144" y="22869"/>
                  </a:lnTo>
                  <a:lnTo>
                    <a:pt x="36" y="24594"/>
                  </a:lnTo>
                  <a:lnTo>
                    <a:pt x="0" y="26212"/>
                  </a:lnTo>
                  <a:lnTo>
                    <a:pt x="0" y="27795"/>
                  </a:lnTo>
                  <a:lnTo>
                    <a:pt x="72" y="29233"/>
                  </a:lnTo>
                  <a:lnTo>
                    <a:pt x="180" y="30599"/>
                  </a:lnTo>
                  <a:lnTo>
                    <a:pt x="360" y="31858"/>
                  </a:lnTo>
                  <a:lnTo>
                    <a:pt x="575" y="32972"/>
                  </a:lnTo>
                  <a:lnTo>
                    <a:pt x="719" y="33511"/>
                  </a:lnTo>
                  <a:lnTo>
                    <a:pt x="863" y="33979"/>
                  </a:lnTo>
                  <a:lnTo>
                    <a:pt x="1043" y="34410"/>
                  </a:lnTo>
                  <a:lnTo>
                    <a:pt x="1223" y="34842"/>
                  </a:lnTo>
                  <a:lnTo>
                    <a:pt x="1402" y="35201"/>
                  </a:lnTo>
                  <a:lnTo>
                    <a:pt x="1582" y="35525"/>
                  </a:lnTo>
                  <a:lnTo>
                    <a:pt x="1798" y="35849"/>
                  </a:lnTo>
                  <a:lnTo>
                    <a:pt x="2050" y="36100"/>
                  </a:lnTo>
                  <a:lnTo>
                    <a:pt x="2265" y="36280"/>
                  </a:lnTo>
                  <a:lnTo>
                    <a:pt x="2517" y="36460"/>
                  </a:lnTo>
                  <a:lnTo>
                    <a:pt x="2805" y="36568"/>
                  </a:lnTo>
                  <a:lnTo>
                    <a:pt x="3056" y="36640"/>
                  </a:lnTo>
                  <a:lnTo>
                    <a:pt x="3344" y="36676"/>
                  </a:lnTo>
                  <a:lnTo>
                    <a:pt x="3632" y="36640"/>
                  </a:lnTo>
                  <a:lnTo>
                    <a:pt x="3919" y="36568"/>
                  </a:lnTo>
                  <a:lnTo>
                    <a:pt x="4207" y="36460"/>
                  </a:lnTo>
                  <a:lnTo>
                    <a:pt x="4495" y="36316"/>
                  </a:lnTo>
                  <a:lnTo>
                    <a:pt x="4782" y="36136"/>
                  </a:lnTo>
                  <a:lnTo>
                    <a:pt x="5070" y="35921"/>
                  </a:lnTo>
                  <a:lnTo>
                    <a:pt x="5394" y="35633"/>
                  </a:lnTo>
                  <a:lnTo>
                    <a:pt x="5681" y="35345"/>
                  </a:lnTo>
                  <a:lnTo>
                    <a:pt x="5969" y="34986"/>
                  </a:lnTo>
                  <a:lnTo>
                    <a:pt x="6256" y="34626"/>
                  </a:lnTo>
                  <a:lnTo>
                    <a:pt x="6868" y="33763"/>
                  </a:lnTo>
                  <a:lnTo>
                    <a:pt x="7443" y="32756"/>
                  </a:lnTo>
                  <a:lnTo>
                    <a:pt x="8018" y="31642"/>
                  </a:lnTo>
                  <a:lnTo>
                    <a:pt x="8558" y="30419"/>
                  </a:lnTo>
                  <a:lnTo>
                    <a:pt x="9097" y="29089"/>
                  </a:lnTo>
                  <a:lnTo>
                    <a:pt x="9600" y="27651"/>
                  </a:lnTo>
                  <a:lnTo>
                    <a:pt x="10104" y="26141"/>
                  </a:lnTo>
                  <a:lnTo>
                    <a:pt x="10571" y="24523"/>
                  </a:lnTo>
                  <a:lnTo>
                    <a:pt x="11003" y="22833"/>
                  </a:lnTo>
                  <a:lnTo>
                    <a:pt x="11398" y="21107"/>
                  </a:lnTo>
                  <a:lnTo>
                    <a:pt x="11722" y="19273"/>
                  </a:lnTo>
                  <a:lnTo>
                    <a:pt x="12045" y="17403"/>
                  </a:lnTo>
                  <a:lnTo>
                    <a:pt x="12261" y="15570"/>
                  </a:lnTo>
                  <a:lnTo>
                    <a:pt x="12441" y="13808"/>
                  </a:lnTo>
                  <a:lnTo>
                    <a:pt x="12549" y="12082"/>
                  </a:lnTo>
                  <a:lnTo>
                    <a:pt x="12621" y="10428"/>
                  </a:lnTo>
                  <a:lnTo>
                    <a:pt x="12621" y="8882"/>
                  </a:lnTo>
                  <a:lnTo>
                    <a:pt x="12549" y="7408"/>
                  </a:lnTo>
                  <a:lnTo>
                    <a:pt x="12405" y="6041"/>
                  </a:lnTo>
                  <a:lnTo>
                    <a:pt x="12261" y="4819"/>
                  </a:lnTo>
                  <a:lnTo>
                    <a:pt x="12009" y="3668"/>
                  </a:lnTo>
                  <a:lnTo>
                    <a:pt x="11866" y="3165"/>
                  </a:lnTo>
                  <a:lnTo>
                    <a:pt x="11722" y="2661"/>
                  </a:lnTo>
                  <a:lnTo>
                    <a:pt x="11578" y="2230"/>
                  </a:lnTo>
                  <a:lnTo>
                    <a:pt x="11398" y="1834"/>
                  </a:lnTo>
                  <a:lnTo>
                    <a:pt x="11182" y="1439"/>
                  </a:lnTo>
                  <a:lnTo>
                    <a:pt x="11003" y="1115"/>
                  </a:lnTo>
                  <a:lnTo>
                    <a:pt x="10787" y="828"/>
                  </a:lnTo>
                  <a:lnTo>
                    <a:pt x="10571" y="576"/>
                  </a:lnTo>
                  <a:lnTo>
                    <a:pt x="10319" y="360"/>
                  </a:lnTo>
                  <a:lnTo>
                    <a:pt x="10068" y="216"/>
                  </a:lnTo>
                  <a:lnTo>
                    <a:pt x="9816" y="73"/>
                  </a:lnTo>
                  <a:lnTo>
                    <a:pt x="95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2000525" y="933850"/>
              <a:ext cx="315525" cy="916900"/>
            </a:xfrm>
            <a:custGeom>
              <a:avLst/>
              <a:gdLst/>
              <a:ahLst/>
              <a:cxnLst/>
              <a:rect l="l" t="t" r="r" b="b"/>
              <a:pathLst>
                <a:path w="12621" h="36676" fill="none" extrusionOk="0">
                  <a:moveTo>
                    <a:pt x="9241" y="1"/>
                  </a:moveTo>
                  <a:lnTo>
                    <a:pt x="9241" y="1"/>
                  </a:lnTo>
                  <a:lnTo>
                    <a:pt x="8953" y="1"/>
                  </a:lnTo>
                  <a:lnTo>
                    <a:pt x="8665" y="73"/>
                  </a:lnTo>
                  <a:lnTo>
                    <a:pt x="8378" y="181"/>
                  </a:lnTo>
                  <a:lnTo>
                    <a:pt x="8090" y="324"/>
                  </a:lnTo>
                  <a:lnTo>
                    <a:pt x="7803" y="540"/>
                  </a:lnTo>
                  <a:lnTo>
                    <a:pt x="7515" y="756"/>
                  </a:lnTo>
                  <a:lnTo>
                    <a:pt x="7227" y="1007"/>
                  </a:lnTo>
                  <a:lnTo>
                    <a:pt x="6940" y="1331"/>
                  </a:lnTo>
                  <a:lnTo>
                    <a:pt x="6616" y="1655"/>
                  </a:lnTo>
                  <a:lnTo>
                    <a:pt x="6328" y="2050"/>
                  </a:lnTo>
                  <a:lnTo>
                    <a:pt x="5753" y="2913"/>
                  </a:lnTo>
                  <a:lnTo>
                    <a:pt x="5178" y="3884"/>
                  </a:lnTo>
                  <a:lnTo>
                    <a:pt x="4602" y="4999"/>
                  </a:lnTo>
                  <a:lnTo>
                    <a:pt x="4027" y="6221"/>
                  </a:lnTo>
                  <a:lnTo>
                    <a:pt x="3488" y="7551"/>
                  </a:lnTo>
                  <a:lnTo>
                    <a:pt x="2984" y="8990"/>
                  </a:lnTo>
                  <a:lnTo>
                    <a:pt x="2481" y="10536"/>
                  </a:lnTo>
                  <a:lnTo>
                    <a:pt x="2014" y="12118"/>
                  </a:lnTo>
                  <a:lnTo>
                    <a:pt x="1618" y="13808"/>
                  </a:lnTo>
                  <a:lnTo>
                    <a:pt x="1223" y="15570"/>
                  </a:lnTo>
                  <a:lnTo>
                    <a:pt x="863" y="17367"/>
                  </a:lnTo>
                  <a:lnTo>
                    <a:pt x="863" y="17367"/>
                  </a:lnTo>
                  <a:lnTo>
                    <a:pt x="575" y="19237"/>
                  </a:lnTo>
                  <a:lnTo>
                    <a:pt x="324" y="21071"/>
                  </a:lnTo>
                  <a:lnTo>
                    <a:pt x="144" y="22869"/>
                  </a:lnTo>
                  <a:lnTo>
                    <a:pt x="36" y="24594"/>
                  </a:lnTo>
                  <a:lnTo>
                    <a:pt x="0" y="26212"/>
                  </a:lnTo>
                  <a:lnTo>
                    <a:pt x="0" y="27795"/>
                  </a:lnTo>
                  <a:lnTo>
                    <a:pt x="72" y="29233"/>
                  </a:lnTo>
                  <a:lnTo>
                    <a:pt x="180" y="30599"/>
                  </a:lnTo>
                  <a:lnTo>
                    <a:pt x="360" y="31858"/>
                  </a:lnTo>
                  <a:lnTo>
                    <a:pt x="575" y="32972"/>
                  </a:lnTo>
                  <a:lnTo>
                    <a:pt x="719" y="33511"/>
                  </a:lnTo>
                  <a:lnTo>
                    <a:pt x="863" y="33979"/>
                  </a:lnTo>
                  <a:lnTo>
                    <a:pt x="1043" y="34410"/>
                  </a:lnTo>
                  <a:lnTo>
                    <a:pt x="1223" y="34842"/>
                  </a:lnTo>
                  <a:lnTo>
                    <a:pt x="1402" y="35201"/>
                  </a:lnTo>
                  <a:lnTo>
                    <a:pt x="1582" y="35525"/>
                  </a:lnTo>
                  <a:lnTo>
                    <a:pt x="1798" y="35849"/>
                  </a:lnTo>
                  <a:lnTo>
                    <a:pt x="2050" y="36100"/>
                  </a:lnTo>
                  <a:lnTo>
                    <a:pt x="2265" y="36280"/>
                  </a:lnTo>
                  <a:lnTo>
                    <a:pt x="2517" y="36460"/>
                  </a:lnTo>
                  <a:lnTo>
                    <a:pt x="2805" y="36568"/>
                  </a:lnTo>
                  <a:lnTo>
                    <a:pt x="3056" y="36640"/>
                  </a:lnTo>
                  <a:lnTo>
                    <a:pt x="3056" y="36640"/>
                  </a:lnTo>
                  <a:lnTo>
                    <a:pt x="3344" y="36676"/>
                  </a:lnTo>
                  <a:lnTo>
                    <a:pt x="3344" y="36676"/>
                  </a:lnTo>
                  <a:lnTo>
                    <a:pt x="3632" y="36640"/>
                  </a:lnTo>
                  <a:lnTo>
                    <a:pt x="3919" y="36568"/>
                  </a:lnTo>
                  <a:lnTo>
                    <a:pt x="4207" y="36460"/>
                  </a:lnTo>
                  <a:lnTo>
                    <a:pt x="4495" y="36316"/>
                  </a:lnTo>
                  <a:lnTo>
                    <a:pt x="4782" y="36136"/>
                  </a:lnTo>
                  <a:lnTo>
                    <a:pt x="5070" y="35921"/>
                  </a:lnTo>
                  <a:lnTo>
                    <a:pt x="5394" y="35633"/>
                  </a:lnTo>
                  <a:lnTo>
                    <a:pt x="5681" y="35345"/>
                  </a:lnTo>
                  <a:lnTo>
                    <a:pt x="5969" y="34986"/>
                  </a:lnTo>
                  <a:lnTo>
                    <a:pt x="6256" y="34626"/>
                  </a:lnTo>
                  <a:lnTo>
                    <a:pt x="6868" y="33763"/>
                  </a:lnTo>
                  <a:lnTo>
                    <a:pt x="7443" y="32756"/>
                  </a:lnTo>
                  <a:lnTo>
                    <a:pt x="8018" y="31642"/>
                  </a:lnTo>
                  <a:lnTo>
                    <a:pt x="8558" y="30419"/>
                  </a:lnTo>
                  <a:lnTo>
                    <a:pt x="9097" y="29089"/>
                  </a:lnTo>
                  <a:lnTo>
                    <a:pt x="9600" y="27651"/>
                  </a:lnTo>
                  <a:lnTo>
                    <a:pt x="10104" y="26141"/>
                  </a:lnTo>
                  <a:lnTo>
                    <a:pt x="10571" y="24523"/>
                  </a:lnTo>
                  <a:lnTo>
                    <a:pt x="11003" y="22833"/>
                  </a:lnTo>
                  <a:lnTo>
                    <a:pt x="11398" y="21107"/>
                  </a:lnTo>
                  <a:lnTo>
                    <a:pt x="11722" y="19273"/>
                  </a:lnTo>
                  <a:lnTo>
                    <a:pt x="11722" y="19273"/>
                  </a:lnTo>
                  <a:lnTo>
                    <a:pt x="12045" y="17403"/>
                  </a:lnTo>
                  <a:lnTo>
                    <a:pt x="12261" y="15570"/>
                  </a:lnTo>
                  <a:lnTo>
                    <a:pt x="12441" y="13808"/>
                  </a:lnTo>
                  <a:lnTo>
                    <a:pt x="12549" y="12082"/>
                  </a:lnTo>
                  <a:lnTo>
                    <a:pt x="12621" y="10428"/>
                  </a:lnTo>
                  <a:lnTo>
                    <a:pt x="12621" y="8882"/>
                  </a:lnTo>
                  <a:lnTo>
                    <a:pt x="12549" y="7408"/>
                  </a:lnTo>
                  <a:lnTo>
                    <a:pt x="12405" y="6041"/>
                  </a:lnTo>
                  <a:lnTo>
                    <a:pt x="12261" y="4819"/>
                  </a:lnTo>
                  <a:lnTo>
                    <a:pt x="12009" y="3668"/>
                  </a:lnTo>
                  <a:lnTo>
                    <a:pt x="11866" y="3165"/>
                  </a:lnTo>
                  <a:lnTo>
                    <a:pt x="11722" y="2661"/>
                  </a:lnTo>
                  <a:lnTo>
                    <a:pt x="11578" y="2230"/>
                  </a:lnTo>
                  <a:lnTo>
                    <a:pt x="11398" y="1834"/>
                  </a:lnTo>
                  <a:lnTo>
                    <a:pt x="11182" y="1439"/>
                  </a:lnTo>
                  <a:lnTo>
                    <a:pt x="11003" y="1115"/>
                  </a:lnTo>
                  <a:lnTo>
                    <a:pt x="10787" y="828"/>
                  </a:lnTo>
                  <a:lnTo>
                    <a:pt x="10571" y="576"/>
                  </a:lnTo>
                  <a:lnTo>
                    <a:pt x="10319" y="360"/>
                  </a:lnTo>
                  <a:lnTo>
                    <a:pt x="10068" y="216"/>
                  </a:lnTo>
                  <a:lnTo>
                    <a:pt x="9816" y="73"/>
                  </a:lnTo>
                  <a:lnTo>
                    <a:pt x="9528" y="1"/>
                  </a:lnTo>
                  <a:lnTo>
                    <a:pt x="9528" y="1"/>
                  </a:lnTo>
                  <a:lnTo>
                    <a:pt x="9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2096700" y="1265550"/>
              <a:ext cx="190600" cy="256200"/>
            </a:xfrm>
            <a:custGeom>
              <a:avLst/>
              <a:gdLst/>
              <a:ahLst/>
              <a:cxnLst/>
              <a:rect l="l" t="t" r="r" b="b"/>
              <a:pathLst>
                <a:path w="7624" h="10248" extrusionOk="0">
                  <a:moveTo>
                    <a:pt x="4351" y="0"/>
                  </a:moveTo>
                  <a:lnTo>
                    <a:pt x="3956" y="36"/>
                  </a:lnTo>
                  <a:lnTo>
                    <a:pt x="3560" y="108"/>
                  </a:lnTo>
                  <a:lnTo>
                    <a:pt x="3165" y="216"/>
                  </a:lnTo>
                  <a:lnTo>
                    <a:pt x="2805" y="360"/>
                  </a:lnTo>
                  <a:lnTo>
                    <a:pt x="2445" y="540"/>
                  </a:lnTo>
                  <a:lnTo>
                    <a:pt x="2086" y="755"/>
                  </a:lnTo>
                  <a:lnTo>
                    <a:pt x="1798" y="1007"/>
                  </a:lnTo>
                  <a:lnTo>
                    <a:pt x="1511" y="1259"/>
                  </a:lnTo>
                  <a:lnTo>
                    <a:pt x="1223" y="1582"/>
                  </a:lnTo>
                  <a:lnTo>
                    <a:pt x="1007" y="1906"/>
                  </a:lnTo>
                  <a:lnTo>
                    <a:pt x="791" y="2266"/>
                  </a:lnTo>
                  <a:lnTo>
                    <a:pt x="612" y="2625"/>
                  </a:lnTo>
                  <a:lnTo>
                    <a:pt x="504" y="3021"/>
                  </a:lnTo>
                  <a:lnTo>
                    <a:pt x="396" y="3452"/>
                  </a:lnTo>
                  <a:lnTo>
                    <a:pt x="72" y="5394"/>
                  </a:lnTo>
                  <a:lnTo>
                    <a:pt x="0" y="5717"/>
                  </a:lnTo>
                  <a:lnTo>
                    <a:pt x="0" y="6077"/>
                  </a:lnTo>
                  <a:lnTo>
                    <a:pt x="0" y="6436"/>
                  </a:lnTo>
                  <a:lnTo>
                    <a:pt x="36" y="6796"/>
                  </a:lnTo>
                  <a:lnTo>
                    <a:pt x="108" y="7120"/>
                  </a:lnTo>
                  <a:lnTo>
                    <a:pt x="216" y="7479"/>
                  </a:lnTo>
                  <a:lnTo>
                    <a:pt x="360" y="7803"/>
                  </a:lnTo>
                  <a:lnTo>
                    <a:pt x="504" y="8126"/>
                  </a:lnTo>
                  <a:lnTo>
                    <a:pt x="755" y="8486"/>
                  </a:lnTo>
                  <a:lnTo>
                    <a:pt x="1007" y="8810"/>
                  </a:lnTo>
                  <a:lnTo>
                    <a:pt x="1295" y="9097"/>
                  </a:lnTo>
                  <a:lnTo>
                    <a:pt x="1582" y="9385"/>
                  </a:lnTo>
                  <a:lnTo>
                    <a:pt x="1906" y="9601"/>
                  </a:lnTo>
                  <a:lnTo>
                    <a:pt x="2266" y="9816"/>
                  </a:lnTo>
                  <a:lnTo>
                    <a:pt x="2625" y="9960"/>
                  </a:lnTo>
                  <a:lnTo>
                    <a:pt x="3021" y="10104"/>
                  </a:lnTo>
                  <a:lnTo>
                    <a:pt x="3416" y="10176"/>
                  </a:lnTo>
                  <a:lnTo>
                    <a:pt x="3812" y="10248"/>
                  </a:lnTo>
                  <a:lnTo>
                    <a:pt x="4603" y="10248"/>
                  </a:lnTo>
                  <a:lnTo>
                    <a:pt x="4998" y="10176"/>
                  </a:lnTo>
                  <a:lnTo>
                    <a:pt x="5394" y="10068"/>
                  </a:lnTo>
                  <a:lnTo>
                    <a:pt x="5789" y="9924"/>
                  </a:lnTo>
                  <a:lnTo>
                    <a:pt x="6185" y="9744"/>
                  </a:lnTo>
                  <a:lnTo>
                    <a:pt x="6401" y="8774"/>
                  </a:lnTo>
                  <a:lnTo>
                    <a:pt x="6616" y="7839"/>
                  </a:lnTo>
                  <a:lnTo>
                    <a:pt x="7012" y="5825"/>
                  </a:lnTo>
                  <a:lnTo>
                    <a:pt x="7192" y="4711"/>
                  </a:lnTo>
                  <a:lnTo>
                    <a:pt x="7335" y="3596"/>
                  </a:lnTo>
                  <a:lnTo>
                    <a:pt x="7479" y="2517"/>
                  </a:lnTo>
                  <a:lnTo>
                    <a:pt x="7623" y="1403"/>
                  </a:lnTo>
                  <a:lnTo>
                    <a:pt x="7371" y="1151"/>
                  </a:lnTo>
                  <a:lnTo>
                    <a:pt x="7120" y="935"/>
                  </a:lnTo>
                  <a:lnTo>
                    <a:pt x="6832" y="720"/>
                  </a:lnTo>
                  <a:lnTo>
                    <a:pt x="6508" y="540"/>
                  </a:lnTo>
                  <a:lnTo>
                    <a:pt x="6221" y="360"/>
                  </a:lnTo>
                  <a:lnTo>
                    <a:pt x="5897" y="252"/>
                  </a:lnTo>
                  <a:lnTo>
                    <a:pt x="5538" y="144"/>
                  </a:lnTo>
                  <a:lnTo>
                    <a:pt x="5214" y="72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2966825" y="1264650"/>
              <a:ext cx="445875" cy="587000"/>
            </a:xfrm>
            <a:custGeom>
              <a:avLst/>
              <a:gdLst/>
              <a:ahLst/>
              <a:cxnLst/>
              <a:rect l="l" t="t" r="r" b="b"/>
              <a:pathLst>
                <a:path w="17835" h="23480" extrusionOk="0">
                  <a:moveTo>
                    <a:pt x="3920" y="0"/>
                  </a:moveTo>
                  <a:lnTo>
                    <a:pt x="1" y="22401"/>
                  </a:lnTo>
                  <a:lnTo>
                    <a:pt x="14383" y="23480"/>
                  </a:lnTo>
                  <a:lnTo>
                    <a:pt x="17835" y="3920"/>
                  </a:lnTo>
                  <a:lnTo>
                    <a:pt x="39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2966825" y="1264650"/>
              <a:ext cx="445875" cy="587000"/>
            </a:xfrm>
            <a:custGeom>
              <a:avLst/>
              <a:gdLst/>
              <a:ahLst/>
              <a:cxnLst/>
              <a:rect l="l" t="t" r="r" b="b"/>
              <a:pathLst>
                <a:path w="17835" h="23480" fill="none" extrusionOk="0">
                  <a:moveTo>
                    <a:pt x="14383" y="23480"/>
                  </a:moveTo>
                  <a:lnTo>
                    <a:pt x="1" y="22401"/>
                  </a:lnTo>
                  <a:lnTo>
                    <a:pt x="3920" y="0"/>
                  </a:lnTo>
                  <a:lnTo>
                    <a:pt x="17835" y="3920"/>
                  </a:lnTo>
                  <a:lnTo>
                    <a:pt x="14383" y="23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2966825" y="1264650"/>
              <a:ext cx="445875" cy="587000"/>
            </a:xfrm>
            <a:custGeom>
              <a:avLst/>
              <a:gdLst/>
              <a:ahLst/>
              <a:cxnLst/>
              <a:rect l="l" t="t" r="r" b="b"/>
              <a:pathLst>
                <a:path w="17835" h="23480" extrusionOk="0">
                  <a:moveTo>
                    <a:pt x="3920" y="0"/>
                  </a:moveTo>
                  <a:lnTo>
                    <a:pt x="3560" y="2050"/>
                  </a:lnTo>
                  <a:lnTo>
                    <a:pt x="252" y="20963"/>
                  </a:lnTo>
                  <a:lnTo>
                    <a:pt x="1" y="22401"/>
                  </a:lnTo>
                  <a:lnTo>
                    <a:pt x="14383" y="23480"/>
                  </a:lnTo>
                  <a:lnTo>
                    <a:pt x="17835" y="3920"/>
                  </a:lnTo>
                  <a:lnTo>
                    <a:pt x="13700" y="2733"/>
                  </a:lnTo>
                  <a:lnTo>
                    <a:pt x="11075" y="2014"/>
                  </a:lnTo>
                  <a:lnTo>
                    <a:pt x="39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2966825" y="1264650"/>
              <a:ext cx="445875" cy="587000"/>
            </a:xfrm>
            <a:custGeom>
              <a:avLst/>
              <a:gdLst/>
              <a:ahLst/>
              <a:cxnLst/>
              <a:rect l="l" t="t" r="r" b="b"/>
              <a:pathLst>
                <a:path w="17835" h="23480" fill="none" extrusionOk="0">
                  <a:moveTo>
                    <a:pt x="3920" y="0"/>
                  </a:moveTo>
                  <a:lnTo>
                    <a:pt x="3560" y="2050"/>
                  </a:lnTo>
                  <a:lnTo>
                    <a:pt x="252" y="20963"/>
                  </a:lnTo>
                  <a:lnTo>
                    <a:pt x="1" y="22401"/>
                  </a:lnTo>
                  <a:lnTo>
                    <a:pt x="14383" y="23480"/>
                  </a:lnTo>
                  <a:lnTo>
                    <a:pt x="17835" y="3920"/>
                  </a:lnTo>
                  <a:lnTo>
                    <a:pt x="13700" y="2733"/>
                  </a:lnTo>
                  <a:lnTo>
                    <a:pt x="11075" y="2014"/>
                  </a:lnTo>
                  <a:lnTo>
                    <a:pt x="39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2297150" y="1203525"/>
              <a:ext cx="56650" cy="375750"/>
            </a:xfrm>
            <a:custGeom>
              <a:avLst/>
              <a:gdLst/>
              <a:ahLst/>
              <a:cxnLst/>
              <a:rect l="l" t="t" r="r" b="b"/>
              <a:pathLst>
                <a:path w="2266" h="15030" extrusionOk="0">
                  <a:moveTo>
                    <a:pt x="2266" y="0"/>
                  </a:moveTo>
                  <a:lnTo>
                    <a:pt x="2230" y="1043"/>
                  </a:lnTo>
                  <a:lnTo>
                    <a:pt x="2194" y="2158"/>
                  </a:lnTo>
                  <a:lnTo>
                    <a:pt x="2086" y="3272"/>
                  </a:lnTo>
                  <a:lnTo>
                    <a:pt x="2014" y="4387"/>
                  </a:lnTo>
                  <a:lnTo>
                    <a:pt x="1870" y="5538"/>
                  </a:lnTo>
                  <a:lnTo>
                    <a:pt x="1726" y="6724"/>
                  </a:lnTo>
                  <a:lnTo>
                    <a:pt x="1547" y="7911"/>
                  </a:lnTo>
                  <a:lnTo>
                    <a:pt x="1331" y="9133"/>
                  </a:lnTo>
                  <a:lnTo>
                    <a:pt x="1043" y="10643"/>
                  </a:lnTo>
                  <a:lnTo>
                    <a:pt x="720" y="12153"/>
                  </a:lnTo>
                  <a:lnTo>
                    <a:pt x="396" y="13628"/>
                  </a:lnTo>
                  <a:lnTo>
                    <a:pt x="1" y="15030"/>
                  </a:lnTo>
                  <a:lnTo>
                    <a:pt x="1" y="15030"/>
                  </a:lnTo>
                  <a:lnTo>
                    <a:pt x="432" y="13592"/>
                  </a:lnTo>
                  <a:lnTo>
                    <a:pt x="792" y="12153"/>
                  </a:lnTo>
                  <a:lnTo>
                    <a:pt x="1115" y="10679"/>
                  </a:lnTo>
                  <a:lnTo>
                    <a:pt x="1367" y="9205"/>
                  </a:lnTo>
                  <a:lnTo>
                    <a:pt x="1583" y="8055"/>
                  </a:lnTo>
                  <a:lnTo>
                    <a:pt x="1762" y="6904"/>
                  </a:lnTo>
                  <a:lnTo>
                    <a:pt x="1906" y="5717"/>
                  </a:lnTo>
                  <a:lnTo>
                    <a:pt x="2050" y="4531"/>
                  </a:lnTo>
                  <a:lnTo>
                    <a:pt x="2158" y="3380"/>
                  </a:lnTo>
                  <a:lnTo>
                    <a:pt x="2230" y="2194"/>
                  </a:lnTo>
                  <a:lnTo>
                    <a:pt x="22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2297150" y="1203525"/>
              <a:ext cx="56650" cy="375750"/>
            </a:xfrm>
            <a:custGeom>
              <a:avLst/>
              <a:gdLst/>
              <a:ahLst/>
              <a:cxnLst/>
              <a:rect l="l" t="t" r="r" b="b"/>
              <a:pathLst>
                <a:path w="2266" h="15030" fill="none" extrusionOk="0">
                  <a:moveTo>
                    <a:pt x="2266" y="0"/>
                  </a:moveTo>
                  <a:lnTo>
                    <a:pt x="2266" y="0"/>
                  </a:lnTo>
                  <a:lnTo>
                    <a:pt x="2230" y="1043"/>
                  </a:lnTo>
                  <a:lnTo>
                    <a:pt x="2194" y="2158"/>
                  </a:lnTo>
                  <a:lnTo>
                    <a:pt x="2086" y="3272"/>
                  </a:lnTo>
                  <a:lnTo>
                    <a:pt x="2014" y="4387"/>
                  </a:lnTo>
                  <a:lnTo>
                    <a:pt x="1870" y="5538"/>
                  </a:lnTo>
                  <a:lnTo>
                    <a:pt x="1726" y="6724"/>
                  </a:lnTo>
                  <a:lnTo>
                    <a:pt x="1547" y="7911"/>
                  </a:lnTo>
                  <a:lnTo>
                    <a:pt x="1331" y="9133"/>
                  </a:lnTo>
                  <a:lnTo>
                    <a:pt x="1331" y="9133"/>
                  </a:lnTo>
                  <a:lnTo>
                    <a:pt x="1043" y="10643"/>
                  </a:lnTo>
                  <a:lnTo>
                    <a:pt x="720" y="12153"/>
                  </a:lnTo>
                  <a:lnTo>
                    <a:pt x="396" y="13628"/>
                  </a:lnTo>
                  <a:lnTo>
                    <a:pt x="1" y="15030"/>
                  </a:lnTo>
                  <a:lnTo>
                    <a:pt x="1" y="15030"/>
                  </a:lnTo>
                  <a:lnTo>
                    <a:pt x="432" y="13592"/>
                  </a:lnTo>
                  <a:lnTo>
                    <a:pt x="792" y="12153"/>
                  </a:lnTo>
                  <a:lnTo>
                    <a:pt x="1115" y="10679"/>
                  </a:lnTo>
                  <a:lnTo>
                    <a:pt x="1367" y="9205"/>
                  </a:lnTo>
                  <a:lnTo>
                    <a:pt x="1367" y="9205"/>
                  </a:lnTo>
                  <a:lnTo>
                    <a:pt x="1583" y="8055"/>
                  </a:lnTo>
                  <a:lnTo>
                    <a:pt x="1762" y="6904"/>
                  </a:lnTo>
                  <a:lnTo>
                    <a:pt x="1762" y="6904"/>
                  </a:lnTo>
                  <a:lnTo>
                    <a:pt x="1906" y="5717"/>
                  </a:lnTo>
                  <a:lnTo>
                    <a:pt x="2050" y="4531"/>
                  </a:lnTo>
                  <a:lnTo>
                    <a:pt x="2050" y="4531"/>
                  </a:lnTo>
                  <a:lnTo>
                    <a:pt x="2158" y="3380"/>
                  </a:lnTo>
                  <a:lnTo>
                    <a:pt x="2230" y="2194"/>
                  </a:lnTo>
                  <a:lnTo>
                    <a:pt x="2230" y="2194"/>
                  </a:lnTo>
                  <a:lnTo>
                    <a:pt x="22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2152425" y="970700"/>
              <a:ext cx="201375" cy="874650"/>
            </a:xfrm>
            <a:custGeom>
              <a:avLst/>
              <a:gdLst/>
              <a:ahLst/>
              <a:cxnLst/>
              <a:rect l="l" t="t" r="r" b="b"/>
              <a:pathLst>
                <a:path w="8055" h="34986" extrusionOk="0">
                  <a:moveTo>
                    <a:pt x="6221" y="1"/>
                  </a:moveTo>
                  <a:lnTo>
                    <a:pt x="6473" y="540"/>
                  </a:lnTo>
                  <a:lnTo>
                    <a:pt x="6688" y="1080"/>
                  </a:lnTo>
                  <a:lnTo>
                    <a:pt x="6868" y="1619"/>
                  </a:lnTo>
                  <a:lnTo>
                    <a:pt x="7048" y="2194"/>
                  </a:lnTo>
                  <a:lnTo>
                    <a:pt x="7192" y="2770"/>
                  </a:lnTo>
                  <a:lnTo>
                    <a:pt x="7300" y="3345"/>
                  </a:lnTo>
                  <a:lnTo>
                    <a:pt x="7408" y="3920"/>
                  </a:lnTo>
                  <a:lnTo>
                    <a:pt x="7479" y="4495"/>
                  </a:lnTo>
                  <a:lnTo>
                    <a:pt x="7587" y="5646"/>
                  </a:lnTo>
                  <a:lnTo>
                    <a:pt x="7695" y="6833"/>
                  </a:lnTo>
                  <a:lnTo>
                    <a:pt x="7731" y="7983"/>
                  </a:lnTo>
                  <a:lnTo>
                    <a:pt x="7731" y="9170"/>
                  </a:lnTo>
                  <a:lnTo>
                    <a:pt x="7659" y="10320"/>
                  </a:lnTo>
                  <a:lnTo>
                    <a:pt x="7623" y="11507"/>
                  </a:lnTo>
                  <a:lnTo>
                    <a:pt x="7515" y="12657"/>
                  </a:lnTo>
                  <a:lnTo>
                    <a:pt x="7408" y="13808"/>
                  </a:lnTo>
                  <a:lnTo>
                    <a:pt x="7264" y="14994"/>
                  </a:lnTo>
                  <a:lnTo>
                    <a:pt x="7120" y="16145"/>
                  </a:lnTo>
                  <a:lnTo>
                    <a:pt x="6940" y="17296"/>
                  </a:lnTo>
                  <a:lnTo>
                    <a:pt x="6724" y="18446"/>
                  </a:lnTo>
                  <a:lnTo>
                    <a:pt x="6509" y="19597"/>
                  </a:lnTo>
                  <a:lnTo>
                    <a:pt x="6293" y="20747"/>
                  </a:lnTo>
                  <a:lnTo>
                    <a:pt x="6041" y="21898"/>
                  </a:lnTo>
                  <a:lnTo>
                    <a:pt x="5754" y="23013"/>
                  </a:lnTo>
                  <a:lnTo>
                    <a:pt x="5466" y="24163"/>
                  </a:lnTo>
                  <a:lnTo>
                    <a:pt x="5142" y="25278"/>
                  </a:lnTo>
                  <a:lnTo>
                    <a:pt x="4783" y="26392"/>
                  </a:lnTo>
                  <a:lnTo>
                    <a:pt x="4387" y="27507"/>
                  </a:lnTo>
                  <a:lnTo>
                    <a:pt x="3992" y="28586"/>
                  </a:lnTo>
                  <a:lnTo>
                    <a:pt x="3524" y="29664"/>
                  </a:lnTo>
                  <a:lnTo>
                    <a:pt x="3021" y="30743"/>
                  </a:lnTo>
                  <a:lnTo>
                    <a:pt x="2482" y="31750"/>
                  </a:lnTo>
                  <a:lnTo>
                    <a:pt x="2194" y="32289"/>
                  </a:lnTo>
                  <a:lnTo>
                    <a:pt x="1906" y="32757"/>
                  </a:lnTo>
                  <a:lnTo>
                    <a:pt x="1547" y="33260"/>
                  </a:lnTo>
                  <a:lnTo>
                    <a:pt x="1187" y="33727"/>
                  </a:lnTo>
                  <a:lnTo>
                    <a:pt x="828" y="34159"/>
                  </a:lnTo>
                  <a:lnTo>
                    <a:pt x="396" y="34590"/>
                  </a:lnTo>
                  <a:lnTo>
                    <a:pt x="1" y="34986"/>
                  </a:lnTo>
                  <a:lnTo>
                    <a:pt x="468" y="34626"/>
                  </a:lnTo>
                  <a:lnTo>
                    <a:pt x="900" y="34195"/>
                  </a:lnTo>
                  <a:lnTo>
                    <a:pt x="1295" y="33799"/>
                  </a:lnTo>
                  <a:lnTo>
                    <a:pt x="1655" y="33332"/>
                  </a:lnTo>
                  <a:lnTo>
                    <a:pt x="2014" y="32864"/>
                  </a:lnTo>
                  <a:lnTo>
                    <a:pt x="2338" y="32361"/>
                  </a:lnTo>
                  <a:lnTo>
                    <a:pt x="2661" y="31858"/>
                  </a:lnTo>
                  <a:lnTo>
                    <a:pt x="3237" y="30851"/>
                  </a:lnTo>
                  <a:lnTo>
                    <a:pt x="3776" y="29808"/>
                  </a:lnTo>
                  <a:lnTo>
                    <a:pt x="4279" y="28730"/>
                  </a:lnTo>
                  <a:lnTo>
                    <a:pt x="4711" y="27615"/>
                  </a:lnTo>
                  <a:lnTo>
                    <a:pt x="5286" y="25997"/>
                  </a:lnTo>
                  <a:lnTo>
                    <a:pt x="5790" y="24343"/>
                  </a:lnTo>
                  <a:lnTo>
                    <a:pt x="6185" y="22941"/>
                  </a:lnTo>
                  <a:lnTo>
                    <a:pt x="6509" y="21466"/>
                  </a:lnTo>
                  <a:lnTo>
                    <a:pt x="6832" y="19956"/>
                  </a:lnTo>
                  <a:lnTo>
                    <a:pt x="7120" y="18446"/>
                  </a:lnTo>
                  <a:lnTo>
                    <a:pt x="7336" y="17224"/>
                  </a:lnTo>
                  <a:lnTo>
                    <a:pt x="7515" y="16037"/>
                  </a:lnTo>
                  <a:lnTo>
                    <a:pt x="7659" y="14851"/>
                  </a:lnTo>
                  <a:lnTo>
                    <a:pt x="7803" y="13700"/>
                  </a:lnTo>
                  <a:lnTo>
                    <a:pt x="7875" y="12585"/>
                  </a:lnTo>
                  <a:lnTo>
                    <a:pt x="7983" y="11471"/>
                  </a:lnTo>
                  <a:lnTo>
                    <a:pt x="8019" y="10356"/>
                  </a:lnTo>
                  <a:lnTo>
                    <a:pt x="8055" y="9313"/>
                  </a:lnTo>
                  <a:lnTo>
                    <a:pt x="8055" y="9170"/>
                  </a:lnTo>
                  <a:lnTo>
                    <a:pt x="8019" y="7983"/>
                  </a:lnTo>
                  <a:lnTo>
                    <a:pt x="7983" y="6797"/>
                  </a:lnTo>
                  <a:lnTo>
                    <a:pt x="7839" y="5610"/>
                  </a:lnTo>
                  <a:lnTo>
                    <a:pt x="7695" y="4459"/>
                  </a:lnTo>
                  <a:lnTo>
                    <a:pt x="7587" y="3884"/>
                  </a:lnTo>
                  <a:lnTo>
                    <a:pt x="7479" y="3309"/>
                  </a:lnTo>
                  <a:lnTo>
                    <a:pt x="7336" y="2734"/>
                  </a:lnTo>
                  <a:lnTo>
                    <a:pt x="7156" y="2158"/>
                  </a:lnTo>
                  <a:lnTo>
                    <a:pt x="6940" y="1619"/>
                  </a:lnTo>
                  <a:lnTo>
                    <a:pt x="6724" y="1044"/>
                  </a:lnTo>
                  <a:lnTo>
                    <a:pt x="6473" y="504"/>
                  </a:lnTo>
                  <a:lnTo>
                    <a:pt x="62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2140750" y="970700"/>
              <a:ext cx="213050" cy="884550"/>
            </a:xfrm>
            <a:custGeom>
              <a:avLst/>
              <a:gdLst/>
              <a:ahLst/>
              <a:cxnLst/>
              <a:rect l="l" t="t" r="r" b="b"/>
              <a:pathLst>
                <a:path w="8522" h="35382" fill="none" extrusionOk="0">
                  <a:moveTo>
                    <a:pt x="6688" y="1"/>
                  </a:moveTo>
                  <a:lnTo>
                    <a:pt x="6688" y="1"/>
                  </a:lnTo>
                  <a:lnTo>
                    <a:pt x="6940" y="540"/>
                  </a:lnTo>
                  <a:lnTo>
                    <a:pt x="7155" y="1080"/>
                  </a:lnTo>
                  <a:lnTo>
                    <a:pt x="7335" y="1619"/>
                  </a:lnTo>
                  <a:lnTo>
                    <a:pt x="7515" y="2194"/>
                  </a:lnTo>
                  <a:lnTo>
                    <a:pt x="7659" y="2770"/>
                  </a:lnTo>
                  <a:lnTo>
                    <a:pt x="7767" y="3345"/>
                  </a:lnTo>
                  <a:lnTo>
                    <a:pt x="7875" y="3920"/>
                  </a:lnTo>
                  <a:lnTo>
                    <a:pt x="7946" y="4495"/>
                  </a:lnTo>
                  <a:lnTo>
                    <a:pt x="7946" y="4495"/>
                  </a:lnTo>
                  <a:lnTo>
                    <a:pt x="8054" y="5646"/>
                  </a:lnTo>
                  <a:lnTo>
                    <a:pt x="8162" y="6833"/>
                  </a:lnTo>
                  <a:lnTo>
                    <a:pt x="8198" y="7983"/>
                  </a:lnTo>
                  <a:lnTo>
                    <a:pt x="8198" y="9170"/>
                  </a:lnTo>
                  <a:lnTo>
                    <a:pt x="8198" y="9170"/>
                  </a:lnTo>
                  <a:lnTo>
                    <a:pt x="8126" y="10320"/>
                  </a:lnTo>
                  <a:lnTo>
                    <a:pt x="8090" y="11507"/>
                  </a:lnTo>
                  <a:lnTo>
                    <a:pt x="7982" y="12657"/>
                  </a:lnTo>
                  <a:lnTo>
                    <a:pt x="7875" y="13808"/>
                  </a:lnTo>
                  <a:lnTo>
                    <a:pt x="7731" y="14994"/>
                  </a:lnTo>
                  <a:lnTo>
                    <a:pt x="7587" y="16145"/>
                  </a:lnTo>
                  <a:lnTo>
                    <a:pt x="7407" y="17296"/>
                  </a:lnTo>
                  <a:lnTo>
                    <a:pt x="7191" y="18446"/>
                  </a:lnTo>
                  <a:lnTo>
                    <a:pt x="7191" y="18446"/>
                  </a:lnTo>
                  <a:lnTo>
                    <a:pt x="6976" y="19597"/>
                  </a:lnTo>
                  <a:lnTo>
                    <a:pt x="6760" y="20747"/>
                  </a:lnTo>
                  <a:lnTo>
                    <a:pt x="6508" y="21898"/>
                  </a:lnTo>
                  <a:lnTo>
                    <a:pt x="6221" y="23013"/>
                  </a:lnTo>
                  <a:lnTo>
                    <a:pt x="5933" y="24163"/>
                  </a:lnTo>
                  <a:lnTo>
                    <a:pt x="5609" y="25278"/>
                  </a:lnTo>
                  <a:lnTo>
                    <a:pt x="5250" y="26392"/>
                  </a:lnTo>
                  <a:lnTo>
                    <a:pt x="4854" y="27507"/>
                  </a:lnTo>
                  <a:lnTo>
                    <a:pt x="4854" y="27507"/>
                  </a:lnTo>
                  <a:lnTo>
                    <a:pt x="4459" y="28586"/>
                  </a:lnTo>
                  <a:lnTo>
                    <a:pt x="3991" y="29664"/>
                  </a:lnTo>
                  <a:lnTo>
                    <a:pt x="3488" y="30743"/>
                  </a:lnTo>
                  <a:lnTo>
                    <a:pt x="2949" y="31750"/>
                  </a:lnTo>
                  <a:lnTo>
                    <a:pt x="2949" y="31750"/>
                  </a:lnTo>
                  <a:lnTo>
                    <a:pt x="2661" y="32289"/>
                  </a:lnTo>
                  <a:lnTo>
                    <a:pt x="2373" y="32757"/>
                  </a:lnTo>
                  <a:lnTo>
                    <a:pt x="2014" y="33260"/>
                  </a:lnTo>
                  <a:lnTo>
                    <a:pt x="1654" y="33727"/>
                  </a:lnTo>
                  <a:lnTo>
                    <a:pt x="1295" y="34159"/>
                  </a:lnTo>
                  <a:lnTo>
                    <a:pt x="863" y="34590"/>
                  </a:lnTo>
                  <a:lnTo>
                    <a:pt x="468" y="34986"/>
                  </a:lnTo>
                  <a:lnTo>
                    <a:pt x="0" y="35381"/>
                  </a:lnTo>
                  <a:lnTo>
                    <a:pt x="0" y="35381"/>
                  </a:lnTo>
                  <a:lnTo>
                    <a:pt x="468" y="34986"/>
                  </a:lnTo>
                  <a:lnTo>
                    <a:pt x="935" y="34626"/>
                  </a:lnTo>
                  <a:lnTo>
                    <a:pt x="1367" y="34195"/>
                  </a:lnTo>
                  <a:lnTo>
                    <a:pt x="1762" y="33799"/>
                  </a:lnTo>
                  <a:lnTo>
                    <a:pt x="2122" y="33332"/>
                  </a:lnTo>
                  <a:lnTo>
                    <a:pt x="2481" y="32864"/>
                  </a:lnTo>
                  <a:lnTo>
                    <a:pt x="2805" y="32361"/>
                  </a:lnTo>
                  <a:lnTo>
                    <a:pt x="3128" y="31858"/>
                  </a:lnTo>
                  <a:lnTo>
                    <a:pt x="3128" y="31858"/>
                  </a:lnTo>
                  <a:lnTo>
                    <a:pt x="3704" y="30851"/>
                  </a:lnTo>
                  <a:lnTo>
                    <a:pt x="4243" y="29808"/>
                  </a:lnTo>
                  <a:lnTo>
                    <a:pt x="4746" y="28730"/>
                  </a:lnTo>
                  <a:lnTo>
                    <a:pt x="5178" y="27615"/>
                  </a:lnTo>
                  <a:lnTo>
                    <a:pt x="5178" y="27615"/>
                  </a:lnTo>
                  <a:lnTo>
                    <a:pt x="5753" y="25997"/>
                  </a:lnTo>
                  <a:lnTo>
                    <a:pt x="6257" y="24343"/>
                  </a:lnTo>
                  <a:lnTo>
                    <a:pt x="6257" y="24343"/>
                  </a:lnTo>
                  <a:lnTo>
                    <a:pt x="6652" y="22941"/>
                  </a:lnTo>
                  <a:lnTo>
                    <a:pt x="6976" y="21466"/>
                  </a:lnTo>
                  <a:lnTo>
                    <a:pt x="7299" y="19956"/>
                  </a:lnTo>
                  <a:lnTo>
                    <a:pt x="7587" y="18446"/>
                  </a:lnTo>
                  <a:lnTo>
                    <a:pt x="7587" y="18446"/>
                  </a:lnTo>
                  <a:lnTo>
                    <a:pt x="7803" y="17224"/>
                  </a:lnTo>
                  <a:lnTo>
                    <a:pt x="7982" y="16037"/>
                  </a:lnTo>
                  <a:lnTo>
                    <a:pt x="8126" y="14851"/>
                  </a:lnTo>
                  <a:lnTo>
                    <a:pt x="8270" y="13700"/>
                  </a:lnTo>
                  <a:lnTo>
                    <a:pt x="8342" y="12585"/>
                  </a:lnTo>
                  <a:lnTo>
                    <a:pt x="8450" y="11471"/>
                  </a:lnTo>
                  <a:lnTo>
                    <a:pt x="8486" y="10356"/>
                  </a:lnTo>
                  <a:lnTo>
                    <a:pt x="8522" y="9313"/>
                  </a:lnTo>
                  <a:lnTo>
                    <a:pt x="8522" y="9313"/>
                  </a:lnTo>
                  <a:lnTo>
                    <a:pt x="8522" y="9170"/>
                  </a:lnTo>
                  <a:lnTo>
                    <a:pt x="8522" y="9170"/>
                  </a:lnTo>
                  <a:lnTo>
                    <a:pt x="8486" y="7983"/>
                  </a:lnTo>
                  <a:lnTo>
                    <a:pt x="8450" y="6797"/>
                  </a:lnTo>
                  <a:lnTo>
                    <a:pt x="8306" y="5610"/>
                  </a:lnTo>
                  <a:lnTo>
                    <a:pt x="8162" y="4459"/>
                  </a:lnTo>
                  <a:lnTo>
                    <a:pt x="8162" y="4459"/>
                  </a:lnTo>
                  <a:lnTo>
                    <a:pt x="8054" y="3884"/>
                  </a:lnTo>
                  <a:lnTo>
                    <a:pt x="7946" y="3309"/>
                  </a:lnTo>
                  <a:lnTo>
                    <a:pt x="7803" y="2734"/>
                  </a:lnTo>
                  <a:lnTo>
                    <a:pt x="7623" y="2158"/>
                  </a:lnTo>
                  <a:lnTo>
                    <a:pt x="7407" y="1619"/>
                  </a:lnTo>
                  <a:lnTo>
                    <a:pt x="7191" y="1044"/>
                  </a:lnTo>
                  <a:lnTo>
                    <a:pt x="6940" y="504"/>
                  </a:lnTo>
                  <a:lnTo>
                    <a:pt x="6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1933100" y="881725"/>
              <a:ext cx="234625" cy="223850"/>
            </a:xfrm>
            <a:custGeom>
              <a:avLst/>
              <a:gdLst/>
              <a:ahLst/>
              <a:cxnLst/>
              <a:rect l="l" t="t" r="r" b="b"/>
              <a:pathLst>
                <a:path w="9385" h="8954" extrusionOk="0">
                  <a:moveTo>
                    <a:pt x="0" y="0"/>
                  </a:moveTo>
                  <a:lnTo>
                    <a:pt x="1079" y="1187"/>
                  </a:lnTo>
                  <a:lnTo>
                    <a:pt x="2194" y="2373"/>
                  </a:lnTo>
                  <a:lnTo>
                    <a:pt x="3344" y="3524"/>
                  </a:lnTo>
                  <a:lnTo>
                    <a:pt x="4531" y="4675"/>
                  </a:lnTo>
                  <a:lnTo>
                    <a:pt x="5717" y="5753"/>
                  </a:lnTo>
                  <a:lnTo>
                    <a:pt x="6904" y="6868"/>
                  </a:lnTo>
                  <a:lnTo>
                    <a:pt x="8126" y="7947"/>
                  </a:lnTo>
                  <a:lnTo>
                    <a:pt x="8774" y="8450"/>
                  </a:lnTo>
                  <a:lnTo>
                    <a:pt x="9385" y="8953"/>
                  </a:lnTo>
                  <a:lnTo>
                    <a:pt x="9385" y="8953"/>
                  </a:lnTo>
                  <a:lnTo>
                    <a:pt x="8846" y="8378"/>
                  </a:lnTo>
                  <a:lnTo>
                    <a:pt x="8306" y="7767"/>
                  </a:lnTo>
                  <a:lnTo>
                    <a:pt x="7156" y="6580"/>
                  </a:lnTo>
                  <a:lnTo>
                    <a:pt x="6041" y="5430"/>
                  </a:lnTo>
                  <a:lnTo>
                    <a:pt x="4855" y="4315"/>
                  </a:lnTo>
                  <a:lnTo>
                    <a:pt x="2481" y="2086"/>
                  </a:lnTo>
                  <a:lnTo>
                    <a:pt x="1259" y="1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1722750" y="1674550"/>
              <a:ext cx="361400" cy="62950"/>
            </a:xfrm>
            <a:custGeom>
              <a:avLst/>
              <a:gdLst/>
              <a:ahLst/>
              <a:cxnLst/>
              <a:rect l="l" t="t" r="r" b="b"/>
              <a:pathLst>
                <a:path w="14456" h="2518" extrusionOk="0">
                  <a:moveTo>
                    <a:pt x="14455" y="0"/>
                  </a:moveTo>
                  <a:lnTo>
                    <a:pt x="12657" y="216"/>
                  </a:lnTo>
                  <a:lnTo>
                    <a:pt x="10824" y="468"/>
                  </a:lnTo>
                  <a:lnTo>
                    <a:pt x="9026" y="719"/>
                  </a:lnTo>
                  <a:lnTo>
                    <a:pt x="7192" y="1007"/>
                  </a:lnTo>
                  <a:lnTo>
                    <a:pt x="5394" y="1331"/>
                  </a:lnTo>
                  <a:lnTo>
                    <a:pt x="3596" y="1690"/>
                  </a:lnTo>
                  <a:lnTo>
                    <a:pt x="1799" y="2086"/>
                  </a:lnTo>
                  <a:lnTo>
                    <a:pt x="1" y="2517"/>
                  </a:lnTo>
                  <a:lnTo>
                    <a:pt x="936" y="2409"/>
                  </a:lnTo>
                  <a:lnTo>
                    <a:pt x="1835" y="2337"/>
                  </a:lnTo>
                  <a:lnTo>
                    <a:pt x="3668" y="2086"/>
                  </a:lnTo>
                  <a:lnTo>
                    <a:pt x="5466" y="1798"/>
                  </a:lnTo>
                  <a:lnTo>
                    <a:pt x="7300" y="1510"/>
                  </a:lnTo>
                  <a:lnTo>
                    <a:pt x="9098" y="1187"/>
                  </a:lnTo>
                  <a:lnTo>
                    <a:pt x="10895" y="827"/>
                  </a:lnTo>
                  <a:lnTo>
                    <a:pt x="12693" y="432"/>
                  </a:lnTo>
                  <a:lnTo>
                    <a:pt x="144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1521400" y="1554100"/>
              <a:ext cx="540275" cy="15300"/>
            </a:xfrm>
            <a:custGeom>
              <a:avLst/>
              <a:gdLst/>
              <a:ahLst/>
              <a:cxnLst/>
              <a:rect l="l" t="t" r="r" b="b"/>
              <a:pathLst>
                <a:path w="21611" h="612" extrusionOk="0">
                  <a:moveTo>
                    <a:pt x="16217" y="0"/>
                  </a:moveTo>
                  <a:lnTo>
                    <a:pt x="13484" y="36"/>
                  </a:lnTo>
                  <a:lnTo>
                    <a:pt x="10787" y="72"/>
                  </a:lnTo>
                  <a:lnTo>
                    <a:pt x="8127" y="144"/>
                  </a:lnTo>
                  <a:lnTo>
                    <a:pt x="5394" y="252"/>
                  </a:lnTo>
                  <a:lnTo>
                    <a:pt x="2697" y="396"/>
                  </a:lnTo>
                  <a:lnTo>
                    <a:pt x="1" y="575"/>
                  </a:lnTo>
                  <a:lnTo>
                    <a:pt x="2697" y="611"/>
                  </a:lnTo>
                  <a:lnTo>
                    <a:pt x="8091" y="611"/>
                  </a:lnTo>
                  <a:lnTo>
                    <a:pt x="10787" y="575"/>
                  </a:lnTo>
                  <a:lnTo>
                    <a:pt x="13520" y="504"/>
                  </a:lnTo>
                  <a:lnTo>
                    <a:pt x="16217" y="396"/>
                  </a:lnTo>
                  <a:lnTo>
                    <a:pt x="18913" y="252"/>
                  </a:lnTo>
                  <a:lnTo>
                    <a:pt x="20244" y="180"/>
                  </a:lnTo>
                  <a:lnTo>
                    <a:pt x="21610" y="72"/>
                  </a:lnTo>
                  <a:lnTo>
                    <a:pt x="20244" y="36"/>
                  </a:lnTo>
                  <a:lnTo>
                    <a:pt x="189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1682300" y="890700"/>
              <a:ext cx="443200" cy="320050"/>
            </a:xfrm>
            <a:custGeom>
              <a:avLst/>
              <a:gdLst/>
              <a:ahLst/>
              <a:cxnLst/>
              <a:rect l="l" t="t" r="r" b="b"/>
              <a:pathLst>
                <a:path w="17728" h="12802" extrusionOk="0">
                  <a:moveTo>
                    <a:pt x="1" y="1"/>
                  </a:moveTo>
                  <a:lnTo>
                    <a:pt x="1080" y="864"/>
                  </a:lnTo>
                  <a:lnTo>
                    <a:pt x="2158" y="1691"/>
                  </a:lnTo>
                  <a:lnTo>
                    <a:pt x="4316" y="3345"/>
                  </a:lnTo>
                  <a:lnTo>
                    <a:pt x="6509" y="4999"/>
                  </a:lnTo>
                  <a:lnTo>
                    <a:pt x="8702" y="6617"/>
                  </a:lnTo>
                  <a:lnTo>
                    <a:pt x="10931" y="8199"/>
                  </a:lnTo>
                  <a:lnTo>
                    <a:pt x="13197" y="9745"/>
                  </a:lnTo>
                  <a:lnTo>
                    <a:pt x="15426" y="11291"/>
                  </a:lnTo>
                  <a:lnTo>
                    <a:pt x="16576" y="12082"/>
                  </a:lnTo>
                  <a:lnTo>
                    <a:pt x="17727" y="12801"/>
                  </a:lnTo>
                  <a:lnTo>
                    <a:pt x="15570" y="11111"/>
                  </a:lnTo>
                  <a:lnTo>
                    <a:pt x="13412" y="9457"/>
                  </a:lnTo>
                  <a:lnTo>
                    <a:pt x="11219" y="7803"/>
                  </a:lnTo>
                  <a:lnTo>
                    <a:pt x="8990" y="6185"/>
                  </a:lnTo>
                  <a:lnTo>
                    <a:pt x="6796" y="4603"/>
                  </a:lnTo>
                  <a:lnTo>
                    <a:pt x="4531" y="3057"/>
                  </a:lnTo>
                  <a:lnTo>
                    <a:pt x="2266" y="15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1457575" y="1266450"/>
              <a:ext cx="621175" cy="116875"/>
            </a:xfrm>
            <a:custGeom>
              <a:avLst/>
              <a:gdLst/>
              <a:ahLst/>
              <a:cxnLst/>
              <a:rect l="l" t="t" r="r" b="b"/>
              <a:pathLst>
                <a:path w="24847" h="4675" extrusionOk="0">
                  <a:moveTo>
                    <a:pt x="1" y="0"/>
                  </a:moveTo>
                  <a:lnTo>
                    <a:pt x="1547" y="360"/>
                  </a:lnTo>
                  <a:lnTo>
                    <a:pt x="3093" y="719"/>
                  </a:lnTo>
                  <a:lnTo>
                    <a:pt x="6185" y="1367"/>
                  </a:lnTo>
                  <a:lnTo>
                    <a:pt x="9277" y="1978"/>
                  </a:lnTo>
                  <a:lnTo>
                    <a:pt x="12370" y="2589"/>
                  </a:lnTo>
                  <a:lnTo>
                    <a:pt x="18590" y="3668"/>
                  </a:lnTo>
                  <a:lnTo>
                    <a:pt x="21718" y="4207"/>
                  </a:lnTo>
                  <a:lnTo>
                    <a:pt x="24846" y="4675"/>
                  </a:lnTo>
                  <a:lnTo>
                    <a:pt x="21754" y="3955"/>
                  </a:lnTo>
                  <a:lnTo>
                    <a:pt x="18662" y="3272"/>
                  </a:lnTo>
                  <a:lnTo>
                    <a:pt x="15570" y="2661"/>
                  </a:lnTo>
                  <a:lnTo>
                    <a:pt x="12478" y="2050"/>
                  </a:lnTo>
                  <a:lnTo>
                    <a:pt x="9349" y="1510"/>
                  </a:lnTo>
                  <a:lnTo>
                    <a:pt x="6257" y="971"/>
                  </a:lnTo>
                  <a:lnTo>
                    <a:pt x="3129" y="4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2804125" y="1760850"/>
              <a:ext cx="485425" cy="577100"/>
            </a:xfrm>
            <a:custGeom>
              <a:avLst/>
              <a:gdLst/>
              <a:ahLst/>
              <a:cxnLst/>
              <a:rect l="l" t="t" r="r" b="b"/>
              <a:pathLst>
                <a:path w="19417" h="23084" extrusionOk="0">
                  <a:moveTo>
                    <a:pt x="8918" y="0"/>
                  </a:moveTo>
                  <a:lnTo>
                    <a:pt x="8558" y="36"/>
                  </a:lnTo>
                  <a:lnTo>
                    <a:pt x="8270" y="72"/>
                  </a:lnTo>
                  <a:lnTo>
                    <a:pt x="7983" y="180"/>
                  </a:lnTo>
                  <a:lnTo>
                    <a:pt x="7767" y="324"/>
                  </a:lnTo>
                  <a:lnTo>
                    <a:pt x="7551" y="503"/>
                  </a:lnTo>
                  <a:lnTo>
                    <a:pt x="7371" y="683"/>
                  </a:lnTo>
                  <a:lnTo>
                    <a:pt x="7264" y="899"/>
                  </a:lnTo>
                  <a:lnTo>
                    <a:pt x="7120" y="1115"/>
                  </a:lnTo>
                  <a:lnTo>
                    <a:pt x="6976" y="1582"/>
                  </a:lnTo>
                  <a:lnTo>
                    <a:pt x="6868" y="2014"/>
                  </a:lnTo>
                  <a:lnTo>
                    <a:pt x="6832" y="2445"/>
                  </a:lnTo>
                  <a:lnTo>
                    <a:pt x="6832" y="2769"/>
                  </a:lnTo>
                  <a:lnTo>
                    <a:pt x="6868" y="3056"/>
                  </a:lnTo>
                  <a:lnTo>
                    <a:pt x="6293" y="3056"/>
                  </a:lnTo>
                  <a:lnTo>
                    <a:pt x="5969" y="3092"/>
                  </a:lnTo>
                  <a:lnTo>
                    <a:pt x="5574" y="3164"/>
                  </a:lnTo>
                  <a:lnTo>
                    <a:pt x="5178" y="3308"/>
                  </a:lnTo>
                  <a:lnTo>
                    <a:pt x="4962" y="3416"/>
                  </a:lnTo>
                  <a:lnTo>
                    <a:pt x="4783" y="3560"/>
                  </a:lnTo>
                  <a:lnTo>
                    <a:pt x="4639" y="3739"/>
                  </a:lnTo>
                  <a:lnTo>
                    <a:pt x="4495" y="3919"/>
                  </a:lnTo>
                  <a:lnTo>
                    <a:pt x="4315" y="4171"/>
                  </a:lnTo>
                  <a:lnTo>
                    <a:pt x="4207" y="4423"/>
                  </a:lnTo>
                  <a:lnTo>
                    <a:pt x="4135" y="4674"/>
                  </a:lnTo>
                  <a:lnTo>
                    <a:pt x="4064" y="4926"/>
                  </a:lnTo>
                  <a:lnTo>
                    <a:pt x="4064" y="5178"/>
                  </a:lnTo>
                  <a:lnTo>
                    <a:pt x="4064" y="5429"/>
                  </a:lnTo>
                  <a:lnTo>
                    <a:pt x="4135" y="5861"/>
                  </a:lnTo>
                  <a:lnTo>
                    <a:pt x="4243" y="6220"/>
                  </a:lnTo>
                  <a:lnTo>
                    <a:pt x="4351" y="6508"/>
                  </a:lnTo>
                  <a:lnTo>
                    <a:pt x="4495" y="6796"/>
                  </a:lnTo>
                  <a:lnTo>
                    <a:pt x="3884" y="6796"/>
                  </a:lnTo>
                  <a:lnTo>
                    <a:pt x="3560" y="6832"/>
                  </a:lnTo>
                  <a:lnTo>
                    <a:pt x="3165" y="6939"/>
                  </a:lnTo>
                  <a:lnTo>
                    <a:pt x="2805" y="7047"/>
                  </a:lnTo>
                  <a:lnTo>
                    <a:pt x="2625" y="7155"/>
                  </a:lnTo>
                  <a:lnTo>
                    <a:pt x="2482" y="7263"/>
                  </a:lnTo>
                  <a:lnTo>
                    <a:pt x="2338" y="7371"/>
                  </a:lnTo>
                  <a:lnTo>
                    <a:pt x="2230" y="7515"/>
                  </a:lnTo>
                  <a:lnTo>
                    <a:pt x="2086" y="7838"/>
                  </a:lnTo>
                  <a:lnTo>
                    <a:pt x="1978" y="8126"/>
                  </a:lnTo>
                  <a:lnTo>
                    <a:pt x="1906" y="8450"/>
                  </a:lnTo>
                  <a:lnTo>
                    <a:pt x="1870" y="8737"/>
                  </a:lnTo>
                  <a:lnTo>
                    <a:pt x="1870" y="9025"/>
                  </a:lnTo>
                  <a:lnTo>
                    <a:pt x="1906" y="9313"/>
                  </a:lnTo>
                  <a:lnTo>
                    <a:pt x="2014" y="9852"/>
                  </a:lnTo>
                  <a:lnTo>
                    <a:pt x="2194" y="10283"/>
                  </a:lnTo>
                  <a:lnTo>
                    <a:pt x="2338" y="10643"/>
                  </a:lnTo>
                  <a:lnTo>
                    <a:pt x="2553" y="10967"/>
                  </a:lnTo>
                  <a:lnTo>
                    <a:pt x="2158" y="10967"/>
                  </a:lnTo>
                  <a:lnTo>
                    <a:pt x="1798" y="11038"/>
                  </a:lnTo>
                  <a:lnTo>
                    <a:pt x="1439" y="11146"/>
                  </a:lnTo>
                  <a:lnTo>
                    <a:pt x="1115" y="11326"/>
                  </a:lnTo>
                  <a:lnTo>
                    <a:pt x="828" y="11542"/>
                  </a:lnTo>
                  <a:lnTo>
                    <a:pt x="576" y="11829"/>
                  </a:lnTo>
                  <a:lnTo>
                    <a:pt x="396" y="12117"/>
                  </a:lnTo>
                  <a:lnTo>
                    <a:pt x="252" y="12477"/>
                  </a:lnTo>
                  <a:lnTo>
                    <a:pt x="144" y="12800"/>
                  </a:lnTo>
                  <a:lnTo>
                    <a:pt x="72" y="13124"/>
                  </a:lnTo>
                  <a:lnTo>
                    <a:pt x="37" y="13483"/>
                  </a:lnTo>
                  <a:lnTo>
                    <a:pt x="1" y="13807"/>
                  </a:lnTo>
                  <a:lnTo>
                    <a:pt x="37" y="14562"/>
                  </a:lnTo>
                  <a:lnTo>
                    <a:pt x="108" y="15317"/>
                  </a:lnTo>
                  <a:lnTo>
                    <a:pt x="252" y="16108"/>
                  </a:lnTo>
                  <a:lnTo>
                    <a:pt x="432" y="16863"/>
                  </a:lnTo>
                  <a:lnTo>
                    <a:pt x="648" y="17654"/>
                  </a:lnTo>
                  <a:lnTo>
                    <a:pt x="899" y="18373"/>
                  </a:lnTo>
                  <a:lnTo>
                    <a:pt x="1151" y="19093"/>
                  </a:lnTo>
                  <a:lnTo>
                    <a:pt x="1403" y="19740"/>
                  </a:lnTo>
                  <a:lnTo>
                    <a:pt x="1906" y="20818"/>
                  </a:lnTo>
                  <a:lnTo>
                    <a:pt x="2230" y="21573"/>
                  </a:lnTo>
                  <a:lnTo>
                    <a:pt x="2374" y="21825"/>
                  </a:lnTo>
                  <a:lnTo>
                    <a:pt x="3273" y="19704"/>
                  </a:lnTo>
                  <a:lnTo>
                    <a:pt x="4100" y="17690"/>
                  </a:lnTo>
                  <a:lnTo>
                    <a:pt x="4315" y="17762"/>
                  </a:lnTo>
                  <a:lnTo>
                    <a:pt x="4567" y="17870"/>
                  </a:lnTo>
                  <a:lnTo>
                    <a:pt x="5034" y="18194"/>
                  </a:lnTo>
                  <a:lnTo>
                    <a:pt x="5538" y="18589"/>
                  </a:lnTo>
                  <a:lnTo>
                    <a:pt x="6077" y="19057"/>
                  </a:lnTo>
                  <a:lnTo>
                    <a:pt x="7120" y="20135"/>
                  </a:lnTo>
                  <a:lnTo>
                    <a:pt x="8163" y="21250"/>
                  </a:lnTo>
                  <a:lnTo>
                    <a:pt x="8702" y="21753"/>
                  </a:lnTo>
                  <a:lnTo>
                    <a:pt x="9241" y="22221"/>
                  </a:lnTo>
                  <a:lnTo>
                    <a:pt x="9745" y="22580"/>
                  </a:lnTo>
                  <a:lnTo>
                    <a:pt x="9996" y="22760"/>
                  </a:lnTo>
                  <a:lnTo>
                    <a:pt x="10248" y="22868"/>
                  </a:lnTo>
                  <a:lnTo>
                    <a:pt x="10500" y="22976"/>
                  </a:lnTo>
                  <a:lnTo>
                    <a:pt x="10751" y="23048"/>
                  </a:lnTo>
                  <a:lnTo>
                    <a:pt x="10967" y="23084"/>
                  </a:lnTo>
                  <a:lnTo>
                    <a:pt x="11219" y="23084"/>
                  </a:lnTo>
                  <a:lnTo>
                    <a:pt x="11434" y="23048"/>
                  </a:lnTo>
                  <a:lnTo>
                    <a:pt x="11686" y="22940"/>
                  </a:lnTo>
                  <a:lnTo>
                    <a:pt x="11902" y="22832"/>
                  </a:lnTo>
                  <a:lnTo>
                    <a:pt x="12118" y="22652"/>
                  </a:lnTo>
                  <a:lnTo>
                    <a:pt x="12333" y="22400"/>
                  </a:lnTo>
                  <a:lnTo>
                    <a:pt x="12477" y="22113"/>
                  </a:lnTo>
                  <a:lnTo>
                    <a:pt x="12621" y="21825"/>
                  </a:lnTo>
                  <a:lnTo>
                    <a:pt x="12693" y="21502"/>
                  </a:lnTo>
                  <a:lnTo>
                    <a:pt x="12729" y="21178"/>
                  </a:lnTo>
                  <a:lnTo>
                    <a:pt x="12729" y="20854"/>
                  </a:lnTo>
                  <a:lnTo>
                    <a:pt x="12693" y="20531"/>
                  </a:lnTo>
                  <a:lnTo>
                    <a:pt x="12657" y="20207"/>
                  </a:lnTo>
                  <a:lnTo>
                    <a:pt x="12513" y="19632"/>
                  </a:lnTo>
                  <a:lnTo>
                    <a:pt x="12333" y="19128"/>
                  </a:lnTo>
                  <a:lnTo>
                    <a:pt x="12118" y="18625"/>
                  </a:lnTo>
                  <a:lnTo>
                    <a:pt x="12261" y="18769"/>
                  </a:lnTo>
                  <a:lnTo>
                    <a:pt x="12621" y="19021"/>
                  </a:lnTo>
                  <a:lnTo>
                    <a:pt x="13088" y="19344"/>
                  </a:lnTo>
                  <a:lnTo>
                    <a:pt x="13340" y="19488"/>
                  </a:lnTo>
                  <a:lnTo>
                    <a:pt x="13664" y="19632"/>
                  </a:lnTo>
                  <a:lnTo>
                    <a:pt x="13951" y="19776"/>
                  </a:lnTo>
                  <a:lnTo>
                    <a:pt x="14275" y="19848"/>
                  </a:lnTo>
                  <a:lnTo>
                    <a:pt x="14599" y="19884"/>
                  </a:lnTo>
                  <a:lnTo>
                    <a:pt x="14922" y="19848"/>
                  </a:lnTo>
                  <a:lnTo>
                    <a:pt x="15210" y="19776"/>
                  </a:lnTo>
                  <a:lnTo>
                    <a:pt x="15497" y="19632"/>
                  </a:lnTo>
                  <a:lnTo>
                    <a:pt x="15785" y="19416"/>
                  </a:lnTo>
                  <a:lnTo>
                    <a:pt x="16037" y="19093"/>
                  </a:lnTo>
                  <a:lnTo>
                    <a:pt x="16253" y="18697"/>
                  </a:lnTo>
                  <a:lnTo>
                    <a:pt x="16360" y="18301"/>
                  </a:lnTo>
                  <a:lnTo>
                    <a:pt x="16396" y="17906"/>
                  </a:lnTo>
                  <a:lnTo>
                    <a:pt x="16396" y="17510"/>
                  </a:lnTo>
                  <a:lnTo>
                    <a:pt x="16324" y="17115"/>
                  </a:lnTo>
                  <a:lnTo>
                    <a:pt x="16217" y="16719"/>
                  </a:lnTo>
                  <a:lnTo>
                    <a:pt x="16037" y="16324"/>
                  </a:lnTo>
                  <a:lnTo>
                    <a:pt x="15893" y="15964"/>
                  </a:lnTo>
                  <a:lnTo>
                    <a:pt x="15677" y="15605"/>
                  </a:lnTo>
                  <a:lnTo>
                    <a:pt x="15497" y="15281"/>
                  </a:lnTo>
                  <a:lnTo>
                    <a:pt x="15102" y="14742"/>
                  </a:lnTo>
                  <a:lnTo>
                    <a:pt x="14778" y="14382"/>
                  </a:lnTo>
                  <a:lnTo>
                    <a:pt x="14635" y="14203"/>
                  </a:lnTo>
                  <a:lnTo>
                    <a:pt x="15174" y="14526"/>
                  </a:lnTo>
                  <a:lnTo>
                    <a:pt x="15713" y="14778"/>
                  </a:lnTo>
                  <a:lnTo>
                    <a:pt x="16001" y="14886"/>
                  </a:lnTo>
                  <a:lnTo>
                    <a:pt x="16324" y="14994"/>
                  </a:lnTo>
                  <a:lnTo>
                    <a:pt x="16648" y="15065"/>
                  </a:lnTo>
                  <a:lnTo>
                    <a:pt x="16972" y="15101"/>
                  </a:lnTo>
                  <a:lnTo>
                    <a:pt x="17295" y="15101"/>
                  </a:lnTo>
                  <a:lnTo>
                    <a:pt x="17583" y="15065"/>
                  </a:lnTo>
                  <a:lnTo>
                    <a:pt x="17907" y="14958"/>
                  </a:lnTo>
                  <a:lnTo>
                    <a:pt x="18158" y="14778"/>
                  </a:lnTo>
                  <a:lnTo>
                    <a:pt x="18410" y="14526"/>
                  </a:lnTo>
                  <a:lnTo>
                    <a:pt x="18626" y="14203"/>
                  </a:lnTo>
                  <a:lnTo>
                    <a:pt x="18733" y="13987"/>
                  </a:lnTo>
                  <a:lnTo>
                    <a:pt x="18769" y="13807"/>
                  </a:lnTo>
                  <a:lnTo>
                    <a:pt x="18877" y="13376"/>
                  </a:lnTo>
                  <a:lnTo>
                    <a:pt x="18877" y="12944"/>
                  </a:lnTo>
                  <a:lnTo>
                    <a:pt x="18805" y="12549"/>
                  </a:lnTo>
                  <a:lnTo>
                    <a:pt x="18698" y="12117"/>
                  </a:lnTo>
                  <a:lnTo>
                    <a:pt x="18518" y="11686"/>
                  </a:lnTo>
                  <a:lnTo>
                    <a:pt x="18338" y="11290"/>
                  </a:lnTo>
                  <a:lnTo>
                    <a:pt x="18122" y="10931"/>
                  </a:lnTo>
                  <a:lnTo>
                    <a:pt x="17691" y="10247"/>
                  </a:lnTo>
                  <a:lnTo>
                    <a:pt x="17259" y="9672"/>
                  </a:lnTo>
                  <a:lnTo>
                    <a:pt x="16828" y="9205"/>
                  </a:lnTo>
                  <a:lnTo>
                    <a:pt x="17223" y="9384"/>
                  </a:lnTo>
                  <a:lnTo>
                    <a:pt x="17583" y="9564"/>
                  </a:lnTo>
                  <a:lnTo>
                    <a:pt x="18050" y="9672"/>
                  </a:lnTo>
                  <a:lnTo>
                    <a:pt x="18266" y="9708"/>
                  </a:lnTo>
                  <a:lnTo>
                    <a:pt x="18482" y="9672"/>
                  </a:lnTo>
                  <a:lnTo>
                    <a:pt x="18698" y="9636"/>
                  </a:lnTo>
                  <a:lnTo>
                    <a:pt x="18913" y="9564"/>
                  </a:lnTo>
                  <a:lnTo>
                    <a:pt x="19093" y="9420"/>
                  </a:lnTo>
                  <a:lnTo>
                    <a:pt x="19237" y="9205"/>
                  </a:lnTo>
                  <a:lnTo>
                    <a:pt x="19345" y="8917"/>
                  </a:lnTo>
                  <a:lnTo>
                    <a:pt x="19417" y="8557"/>
                  </a:lnTo>
                  <a:lnTo>
                    <a:pt x="19417" y="8126"/>
                  </a:lnTo>
                  <a:lnTo>
                    <a:pt x="19381" y="7730"/>
                  </a:lnTo>
                  <a:lnTo>
                    <a:pt x="19273" y="7299"/>
                  </a:lnTo>
                  <a:lnTo>
                    <a:pt x="19129" y="6868"/>
                  </a:lnTo>
                  <a:lnTo>
                    <a:pt x="18949" y="6436"/>
                  </a:lnTo>
                  <a:lnTo>
                    <a:pt x="18698" y="6005"/>
                  </a:lnTo>
                  <a:lnTo>
                    <a:pt x="18410" y="5573"/>
                  </a:lnTo>
                  <a:lnTo>
                    <a:pt x="18122" y="5142"/>
                  </a:lnTo>
                  <a:lnTo>
                    <a:pt x="17763" y="4746"/>
                  </a:lnTo>
                  <a:lnTo>
                    <a:pt x="17367" y="4315"/>
                  </a:lnTo>
                  <a:lnTo>
                    <a:pt x="16972" y="3919"/>
                  </a:lnTo>
                  <a:lnTo>
                    <a:pt x="16540" y="3524"/>
                  </a:lnTo>
                  <a:lnTo>
                    <a:pt x="16073" y="3164"/>
                  </a:lnTo>
                  <a:lnTo>
                    <a:pt x="15605" y="2805"/>
                  </a:lnTo>
                  <a:lnTo>
                    <a:pt x="14599" y="2121"/>
                  </a:lnTo>
                  <a:lnTo>
                    <a:pt x="13592" y="1510"/>
                  </a:lnTo>
                  <a:lnTo>
                    <a:pt x="12549" y="1007"/>
                  </a:lnTo>
                  <a:lnTo>
                    <a:pt x="11542" y="575"/>
                  </a:lnTo>
                  <a:lnTo>
                    <a:pt x="11039" y="396"/>
                  </a:lnTo>
                  <a:lnTo>
                    <a:pt x="10572" y="252"/>
                  </a:lnTo>
                  <a:lnTo>
                    <a:pt x="10140" y="144"/>
                  </a:lnTo>
                  <a:lnTo>
                    <a:pt x="9709" y="72"/>
                  </a:lnTo>
                  <a:lnTo>
                    <a:pt x="9277" y="36"/>
                  </a:lnTo>
                  <a:lnTo>
                    <a:pt x="8918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2981200" y="1836350"/>
              <a:ext cx="247225" cy="160925"/>
            </a:xfrm>
            <a:custGeom>
              <a:avLst/>
              <a:gdLst/>
              <a:ahLst/>
              <a:cxnLst/>
              <a:rect l="l" t="t" r="r" b="b"/>
              <a:pathLst>
                <a:path w="9889" h="6437" extrusionOk="0">
                  <a:moveTo>
                    <a:pt x="1" y="0"/>
                  </a:moveTo>
                  <a:lnTo>
                    <a:pt x="1" y="36"/>
                  </a:lnTo>
                  <a:lnTo>
                    <a:pt x="1" y="72"/>
                  </a:lnTo>
                  <a:lnTo>
                    <a:pt x="1331" y="683"/>
                  </a:lnTo>
                  <a:lnTo>
                    <a:pt x="2590" y="1367"/>
                  </a:lnTo>
                  <a:lnTo>
                    <a:pt x="3848" y="2122"/>
                  </a:lnTo>
                  <a:lnTo>
                    <a:pt x="5107" y="2877"/>
                  </a:lnTo>
                  <a:lnTo>
                    <a:pt x="6293" y="3704"/>
                  </a:lnTo>
                  <a:lnTo>
                    <a:pt x="7480" y="4567"/>
                  </a:lnTo>
                  <a:lnTo>
                    <a:pt x="8630" y="5466"/>
                  </a:lnTo>
                  <a:lnTo>
                    <a:pt x="9709" y="6400"/>
                  </a:lnTo>
                  <a:lnTo>
                    <a:pt x="9817" y="6436"/>
                  </a:lnTo>
                  <a:lnTo>
                    <a:pt x="9889" y="6400"/>
                  </a:lnTo>
                  <a:lnTo>
                    <a:pt x="9889" y="6329"/>
                  </a:lnTo>
                  <a:lnTo>
                    <a:pt x="9889" y="6257"/>
                  </a:lnTo>
                  <a:lnTo>
                    <a:pt x="9421" y="5681"/>
                  </a:lnTo>
                  <a:lnTo>
                    <a:pt x="8918" y="5142"/>
                  </a:lnTo>
                  <a:lnTo>
                    <a:pt x="8379" y="4639"/>
                  </a:lnTo>
                  <a:lnTo>
                    <a:pt x="7839" y="4135"/>
                  </a:lnTo>
                  <a:lnTo>
                    <a:pt x="7264" y="3668"/>
                  </a:lnTo>
                  <a:lnTo>
                    <a:pt x="6653" y="3200"/>
                  </a:lnTo>
                  <a:lnTo>
                    <a:pt x="6041" y="2769"/>
                  </a:lnTo>
                  <a:lnTo>
                    <a:pt x="5430" y="2373"/>
                  </a:lnTo>
                  <a:lnTo>
                    <a:pt x="4783" y="1978"/>
                  </a:lnTo>
                  <a:lnTo>
                    <a:pt x="4136" y="1618"/>
                  </a:lnTo>
                  <a:lnTo>
                    <a:pt x="3453" y="1295"/>
                  </a:lnTo>
                  <a:lnTo>
                    <a:pt x="2769" y="971"/>
                  </a:lnTo>
                  <a:lnTo>
                    <a:pt x="2086" y="683"/>
                  </a:lnTo>
                  <a:lnTo>
                    <a:pt x="1403" y="432"/>
                  </a:lnTo>
                  <a:lnTo>
                    <a:pt x="720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2913800" y="1928025"/>
              <a:ext cx="260700" cy="192400"/>
            </a:xfrm>
            <a:custGeom>
              <a:avLst/>
              <a:gdLst/>
              <a:ahLst/>
              <a:cxnLst/>
              <a:rect l="l" t="t" r="r" b="b"/>
              <a:pathLst>
                <a:path w="10428" h="7696" extrusionOk="0">
                  <a:moveTo>
                    <a:pt x="0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683" y="360"/>
                  </a:lnTo>
                  <a:lnTo>
                    <a:pt x="1366" y="720"/>
                  </a:lnTo>
                  <a:lnTo>
                    <a:pt x="2050" y="1115"/>
                  </a:lnTo>
                  <a:lnTo>
                    <a:pt x="2805" y="1547"/>
                  </a:lnTo>
                  <a:lnTo>
                    <a:pt x="4279" y="2482"/>
                  </a:lnTo>
                  <a:lnTo>
                    <a:pt x="5753" y="3524"/>
                  </a:lnTo>
                  <a:lnTo>
                    <a:pt x="7155" y="4567"/>
                  </a:lnTo>
                  <a:lnTo>
                    <a:pt x="7803" y="5106"/>
                  </a:lnTo>
                  <a:lnTo>
                    <a:pt x="8414" y="5646"/>
                  </a:lnTo>
                  <a:lnTo>
                    <a:pt x="8989" y="6185"/>
                  </a:lnTo>
                  <a:lnTo>
                    <a:pt x="9492" y="6689"/>
                  </a:lnTo>
                  <a:lnTo>
                    <a:pt x="9924" y="7192"/>
                  </a:lnTo>
                  <a:lnTo>
                    <a:pt x="10319" y="7659"/>
                  </a:lnTo>
                  <a:lnTo>
                    <a:pt x="10355" y="7695"/>
                  </a:lnTo>
                  <a:lnTo>
                    <a:pt x="10427" y="7659"/>
                  </a:lnTo>
                  <a:lnTo>
                    <a:pt x="10427" y="7551"/>
                  </a:lnTo>
                  <a:lnTo>
                    <a:pt x="10391" y="7444"/>
                  </a:lnTo>
                  <a:lnTo>
                    <a:pt x="9924" y="6760"/>
                  </a:lnTo>
                  <a:lnTo>
                    <a:pt x="9421" y="6077"/>
                  </a:lnTo>
                  <a:lnTo>
                    <a:pt x="8881" y="5466"/>
                  </a:lnTo>
                  <a:lnTo>
                    <a:pt x="8306" y="4855"/>
                  </a:lnTo>
                  <a:lnTo>
                    <a:pt x="7695" y="4244"/>
                  </a:lnTo>
                  <a:lnTo>
                    <a:pt x="7083" y="3704"/>
                  </a:lnTo>
                  <a:lnTo>
                    <a:pt x="6436" y="3201"/>
                  </a:lnTo>
                  <a:lnTo>
                    <a:pt x="5753" y="2697"/>
                  </a:lnTo>
                  <a:lnTo>
                    <a:pt x="5070" y="2230"/>
                  </a:lnTo>
                  <a:lnTo>
                    <a:pt x="4387" y="1799"/>
                  </a:lnTo>
                  <a:lnTo>
                    <a:pt x="3668" y="1439"/>
                  </a:lnTo>
                  <a:lnTo>
                    <a:pt x="2949" y="1079"/>
                  </a:lnTo>
                  <a:lnTo>
                    <a:pt x="2229" y="756"/>
                  </a:lnTo>
                  <a:lnTo>
                    <a:pt x="1510" y="468"/>
                  </a:lnTo>
                  <a:lnTo>
                    <a:pt x="791" y="217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2870650" y="2033200"/>
              <a:ext cx="240925" cy="201375"/>
            </a:xfrm>
            <a:custGeom>
              <a:avLst/>
              <a:gdLst/>
              <a:ahLst/>
              <a:cxnLst/>
              <a:rect l="l" t="t" r="r" b="b"/>
              <a:pathLst>
                <a:path w="9637" h="8055" extrusionOk="0">
                  <a:moveTo>
                    <a:pt x="36" y="1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73"/>
                  </a:lnTo>
                  <a:lnTo>
                    <a:pt x="0" y="108"/>
                  </a:lnTo>
                  <a:lnTo>
                    <a:pt x="1403" y="864"/>
                  </a:lnTo>
                  <a:lnTo>
                    <a:pt x="2733" y="1655"/>
                  </a:lnTo>
                  <a:lnTo>
                    <a:pt x="4027" y="2553"/>
                  </a:lnTo>
                  <a:lnTo>
                    <a:pt x="4639" y="2985"/>
                  </a:lnTo>
                  <a:lnTo>
                    <a:pt x="5250" y="3488"/>
                  </a:lnTo>
                  <a:lnTo>
                    <a:pt x="5861" y="3956"/>
                  </a:lnTo>
                  <a:lnTo>
                    <a:pt x="6436" y="4495"/>
                  </a:lnTo>
                  <a:lnTo>
                    <a:pt x="6976" y="4998"/>
                  </a:lnTo>
                  <a:lnTo>
                    <a:pt x="7515" y="5574"/>
                  </a:lnTo>
                  <a:lnTo>
                    <a:pt x="8054" y="6149"/>
                  </a:lnTo>
                  <a:lnTo>
                    <a:pt x="8558" y="6760"/>
                  </a:lnTo>
                  <a:lnTo>
                    <a:pt x="9025" y="7372"/>
                  </a:lnTo>
                  <a:lnTo>
                    <a:pt x="9493" y="8019"/>
                  </a:lnTo>
                  <a:lnTo>
                    <a:pt x="9565" y="8055"/>
                  </a:lnTo>
                  <a:lnTo>
                    <a:pt x="9600" y="8019"/>
                  </a:lnTo>
                  <a:lnTo>
                    <a:pt x="9636" y="7983"/>
                  </a:lnTo>
                  <a:lnTo>
                    <a:pt x="9636" y="7947"/>
                  </a:lnTo>
                  <a:lnTo>
                    <a:pt x="9313" y="7264"/>
                  </a:lnTo>
                  <a:lnTo>
                    <a:pt x="8989" y="6616"/>
                  </a:lnTo>
                  <a:lnTo>
                    <a:pt x="8594" y="6005"/>
                  </a:lnTo>
                  <a:lnTo>
                    <a:pt x="8162" y="5394"/>
                  </a:lnTo>
                  <a:lnTo>
                    <a:pt x="7695" y="4819"/>
                  </a:lnTo>
                  <a:lnTo>
                    <a:pt x="7191" y="4279"/>
                  </a:lnTo>
                  <a:lnTo>
                    <a:pt x="6652" y="3776"/>
                  </a:lnTo>
                  <a:lnTo>
                    <a:pt x="6077" y="3309"/>
                  </a:lnTo>
                  <a:lnTo>
                    <a:pt x="5430" y="2805"/>
                  </a:lnTo>
                  <a:lnTo>
                    <a:pt x="4746" y="2302"/>
                  </a:lnTo>
                  <a:lnTo>
                    <a:pt x="3991" y="1834"/>
                  </a:lnTo>
                  <a:lnTo>
                    <a:pt x="3236" y="1367"/>
                  </a:lnTo>
                  <a:lnTo>
                    <a:pt x="2445" y="935"/>
                  </a:lnTo>
                  <a:lnTo>
                    <a:pt x="1654" y="540"/>
                  </a:lnTo>
                  <a:lnTo>
                    <a:pt x="827" y="252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2905700" y="1991850"/>
              <a:ext cx="380250" cy="351500"/>
            </a:xfrm>
            <a:custGeom>
              <a:avLst/>
              <a:gdLst/>
              <a:ahLst/>
              <a:cxnLst/>
              <a:rect l="l" t="t" r="r" b="b"/>
              <a:pathLst>
                <a:path w="15210" h="14060" extrusionOk="0">
                  <a:moveTo>
                    <a:pt x="12873" y="1"/>
                  </a:moveTo>
                  <a:lnTo>
                    <a:pt x="12873" y="37"/>
                  </a:lnTo>
                  <a:lnTo>
                    <a:pt x="12801" y="73"/>
                  </a:lnTo>
                  <a:lnTo>
                    <a:pt x="12765" y="109"/>
                  </a:lnTo>
                  <a:lnTo>
                    <a:pt x="12729" y="144"/>
                  </a:lnTo>
                  <a:lnTo>
                    <a:pt x="12765" y="180"/>
                  </a:lnTo>
                  <a:lnTo>
                    <a:pt x="12981" y="504"/>
                  </a:lnTo>
                  <a:lnTo>
                    <a:pt x="13304" y="1007"/>
                  </a:lnTo>
                  <a:lnTo>
                    <a:pt x="13664" y="1655"/>
                  </a:lnTo>
                  <a:lnTo>
                    <a:pt x="14023" y="2410"/>
                  </a:lnTo>
                  <a:lnTo>
                    <a:pt x="14311" y="3165"/>
                  </a:lnTo>
                  <a:lnTo>
                    <a:pt x="14419" y="3524"/>
                  </a:lnTo>
                  <a:lnTo>
                    <a:pt x="14491" y="3884"/>
                  </a:lnTo>
                  <a:lnTo>
                    <a:pt x="14527" y="4243"/>
                  </a:lnTo>
                  <a:lnTo>
                    <a:pt x="14491" y="4531"/>
                  </a:lnTo>
                  <a:lnTo>
                    <a:pt x="14419" y="4783"/>
                  </a:lnTo>
                  <a:lnTo>
                    <a:pt x="14311" y="5034"/>
                  </a:lnTo>
                  <a:lnTo>
                    <a:pt x="14167" y="5178"/>
                  </a:lnTo>
                  <a:lnTo>
                    <a:pt x="13987" y="5286"/>
                  </a:lnTo>
                  <a:lnTo>
                    <a:pt x="13808" y="5358"/>
                  </a:lnTo>
                  <a:lnTo>
                    <a:pt x="13628" y="5430"/>
                  </a:lnTo>
                  <a:lnTo>
                    <a:pt x="13196" y="5502"/>
                  </a:lnTo>
                  <a:lnTo>
                    <a:pt x="12801" y="5502"/>
                  </a:lnTo>
                  <a:lnTo>
                    <a:pt x="12369" y="5466"/>
                  </a:lnTo>
                  <a:lnTo>
                    <a:pt x="11974" y="5358"/>
                  </a:lnTo>
                  <a:lnTo>
                    <a:pt x="11650" y="5214"/>
                  </a:lnTo>
                  <a:lnTo>
                    <a:pt x="11399" y="5070"/>
                  </a:lnTo>
                  <a:lnTo>
                    <a:pt x="9960" y="4100"/>
                  </a:lnTo>
                  <a:lnTo>
                    <a:pt x="10967" y="5502"/>
                  </a:lnTo>
                  <a:lnTo>
                    <a:pt x="11255" y="6005"/>
                  </a:lnTo>
                  <a:lnTo>
                    <a:pt x="11542" y="6509"/>
                  </a:lnTo>
                  <a:lnTo>
                    <a:pt x="11758" y="7012"/>
                  </a:lnTo>
                  <a:lnTo>
                    <a:pt x="11938" y="7587"/>
                  </a:lnTo>
                  <a:lnTo>
                    <a:pt x="12010" y="7839"/>
                  </a:lnTo>
                  <a:lnTo>
                    <a:pt x="12082" y="8091"/>
                  </a:lnTo>
                  <a:lnTo>
                    <a:pt x="12082" y="8342"/>
                  </a:lnTo>
                  <a:lnTo>
                    <a:pt x="12082" y="8630"/>
                  </a:lnTo>
                  <a:lnTo>
                    <a:pt x="12046" y="8882"/>
                  </a:lnTo>
                  <a:lnTo>
                    <a:pt x="11974" y="9133"/>
                  </a:lnTo>
                  <a:lnTo>
                    <a:pt x="11902" y="9385"/>
                  </a:lnTo>
                  <a:lnTo>
                    <a:pt x="11794" y="9637"/>
                  </a:lnTo>
                  <a:lnTo>
                    <a:pt x="11650" y="9853"/>
                  </a:lnTo>
                  <a:lnTo>
                    <a:pt x="11470" y="10032"/>
                  </a:lnTo>
                  <a:lnTo>
                    <a:pt x="11291" y="10176"/>
                  </a:lnTo>
                  <a:lnTo>
                    <a:pt x="11075" y="10284"/>
                  </a:lnTo>
                  <a:lnTo>
                    <a:pt x="10823" y="10356"/>
                  </a:lnTo>
                  <a:lnTo>
                    <a:pt x="10607" y="10392"/>
                  </a:lnTo>
                  <a:lnTo>
                    <a:pt x="10356" y="10356"/>
                  </a:lnTo>
                  <a:lnTo>
                    <a:pt x="10104" y="10320"/>
                  </a:lnTo>
                  <a:lnTo>
                    <a:pt x="9601" y="10104"/>
                  </a:lnTo>
                  <a:lnTo>
                    <a:pt x="9097" y="9853"/>
                  </a:lnTo>
                  <a:lnTo>
                    <a:pt x="8666" y="9529"/>
                  </a:lnTo>
                  <a:lnTo>
                    <a:pt x="8270" y="9133"/>
                  </a:lnTo>
                  <a:lnTo>
                    <a:pt x="6832" y="7659"/>
                  </a:lnTo>
                  <a:lnTo>
                    <a:pt x="7695" y="9493"/>
                  </a:lnTo>
                  <a:lnTo>
                    <a:pt x="7875" y="9888"/>
                  </a:lnTo>
                  <a:lnTo>
                    <a:pt x="8019" y="10284"/>
                  </a:lnTo>
                  <a:lnTo>
                    <a:pt x="8127" y="10679"/>
                  </a:lnTo>
                  <a:lnTo>
                    <a:pt x="8234" y="11111"/>
                  </a:lnTo>
                  <a:lnTo>
                    <a:pt x="8306" y="11506"/>
                  </a:lnTo>
                  <a:lnTo>
                    <a:pt x="8306" y="11902"/>
                  </a:lnTo>
                  <a:lnTo>
                    <a:pt x="8270" y="12297"/>
                  </a:lnTo>
                  <a:lnTo>
                    <a:pt x="8163" y="12693"/>
                  </a:lnTo>
                  <a:lnTo>
                    <a:pt x="8055" y="12837"/>
                  </a:lnTo>
                  <a:lnTo>
                    <a:pt x="7983" y="12981"/>
                  </a:lnTo>
                  <a:lnTo>
                    <a:pt x="7839" y="13124"/>
                  </a:lnTo>
                  <a:lnTo>
                    <a:pt x="7695" y="13232"/>
                  </a:lnTo>
                  <a:lnTo>
                    <a:pt x="7551" y="13340"/>
                  </a:lnTo>
                  <a:lnTo>
                    <a:pt x="7371" y="13412"/>
                  </a:lnTo>
                  <a:lnTo>
                    <a:pt x="7228" y="13448"/>
                  </a:lnTo>
                  <a:lnTo>
                    <a:pt x="7048" y="13484"/>
                  </a:lnTo>
                  <a:lnTo>
                    <a:pt x="6616" y="13412"/>
                  </a:lnTo>
                  <a:lnTo>
                    <a:pt x="6257" y="13304"/>
                  </a:lnTo>
                  <a:lnTo>
                    <a:pt x="5861" y="13124"/>
                  </a:lnTo>
                  <a:lnTo>
                    <a:pt x="5538" y="12909"/>
                  </a:lnTo>
                  <a:lnTo>
                    <a:pt x="4819" y="12369"/>
                  </a:lnTo>
                  <a:lnTo>
                    <a:pt x="4135" y="11794"/>
                  </a:lnTo>
                  <a:lnTo>
                    <a:pt x="3488" y="11183"/>
                  </a:lnTo>
                  <a:lnTo>
                    <a:pt x="2841" y="10572"/>
                  </a:lnTo>
                  <a:lnTo>
                    <a:pt x="2194" y="9960"/>
                  </a:lnTo>
                  <a:lnTo>
                    <a:pt x="1511" y="9349"/>
                  </a:lnTo>
                  <a:lnTo>
                    <a:pt x="1187" y="9061"/>
                  </a:lnTo>
                  <a:lnTo>
                    <a:pt x="792" y="8810"/>
                  </a:lnTo>
                  <a:lnTo>
                    <a:pt x="396" y="8594"/>
                  </a:lnTo>
                  <a:lnTo>
                    <a:pt x="1" y="8414"/>
                  </a:lnTo>
                  <a:lnTo>
                    <a:pt x="360" y="8630"/>
                  </a:lnTo>
                  <a:lnTo>
                    <a:pt x="756" y="8882"/>
                  </a:lnTo>
                  <a:lnTo>
                    <a:pt x="1079" y="9169"/>
                  </a:lnTo>
                  <a:lnTo>
                    <a:pt x="1403" y="9493"/>
                  </a:lnTo>
                  <a:lnTo>
                    <a:pt x="2014" y="10140"/>
                  </a:lnTo>
                  <a:lnTo>
                    <a:pt x="2625" y="10787"/>
                  </a:lnTo>
                  <a:lnTo>
                    <a:pt x="3237" y="11471"/>
                  </a:lnTo>
                  <a:lnTo>
                    <a:pt x="3884" y="12118"/>
                  </a:lnTo>
                  <a:lnTo>
                    <a:pt x="4531" y="12729"/>
                  </a:lnTo>
                  <a:lnTo>
                    <a:pt x="5250" y="13304"/>
                  </a:lnTo>
                  <a:lnTo>
                    <a:pt x="5646" y="13592"/>
                  </a:lnTo>
                  <a:lnTo>
                    <a:pt x="6077" y="13808"/>
                  </a:lnTo>
                  <a:lnTo>
                    <a:pt x="6545" y="13987"/>
                  </a:lnTo>
                  <a:lnTo>
                    <a:pt x="7048" y="14059"/>
                  </a:lnTo>
                  <a:lnTo>
                    <a:pt x="7300" y="14023"/>
                  </a:lnTo>
                  <a:lnTo>
                    <a:pt x="7551" y="13987"/>
                  </a:lnTo>
                  <a:lnTo>
                    <a:pt x="7803" y="13880"/>
                  </a:lnTo>
                  <a:lnTo>
                    <a:pt x="8055" y="13772"/>
                  </a:lnTo>
                  <a:lnTo>
                    <a:pt x="8270" y="13592"/>
                  </a:lnTo>
                  <a:lnTo>
                    <a:pt x="8450" y="13412"/>
                  </a:lnTo>
                  <a:lnTo>
                    <a:pt x="8594" y="13196"/>
                  </a:lnTo>
                  <a:lnTo>
                    <a:pt x="8738" y="12945"/>
                  </a:lnTo>
                  <a:lnTo>
                    <a:pt x="8882" y="12477"/>
                  </a:lnTo>
                  <a:lnTo>
                    <a:pt x="8954" y="11974"/>
                  </a:lnTo>
                  <a:lnTo>
                    <a:pt x="8954" y="11471"/>
                  </a:lnTo>
                  <a:lnTo>
                    <a:pt x="8882" y="10967"/>
                  </a:lnTo>
                  <a:lnTo>
                    <a:pt x="8810" y="10500"/>
                  </a:lnTo>
                  <a:lnTo>
                    <a:pt x="8795" y="10457"/>
                  </a:lnTo>
                  <a:lnTo>
                    <a:pt x="8795" y="10457"/>
                  </a:lnTo>
                  <a:lnTo>
                    <a:pt x="9313" y="10715"/>
                  </a:lnTo>
                  <a:lnTo>
                    <a:pt x="9924" y="10967"/>
                  </a:lnTo>
                  <a:lnTo>
                    <a:pt x="10284" y="11039"/>
                  </a:lnTo>
                  <a:lnTo>
                    <a:pt x="10643" y="11075"/>
                  </a:lnTo>
                  <a:lnTo>
                    <a:pt x="11003" y="11003"/>
                  </a:lnTo>
                  <a:lnTo>
                    <a:pt x="11363" y="10895"/>
                  </a:lnTo>
                  <a:lnTo>
                    <a:pt x="11650" y="10715"/>
                  </a:lnTo>
                  <a:lnTo>
                    <a:pt x="11938" y="10500"/>
                  </a:lnTo>
                  <a:lnTo>
                    <a:pt x="12190" y="10248"/>
                  </a:lnTo>
                  <a:lnTo>
                    <a:pt x="12405" y="9960"/>
                  </a:lnTo>
                  <a:lnTo>
                    <a:pt x="12549" y="9673"/>
                  </a:lnTo>
                  <a:lnTo>
                    <a:pt x="12657" y="9349"/>
                  </a:lnTo>
                  <a:lnTo>
                    <a:pt x="12729" y="9026"/>
                  </a:lnTo>
                  <a:lnTo>
                    <a:pt x="12765" y="8666"/>
                  </a:lnTo>
                  <a:lnTo>
                    <a:pt x="12765" y="8342"/>
                  </a:lnTo>
                  <a:lnTo>
                    <a:pt x="12729" y="8019"/>
                  </a:lnTo>
                  <a:lnTo>
                    <a:pt x="12693" y="7695"/>
                  </a:lnTo>
                  <a:lnTo>
                    <a:pt x="12585" y="7372"/>
                  </a:lnTo>
                  <a:lnTo>
                    <a:pt x="12369" y="6760"/>
                  </a:lnTo>
                  <a:lnTo>
                    <a:pt x="12118" y="6185"/>
                  </a:lnTo>
                  <a:lnTo>
                    <a:pt x="11996" y="5981"/>
                  </a:lnTo>
                  <a:lnTo>
                    <a:pt x="11996" y="5981"/>
                  </a:lnTo>
                  <a:lnTo>
                    <a:pt x="12190" y="6041"/>
                  </a:lnTo>
                  <a:lnTo>
                    <a:pt x="12693" y="6149"/>
                  </a:lnTo>
                  <a:lnTo>
                    <a:pt x="13232" y="6149"/>
                  </a:lnTo>
                  <a:lnTo>
                    <a:pt x="13484" y="6113"/>
                  </a:lnTo>
                  <a:lnTo>
                    <a:pt x="13772" y="6041"/>
                  </a:lnTo>
                  <a:lnTo>
                    <a:pt x="14023" y="5969"/>
                  </a:lnTo>
                  <a:lnTo>
                    <a:pt x="14275" y="5861"/>
                  </a:lnTo>
                  <a:lnTo>
                    <a:pt x="14527" y="5682"/>
                  </a:lnTo>
                  <a:lnTo>
                    <a:pt x="14778" y="5502"/>
                  </a:lnTo>
                  <a:lnTo>
                    <a:pt x="14922" y="5322"/>
                  </a:lnTo>
                  <a:lnTo>
                    <a:pt x="15030" y="5142"/>
                  </a:lnTo>
                  <a:lnTo>
                    <a:pt x="15102" y="4963"/>
                  </a:lnTo>
                  <a:lnTo>
                    <a:pt x="15138" y="4783"/>
                  </a:lnTo>
                  <a:lnTo>
                    <a:pt x="15210" y="4387"/>
                  </a:lnTo>
                  <a:lnTo>
                    <a:pt x="15174" y="3992"/>
                  </a:lnTo>
                  <a:lnTo>
                    <a:pt x="15102" y="3560"/>
                  </a:lnTo>
                  <a:lnTo>
                    <a:pt x="14958" y="3129"/>
                  </a:lnTo>
                  <a:lnTo>
                    <a:pt x="14778" y="2697"/>
                  </a:lnTo>
                  <a:lnTo>
                    <a:pt x="14563" y="2302"/>
                  </a:lnTo>
                  <a:lnTo>
                    <a:pt x="14347" y="1870"/>
                  </a:lnTo>
                  <a:lnTo>
                    <a:pt x="14095" y="1511"/>
                  </a:lnTo>
                  <a:lnTo>
                    <a:pt x="13592" y="828"/>
                  </a:lnTo>
                  <a:lnTo>
                    <a:pt x="13160" y="288"/>
                  </a:lnTo>
                  <a:lnTo>
                    <a:pt x="128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3224800" y="1926225"/>
              <a:ext cx="71950" cy="83625"/>
            </a:xfrm>
            <a:custGeom>
              <a:avLst/>
              <a:gdLst/>
              <a:ahLst/>
              <a:cxnLst/>
              <a:rect l="l" t="t" r="r" b="b"/>
              <a:pathLst>
                <a:path w="2878" h="3345" extrusionOk="0">
                  <a:moveTo>
                    <a:pt x="2194" y="1"/>
                  </a:moveTo>
                  <a:lnTo>
                    <a:pt x="2302" y="648"/>
                  </a:lnTo>
                  <a:lnTo>
                    <a:pt x="2374" y="1295"/>
                  </a:lnTo>
                  <a:lnTo>
                    <a:pt x="2374" y="1583"/>
                  </a:lnTo>
                  <a:lnTo>
                    <a:pt x="2338" y="1871"/>
                  </a:lnTo>
                  <a:lnTo>
                    <a:pt x="2266" y="2158"/>
                  </a:lnTo>
                  <a:lnTo>
                    <a:pt x="2194" y="2410"/>
                  </a:lnTo>
                  <a:lnTo>
                    <a:pt x="2014" y="2626"/>
                  </a:lnTo>
                  <a:lnTo>
                    <a:pt x="1799" y="2769"/>
                  </a:lnTo>
                  <a:lnTo>
                    <a:pt x="1547" y="2841"/>
                  </a:lnTo>
                  <a:lnTo>
                    <a:pt x="1295" y="2841"/>
                  </a:lnTo>
                  <a:lnTo>
                    <a:pt x="972" y="2805"/>
                  </a:lnTo>
                  <a:lnTo>
                    <a:pt x="648" y="2769"/>
                  </a:lnTo>
                  <a:lnTo>
                    <a:pt x="324" y="2698"/>
                  </a:lnTo>
                  <a:lnTo>
                    <a:pt x="1" y="2590"/>
                  </a:lnTo>
                  <a:lnTo>
                    <a:pt x="253" y="2841"/>
                  </a:lnTo>
                  <a:lnTo>
                    <a:pt x="576" y="3057"/>
                  </a:lnTo>
                  <a:lnTo>
                    <a:pt x="900" y="3201"/>
                  </a:lnTo>
                  <a:lnTo>
                    <a:pt x="1223" y="3309"/>
                  </a:lnTo>
                  <a:lnTo>
                    <a:pt x="1439" y="3345"/>
                  </a:lnTo>
                  <a:lnTo>
                    <a:pt x="1619" y="3345"/>
                  </a:lnTo>
                  <a:lnTo>
                    <a:pt x="1835" y="3309"/>
                  </a:lnTo>
                  <a:lnTo>
                    <a:pt x="2014" y="3273"/>
                  </a:lnTo>
                  <a:lnTo>
                    <a:pt x="2230" y="3165"/>
                  </a:lnTo>
                  <a:lnTo>
                    <a:pt x="2374" y="3057"/>
                  </a:lnTo>
                  <a:lnTo>
                    <a:pt x="2554" y="2913"/>
                  </a:lnTo>
                  <a:lnTo>
                    <a:pt x="2662" y="2734"/>
                  </a:lnTo>
                  <a:lnTo>
                    <a:pt x="2805" y="2374"/>
                  </a:lnTo>
                  <a:lnTo>
                    <a:pt x="2877" y="2014"/>
                  </a:lnTo>
                  <a:lnTo>
                    <a:pt x="2877" y="1619"/>
                  </a:lnTo>
                  <a:lnTo>
                    <a:pt x="2805" y="1223"/>
                  </a:lnTo>
                  <a:lnTo>
                    <a:pt x="2698" y="900"/>
                  </a:lnTo>
                  <a:lnTo>
                    <a:pt x="2590" y="576"/>
                  </a:lnTo>
                  <a:lnTo>
                    <a:pt x="2410" y="289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2953350" y="1886675"/>
              <a:ext cx="924075" cy="1406800"/>
            </a:xfrm>
            <a:custGeom>
              <a:avLst/>
              <a:gdLst/>
              <a:ahLst/>
              <a:cxnLst/>
              <a:rect l="l" t="t" r="r" b="b"/>
              <a:pathLst>
                <a:path w="36963" h="56272" extrusionOk="0">
                  <a:moveTo>
                    <a:pt x="34877" y="1"/>
                  </a:moveTo>
                  <a:lnTo>
                    <a:pt x="34590" y="37"/>
                  </a:lnTo>
                  <a:lnTo>
                    <a:pt x="34266" y="145"/>
                  </a:lnTo>
                  <a:lnTo>
                    <a:pt x="33942" y="324"/>
                  </a:lnTo>
                  <a:lnTo>
                    <a:pt x="33619" y="576"/>
                  </a:lnTo>
                  <a:lnTo>
                    <a:pt x="33259" y="900"/>
                  </a:lnTo>
                  <a:lnTo>
                    <a:pt x="32864" y="1331"/>
                  </a:lnTo>
                  <a:lnTo>
                    <a:pt x="32468" y="1835"/>
                  </a:lnTo>
                  <a:lnTo>
                    <a:pt x="32037" y="2410"/>
                  </a:lnTo>
                  <a:lnTo>
                    <a:pt x="31569" y="3093"/>
                  </a:lnTo>
                  <a:lnTo>
                    <a:pt x="31138" y="3812"/>
                  </a:lnTo>
                  <a:lnTo>
                    <a:pt x="30670" y="4567"/>
                  </a:lnTo>
                  <a:lnTo>
                    <a:pt x="29843" y="6149"/>
                  </a:lnTo>
                  <a:lnTo>
                    <a:pt x="29016" y="7803"/>
                  </a:lnTo>
                  <a:lnTo>
                    <a:pt x="28261" y="9493"/>
                  </a:lnTo>
                  <a:lnTo>
                    <a:pt x="27578" y="11183"/>
                  </a:lnTo>
                  <a:lnTo>
                    <a:pt x="26931" y="12837"/>
                  </a:lnTo>
                  <a:lnTo>
                    <a:pt x="26320" y="14491"/>
                  </a:lnTo>
                  <a:lnTo>
                    <a:pt x="25780" y="16037"/>
                  </a:lnTo>
                  <a:lnTo>
                    <a:pt x="24846" y="18878"/>
                  </a:lnTo>
                  <a:lnTo>
                    <a:pt x="24126" y="21179"/>
                  </a:lnTo>
                  <a:lnTo>
                    <a:pt x="23659" y="22689"/>
                  </a:lnTo>
                  <a:lnTo>
                    <a:pt x="23515" y="23084"/>
                  </a:lnTo>
                  <a:lnTo>
                    <a:pt x="23443" y="23264"/>
                  </a:lnTo>
                  <a:lnTo>
                    <a:pt x="23335" y="23156"/>
                  </a:lnTo>
                  <a:lnTo>
                    <a:pt x="23156" y="22869"/>
                  </a:lnTo>
                  <a:lnTo>
                    <a:pt x="22580" y="21826"/>
                  </a:lnTo>
                  <a:lnTo>
                    <a:pt x="21825" y="20316"/>
                  </a:lnTo>
                  <a:lnTo>
                    <a:pt x="20962" y="18626"/>
                  </a:lnTo>
                  <a:lnTo>
                    <a:pt x="19380" y="15390"/>
                  </a:lnTo>
                  <a:lnTo>
                    <a:pt x="18661" y="13952"/>
                  </a:lnTo>
                  <a:lnTo>
                    <a:pt x="0" y="28909"/>
                  </a:lnTo>
                  <a:lnTo>
                    <a:pt x="2158" y="32253"/>
                  </a:lnTo>
                  <a:lnTo>
                    <a:pt x="4387" y="35741"/>
                  </a:lnTo>
                  <a:lnTo>
                    <a:pt x="7048" y="39804"/>
                  </a:lnTo>
                  <a:lnTo>
                    <a:pt x="9816" y="44011"/>
                  </a:lnTo>
                  <a:lnTo>
                    <a:pt x="12405" y="47822"/>
                  </a:lnTo>
                  <a:lnTo>
                    <a:pt x="13556" y="49440"/>
                  </a:lnTo>
                  <a:lnTo>
                    <a:pt x="14526" y="50806"/>
                  </a:lnTo>
                  <a:lnTo>
                    <a:pt x="15353" y="51849"/>
                  </a:lnTo>
                  <a:lnTo>
                    <a:pt x="15677" y="52244"/>
                  </a:lnTo>
                  <a:lnTo>
                    <a:pt x="15929" y="52532"/>
                  </a:lnTo>
                  <a:lnTo>
                    <a:pt x="16720" y="53251"/>
                  </a:lnTo>
                  <a:lnTo>
                    <a:pt x="17151" y="53683"/>
                  </a:lnTo>
                  <a:lnTo>
                    <a:pt x="17654" y="54078"/>
                  </a:lnTo>
                  <a:lnTo>
                    <a:pt x="18230" y="54510"/>
                  </a:lnTo>
                  <a:lnTo>
                    <a:pt x="18805" y="54941"/>
                  </a:lnTo>
                  <a:lnTo>
                    <a:pt x="19452" y="55301"/>
                  </a:lnTo>
                  <a:lnTo>
                    <a:pt x="20099" y="55660"/>
                  </a:lnTo>
                  <a:lnTo>
                    <a:pt x="20783" y="55912"/>
                  </a:lnTo>
                  <a:lnTo>
                    <a:pt x="21502" y="56128"/>
                  </a:lnTo>
                  <a:lnTo>
                    <a:pt x="21897" y="56200"/>
                  </a:lnTo>
                  <a:lnTo>
                    <a:pt x="22257" y="56236"/>
                  </a:lnTo>
                  <a:lnTo>
                    <a:pt x="22652" y="56272"/>
                  </a:lnTo>
                  <a:lnTo>
                    <a:pt x="23048" y="56272"/>
                  </a:lnTo>
                  <a:lnTo>
                    <a:pt x="23407" y="56236"/>
                  </a:lnTo>
                  <a:lnTo>
                    <a:pt x="23803" y="56164"/>
                  </a:lnTo>
                  <a:lnTo>
                    <a:pt x="24234" y="56056"/>
                  </a:lnTo>
                  <a:lnTo>
                    <a:pt x="24630" y="55948"/>
                  </a:lnTo>
                  <a:lnTo>
                    <a:pt x="25025" y="55768"/>
                  </a:lnTo>
                  <a:lnTo>
                    <a:pt x="25421" y="55588"/>
                  </a:lnTo>
                  <a:lnTo>
                    <a:pt x="25852" y="55337"/>
                  </a:lnTo>
                  <a:lnTo>
                    <a:pt x="26248" y="55049"/>
                  </a:lnTo>
                  <a:lnTo>
                    <a:pt x="26464" y="54869"/>
                  </a:lnTo>
                  <a:lnTo>
                    <a:pt x="26679" y="54654"/>
                  </a:lnTo>
                  <a:lnTo>
                    <a:pt x="26895" y="54402"/>
                  </a:lnTo>
                  <a:lnTo>
                    <a:pt x="27075" y="54078"/>
                  </a:lnTo>
                  <a:lnTo>
                    <a:pt x="27506" y="53359"/>
                  </a:lnTo>
                  <a:lnTo>
                    <a:pt x="27938" y="52460"/>
                  </a:lnTo>
                  <a:lnTo>
                    <a:pt x="28333" y="51418"/>
                  </a:lnTo>
                  <a:lnTo>
                    <a:pt x="28765" y="50267"/>
                  </a:lnTo>
                  <a:lnTo>
                    <a:pt x="29196" y="48973"/>
                  </a:lnTo>
                  <a:lnTo>
                    <a:pt x="29592" y="47570"/>
                  </a:lnTo>
                  <a:lnTo>
                    <a:pt x="29987" y="46060"/>
                  </a:lnTo>
                  <a:lnTo>
                    <a:pt x="30419" y="44478"/>
                  </a:lnTo>
                  <a:lnTo>
                    <a:pt x="31210" y="41098"/>
                  </a:lnTo>
                  <a:lnTo>
                    <a:pt x="31965" y="37503"/>
                  </a:lnTo>
                  <a:lnTo>
                    <a:pt x="32720" y="33763"/>
                  </a:lnTo>
                  <a:lnTo>
                    <a:pt x="33403" y="29988"/>
                  </a:lnTo>
                  <a:lnTo>
                    <a:pt x="34050" y="26284"/>
                  </a:lnTo>
                  <a:lnTo>
                    <a:pt x="34662" y="22725"/>
                  </a:lnTo>
                  <a:lnTo>
                    <a:pt x="35201" y="19381"/>
                  </a:lnTo>
                  <a:lnTo>
                    <a:pt x="36639" y="10104"/>
                  </a:lnTo>
                  <a:lnTo>
                    <a:pt x="36783" y="8918"/>
                  </a:lnTo>
                  <a:lnTo>
                    <a:pt x="36891" y="7659"/>
                  </a:lnTo>
                  <a:lnTo>
                    <a:pt x="36963" y="6437"/>
                  </a:lnTo>
                  <a:lnTo>
                    <a:pt x="36963" y="5250"/>
                  </a:lnTo>
                  <a:lnTo>
                    <a:pt x="36891" y="4100"/>
                  </a:lnTo>
                  <a:lnTo>
                    <a:pt x="36783" y="3057"/>
                  </a:lnTo>
                  <a:lnTo>
                    <a:pt x="36675" y="2554"/>
                  </a:lnTo>
                  <a:lnTo>
                    <a:pt x="36603" y="2122"/>
                  </a:lnTo>
                  <a:lnTo>
                    <a:pt x="36459" y="1691"/>
                  </a:lnTo>
                  <a:lnTo>
                    <a:pt x="36315" y="1295"/>
                  </a:lnTo>
                  <a:lnTo>
                    <a:pt x="36172" y="972"/>
                  </a:lnTo>
                  <a:lnTo>
                    <a:pt x="35992" y="684"/>
                  </a:lnTo>
                  <a:lnTo>
                    <a:pt x="35812" y="432"/>
                  </a:lnTo>
                  <a:lnTo>
                    <a:pt x="35596" y="217"/>
                  </a:lnTo>
                  <a:lnTo>
                    <a:pt x="35381" y="73"/>
                  </a:lnTo>
                  <a:lnTo>
                    <a:pt x="351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3042325" y="2352300"/>
              <a:ext cx="396450" cy="302075"/>
            </a:xfrm>
            <a:custGeom>
              <a:avLst/>
              <a:gdLst/>
              <a:ahLst/>
              <a:cxnLst/>
              <a:rect l="l" t="t" r="r" b="b"/>
              <a:pathLst>
                <a:path w="15858" h="12083" extrusionOk="0">
                  <a:moveTo>
                    <a:pt x="15749" y="1"/>
                  </a:moveTo>
                  <a:lnTo>
                    <a:pt x="14707" y="684"/>
                  </a:lnTo>
                  <a:lnTo>
                    <a:pt x="13664" y="1439"/>
                  </a:lnTo>
                  <a:lnTo>
                    <a:pt x="11686" y="2949"/>
                  </a:lnTo>
                  <a:lnTo>
                    <a:pt x="7767" y="5826"/>
                  </a:lnTo>
                  <a:lnTo>
                    <a:pt x="6113" y="7120"/>
                  </a:lnTo>
                  <a:lnTo>
                    <a:pt x="3632" y="9062"/>
                  </a:lnTo>
                  <a:lnTo>
                    <a:pt x="1295" y="10895"/>
                  </a:lnTo>
                  <a:lnTo>
                    <a:pt x="468" y="11579"/>
                  </a:lnTo>
                  <a:lnTo>
                    <a:pt x="37" y="11974"/>
                  </a:lnTo>
                  <a:lnTo>
                    <a:pt x="1" y="12010"/>
                  </a:lnTo>
                  <a:lnTo>
                    <a:pt x="37" y="12046"/>
                  </a:lnTo>
                  <a:lnTo>
                    <a:pt x="37" y="12082"/>
                  </a:lnTo>
                  <a:lnTo>
                    <a:pt x="73" y="12082"/>
                  </a:lnTo>
                  <a:lnTo>
                    <a:pt x="576" y="11758"/>
                  </a:lnTo>
                  <a:lnTo>
                    <a:pt x="1439" y="11147"/>
                  </a:lnTo>
                  <a:lnTo>
                    <a:pt x="3812" y="9421"/>
                  </a:lnTo>
                  <a:lnTo>
                    <a:pt x="6329" y="7552"/>
                  </a:lnTo>
                  <a:lnTo>
                    <a:pt x="7983" y="6293"/>
                  </a:lnTo>
                  <a:lnTo>
                    <a:pt x="11902" y="3237"/>
                  </a:lnTo>
                  <a:lnTo>
                    <a:pt x="13880" y="1691"/>
                  </a:lnTo>
                  <a:lnTo>
                    <a:pt x="14886" y="900"/>
                  </a:lnTo>
                  <a:lnTo>
                    <a:pt x="15821" y="109"/>
                  </a:lnTo>
                  <a:lnTo>
                    <a:pt x="15857" y="37"/>
                  </a:lnTo>
                  <a:lnTo>
                    <a:pt x="158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3539425" y="2467375"/>
              <a:ext cx="107000" cy="347900"/>
            </a:xfrm>
            <a:custGeom>
              <a:avLst/>
              <a:gdLst/>
              <a:ahLst/>
              <a:cxnLst/>
              <a:rect l="l" t="t" r="r" b="b"/>
              <a:pathLst>
                <a:path w="4280" h="13916" extrusionOk="0">
                  <a:moveTo>
                    <a:pt x="0" y="0"/>
                  </a:moveTo>
                  <a:lnTo>
                    <a:pt x="252" y="863"/>
                  </a:lnTo>
                  <a:lnTo>
                    <a:pt x="504" y="1762"/>
                  </a:lnTo>
                  <a:lnTo>
                    <a:pt x="1079" y="3524"/>
                  </a:lnTo>
                  <a:lnTo>
                    <a:pt x="2158" y="6976"/>
                  </a:lnTo>
                  <a:lnTo>
                    <a:pt x="3236" y="10427"/>
                  </a:lnTo>
                  <a:lnTo>
                    <a:pt x="3776" y="12153"/>
                  </a:lnTo>
                  <a:lnTo>
                    <a:pt x="4027" y="13016"/>
                  </a:lnTo>
                  <a:lnTo>
                    <a:pt x="4279" y="13915"/>
                  </a:lnTo>
                  <a:lnTo>
                    <a:pt x="4135" y="12980"/>
                  </a:lnTo>
                  <a:lnTo>
                    <a:pt x="3991" y="12081"/>
                  </a:lnTo>
                  <a:lnTo>
                    <a:pt x="3812" y="11218"/>
                  </a:lnTo>
                  <a:lnTo>
                    <a:pt x="3596" y="10320"/>
                  </a:lnTo>
                  <a:lnTo>
                    <a:pt x="3128" y="8558"/>
                  </a:lnTo>
                  <a:lnTo>
                    <a:pt x="2625" y="6796"/>
                  </a:lnTo>
                  <a:lnTo>
                    <a:pt x="2014" y="5070"/>
                  </a:lnTo>
                  <a:lnTo>
                    <a:pt x="1403" y="3344"/>
                  </a:lnTo>
                  <a:lnTo>
                    <a:pt x="1079" y="2517"/>
                  </a:lnTo>
                  <a:lnTo>
                    <a:pt x="755" y="1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3539425" y="1809375"/>
              <a:ext cx="1269250" cy="1623425"/>
            </a:xfrm>
            <a:custGeom>
              <a:avLst/>
              <a:gdLst/>
              <a:ahLst/>
              <a:cxnLst/>
              <a:rect l="l" t="t" r="r" b="b"/>
              <a:pathLst>
                <a:path w="50770" h="64937" extrusionOk="0">
                  <a:moveTo>
                    <a:pt x="19524" y="1"/>
                  </a:moveTo>
                  <a:lnTo>
                    <a:pt x="18733" y="37"/>
                  </a:lnTo>
                  <a:lnTo>
                    <a:pt x="17942" y="144"/>
                  </a:lnTo>
                  <a:lnTo>
                    <a:pt x="17115" y="288"/>
                  </a:lnTo>
                  <a:lnTo>
                    <a:pt x="16288" y="468"/>
                  </a:lnTo>
                  <a:lnTo>
                    <a:pt x="15461" y="720"/>
                  </a:lnTo>
                  <a:lnTo>
                    <a:pt x="14634" y="1007"/>
                  </a:lnTo>
                  <a:lnTo>
                    <a:pt x="13879" y="1295"/>
                  </a:lnTo>
                  <a:lnTo>
                    <a:pt x="13160" y="1619"/>
                  </a:lnTo>
                  <a:lnTo>
                    <a:pt x="12513" y="1978"/>
                  </a:lnTo>
                  <a:lnTo>
                    <a:pt x="11938" y="2302"/>
                  </a:lnTo>
                  <a:lnTo>
                    <a:pt x="11470" y="2661"/>
                  </a:lnTo>
                  <a:lnTo>
                    <a:pt x="11075" y="2985"/>
                  </a:lnTo>
                  <a:lnTo>
                    <a:pt x="10859" y="3237"/>
                  </a:lnTo>
                  <a:lnTo>
                    <a:pt x="10643" y="3632"/>
                  </a:lnTo>
                  <a:lnTo>
                    <a:pt x="10356" y="4136"/>
                  </a:lnTo>
                  <a:lnTo>
                    <a:pt x="10068" y="4783"/>
                  </a:lnTo>
                  <a:lnTo>
                    <a:pt x="9457" y="6257"/>
                  </a:lnTo>
                  <a:lnTo>
                    <a:pt x="8774" y="8055"/>
                  </a:lnTo>
                  <a:lnTo>
                    <a:pt x="8090" y="10068"/>
                  </a:lnTo>
                  <a:lnTo>
                    <a:pt x="7371" y="12226"/>
                  </a:lnTo>
                  <a:lnTo>
                    <a:pt x="6724" y="14419"/>
                  </a:lnTo>
                  <a:lnTo>
                    <a:pt x="6113" y="16612"/>
                  </a:lnTo>
                  <a:lnTo>
                    <a:pt x="5825" y="17727"/>
                  </a:lnTo>
                  <a:lnTo>
                    <a:pt x="5538" y="18985"/>
                  </a:lnTo>
                  <a:lnTo>
                    <a:pt x="5214" y="20388"/>
                  </a:lnTo>
                  <a:lnTo>
                    <a:pt x="4926" y="21898"/>
                  </a:lnTo>
                  <a:lnTo>
                    <a:pt x="4351" y="25206"/>
                  </a:lnTo>
                  <a:lnTo>
                    <a:pt x="3776" y="28837"/>
                  </a:lnTo>
                  <a:lnTo>
                    <a:pt x="3200" y="32684"/>
                  </a:lnTo>
                  <a:lnTo>
                    <a:pt x="2661" y="36640"/>
                  </a:lnTo>
                  <a:lnTo>
                    <a:pt x="2158" y="40703"/>
                  </a:lnTo>
                  <a:lnTo>
                    <a:pt x="1690" y="44694"/>
                  </a:lnTo>
                  <a:lnTo>
                    <a:pt x="1259" y="48577"/>
                  </a:lnTo>
                  <a:lnTo>
                    <a:pt x="863" y="52244"/>
                  </a:lnTo>
                  <a:lnTo>
                    <a:pt x="540" y="55588"/>
                  </a:lnTo>
                  <a:lnTo>
                    <a:pt x="288" y="58573"/>
                  </a:lnTo>
                  <a:lnTo>
                    <a:pt x="108" y="61053"/>
                  </a:lnTo>
                  <a:lnTo>
                    <a:pt x="0" y="62995"/>
                  </a:lnTo>
                  <a:lnTo>
                    <a:pt x="0" y="64254"/>
                  </a:lnTo>
                  <a:lnTo>
                    <a:pt x="36" y="64613"/>
                  </a:lnTo>
                  <a:lnTo>
                    <a:pt x="72" y="64793"/>
                  </a:lnTo>
                  <a:lnTo>
                    <a:pt x="144" y="64829"/>
                  </a:lnTo>
                  <a:lnTo>
                    <a:pt x="288" y="64865"/>
                  </a:lnTo>
                  <a:lnTo>
                    <a:pt x="791" y="64901"/>
                  </a:lnTo>
                  <a:lnTo>
                    <a:pt x="1510" y="64937"/>
                  </a:lnTo>
                  <a:lnTo>
                    <a:pt x="5034" y="64937"/>
                  </a:lnTo>
                  <a:lnTo>
                    <a:pt x="8306" y="64829"/>
                  </a:lnTo>
                  <a:lnTo>
                    <a:pt x="12153" y="64721"/>
                  </a:lnTo>
                  <a:lnTo>
                    <a:pt x="16396" y="64541"/>
                  </a:lnTo>
                  <a:lnTo>
                    <a:pt x="25637" y="64146"/>
                  </a:lnTo>
                  <a:lnTo>
                    <a:pt x="34805" y="63678"/>
                  </a:lnTo>
                  <a:lnTo>
                    <a:pt x="42824" y="63247"/>
                  </a:lnTo>
                  <a:lnTo>
                    <a:pt x="48541" y="62851"/>
                  </a:lnTo>
                  <a:lnTo>
                    <a:pt x="50159" y="62743"/>
                  </a:lnTo>
                  <a:lnTo>
                    <a:pt x="50590" y="62671"/>
                  </a:lnTo>
                  <a:lnTo>
                    <a:pt x="50734" y="62636"/>
                  </a:lnTo>
                  <a:lnTo>
                    <a:pt x="50770" y="62564"/>
                  </a:lnTo>
                  <a:lnTo>
                    <a:pt x="50734" y="62420"/>
                  </a:lnTo>
                  <a:lnTo>
                    <a:pt x="50662" y="61916"/>
                  </a:lnTo>
                  <a:lnTo>
                    <a:pt x="50446" y="61125"/>
                  </a:lnTo>
                  <a:lnTo>
                    <a:pt x="50159" y="60083"/>
                  </a:lnTo>
                  <a:lnTo>
                    <a:pt x="49332" y="57314"/>
                  </a:lnTo>
                  <a:lnTo>
                    <a:pt x="48181" y="53754"/>
                  </a:lnTo>
                  <a:lnTo>
                    <a:pt x="46707" y="49548"/>
                  </a:lnTo>
                  <a:lnTo>
                    <a:pt x="45017" y="44837"/>
                  </a:lnTo>
                  <a:lnTo>
                    <a:pt x="43075" y="39768"/>
                  </a:lnTo>
                  <a:lnTo>
                    <a:pt x="42069" y="37107"/>
                  </a:lnTo>
                  <a:lnTo>
                    <a:pt x="40990" y="34446"/>
                  </a:lnTo>
                  <a:lnTo>
                    <a:pt x="39875" y="31750"/>
                  </a:lnTo>
                  <a:lnTo>
                    <a:pt x="38761" y="29053"/>
                  </a:lnTo>
                  <a:lnTo>
                    <a:pt x="37574" y="26356"/>
                  </a:lnTo>
                  <a:lnTo>
                    <a:pt x="36388" y="23695"/>
                  </a:lnTo>
                  <a:lnTo>
                    <a:pt x="35201" y="21071"/>
                  </a:lnTo>
                  <a:lnTo>
                    <a:pt x="33978" y="18554"/>
                  </a:lnTo>
                  <a:lnTo>
                    <a:pt x="32756" y="16073"/>
                  </a:lnTo>
                  <a:lnTo>
                    <a:pt x="31498" y="13736"/>
                  </a:lnTo>
                  <a:lnTo>
                    <a:pt x="30275" y="11470"/>
                  </a:lnTo>
                  <a:lnTo>
                    <a:pt x="29053" y="9385"/>
                  </a:lnTo>
                  <a:lnTo>
                    <a:pt x="27830" y="7443"/>
                  </a:lnTo>
                  <a:lnTo>
                    <a:pt x="27219" y="6545"/>
                  </a:lnTo>
                  <a:lnTo>
                    <a:pt x="26644" y="5646"/>
                  </a:lnTo>
                  <a:lnTo>
                    <a:pt x="26032" y="4855"/>
                  </a:lnTo>
                  <a:lnTo>
                    <a:pt x="25457" y="4064"/>
                  </a:lnTo>
                  <a:lnTo>
                    <a:pt x="24846" y="3345"/>
                  </a:lnTo>
                  <a:lnTo>
                    <a:pt x="24270" y="2697"/>
                  </a:lnTo>
                  <a:lnTo>
                    <a:pt x="23695" y="2086"/>
                  </a:lnTo>
                  <a:lnTo>
                    <a:pt x="23156" y="1547"/>
                  </a:lnTo>
                  <a:lnTo>
                    <a:pt x="22581" y="1043"/>
                  </a:lnTo>
                  <a:lnTo>
                    <a:pt x="22041" y="648"/>
                  </a:lnTo>
                  <a:lnTo>
                    <a:pt x="21789" y="468"/>
                  </a:lnTo>
                  <a:lnTo>
                    <a:pt x="21502" y="360"/>
                  </a:lnTo>
                  <a:lnTo>
                    <a:pt x="21214" y="252"/>
                  </a:lnTo>
                  <a:lnTo>
                    <a:pt x="20927" y="144"/>
                  </a:lnTo>
                  <a:lnTo>
                    <a:pt x="20603" y="73"/>
                  </a:lnTo>
                  <a:lnTo>
                    <a:pt x="20243" y="37"/>
                  </a:lnTo>
                  <a:lnTo>
                    <a:pt x="19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3793800" y="1791400"/>
              <a:ext cx="306550" cy="289475"/>
            </a:xfrm>
            <a:custGeom>
              <a:avLst/>
              <a:gdLst/>
              <a:ahLst/>
              <a:cxnLst/>
              <a:rect l="l" t="t" r="r" b="b"/>
              <a:pathLst>
                <a:path w="12262" h="11579" extrusionOk="0">
                  <a:moveTo>
                    <a:pt x="6329" y="1"/>
                  </a:moveTo>
                  <a:lnTo>
                    <a:pt x="5862" y="36"/>
                  </a:lnTo>
                  <a:lnTo>
                    <a:pt x="5430" y="72"/>
                  </a:lnTo>
                  <a:lnTo>
                    <a:pt x="4963" y="144"/>
                  </a:lnTo>
                  <a:lnTo>
                    <a:pt x="4495" y="252"/>
                  </a:lnTo>
                  <a:lnTo>
                    <a:pt x="4064" y="396"/>
                  </a:lnTo>
                  <a:lnTo>
                    <a:pt x="3596" y="540"/>
                  </a:lnTo>
                  <a:lnTo>
                    <a:pt x="3165" y="720"/>
                  </a:lnTo>
                  <a:lnTo>
                    <a:pt x="2733" y="935"/>
                  </a:lnTo>
                  <a:lnTo>
                    <a:pt x="2338" y="1187"/>
                  </a:lnTo>
                  <a:lnTo>
                    <a:pt x="1906" y="1475"/>
                  </a:lnTo>
                  <a:lnTo>
                    <a:pt x="1727" y="1619"/>
                  </a:lnTo>
                  <a:lnTo>
                    <a:pt x="1547" y="1798"/>
                  </a:lnTo>
                  <a:lnTo>
                    <a:pt x="1403" y="2050"/>
                  </a:lnTo>
                  <a:lnTo>
                    <a:pt x="1223" y="2266"/>
                  </a:lnTo>
                  <a:lnTo>
                    <a:pt x="900" y="2841"/>
                  </a:lnTo>
                  <a:lnTo>
                    <a:pt x="612" y="3524"/>
                  </a:lnTo>
                  <a:lnTo>
                    <a:pt x="396" y="4243"/>
                  </a:lnTo>
                  <a:lnTo>
                    <a:pt x="181" y="5034"/>
                  </a:lnTo>
                  <a:lnTo>
                    <a:pt x="73" y="5825"/>
                  </a:lnTo>
                  <a:lnTo>
                    <a:pt x="1" y="6652"/>
                  </a:lnTo>
                  <a:lnTo>
                    <a:pt x="37" y="7479"/>
                  </a:lnTo>
                  <a:lnTo>
                    <a:pt x="73" y="7875"/>
                  </a:lnTo>
                  <a:lnTo>
                    <a:pt x="145" y="8270"/>
                  </a:lnTo>
                  <a:lnTo>
                    <a:pt x="217" y="8630"/>
                  </a:lnTo>
                  <a:lnTo>
                    <a:pt x="324" y="9025"/>
                  </a:lnTo>
                  <a:lnTo>
                    <a:pt x="468" y="9349"/>
                  </a:lnTo>
                  <a:lnTo>
                    <a:pt x="612" y="9709"/>
                  </a:lnTo>
                  <a:lnTo>
                    <a:pt x="792" y="10032"/>
                  </a:lnTo>
                  <a:lnTo>
                    <a:pt x="1008" y="10320"/>
                  </a:lnTo>
                  <a:lnTo>
                    <a:pt x="1259" y="10571"/>
                  </a:lnTo>
                  <a:lnTo>
                    <a:pt x="1547" y="10823"/>
                  </a:lnTo>
                  <a:lnTo>
                    <a:pt x="1835" y="11039"/>
                  </a:lnTo>
                  <a:lnTo>
                    <a:pt x="2158" y="11219"/>
                  </a:lnTo>
                  <a:lnTo>
                    <a:pt x="2554" y="11363"/>
                  </a:lnTo>
                  <a:lnTo>
                    <a:pt x="2949" y="11506"/>
                  </a:lnTo>
                  <a:lnTo>
                    <a:pt x="3381" y="11578"/>
                  </a:lnTo>
                  <a:lnTo>
                    <a:pt x="4208" y="11578"/>
                  </a:lnTo>
                  <a:lnTo>
                    <a:pt x="4603" y="11506"/>
                  </a:lnTo>
                  <a:lnTo>
                    <a:pt x="4999" y="11434"/>
                  </a:lnTo>
                  <a:lnTo>
                    <a:pt x="5430" y="11291"/>
                  </a:lnTo>
                  <a:lnTo>
                    <a:pt x="5826" y="11147"/>
                  </a:lnTo>
                  <a:lnTo>
                    <a:pt x="6221" y="10931"/>
                  </a:lnTo>
                  <a:lnTo>
                    <a:pt x="6581" y="10715"/>
                  </a:lnTo>
                  <a:lnTo>
                    <a:pt x="6976" y="10464"/>
                  </a:lnTo>
                  <a:lnTo>
                    <a:pt x="7336" y="10176"/>
                  </a:lnTo>
                  <a:lnTo>
                    <a:pt x="7695" y="9888"/>
                  </a:lnTo>
                  <a:lnTo>
                    <a:pt x="8378" y="9241"/>
                  </a:lnTo>
                  <a:lnTo>
                    <a:pt x="9026" y="8558"/>
                  </a:lnTo>
                  <a:lnTo>
                    <a:pt x="9637" y="7803"/>
                  </a:lnTo>
                  <a:lnTo>
                    <a:pt x="10212" y="7048"/>
                  </a:lnTo>
                  <a:lnTo>
                    <a:pt x="10716" y="6293"/>
                  </a:lnTo>
                  <a:lnTo>
                    <a:pt x="11147" y="5538"/>
                  </a:lnTo>
                  <a:lnTo>
                    <a:pt x="11543" y="4855"/>
                  </a:lnTo>
                  <a:lnTo>
                    <a:pt x="11830" y="4171"/>
                  </a:lnTo>
                  <a:lnTo>
                    <a:pt x="12082" y="3596"/>
                  </a:lnTo>
                  <a:lnTo>
                    <a:pt x="12226" y="3129"/>
                  </a:lnTo>
                  <a:lnTo>
                    <a:pt x="12262" y="2913"/>
                  </a:lnTo>
                  <a:lnTo>
                    <a:pt x="12262" y="2697"/>
                  </a:lnTo>
                  <a:lnTo>
                    <a:pt x="12226" y="2481"/>
                  </a:lnTo>
                  <a:lnTo>
                    <a:pt x="12118" y="2266"/>
                  </a:lnTo>
                  <a:lnTo>
                    <a:pt x="12010" y="2050"/>
                  </a:lnTo>
                  <a:lnTo>
                    <a:pt x="11866" y="1870"/>
                  </a:lnTo>
                  <a:lnTo>
                    <a:pt x="11686" y="1654"/>
                  </a:lnTo>
                  <a:lnTo>
                    <a:pt x="11471" y="1475"/>
                  </a:lnTo>
                  <a:lnTo>
                    <a:pt x="11219" y="1259"/>
                  </a:lnTo>
                  <a:lnTo>
                    <a:pt x="10967" y="1115"/>
                  </a:lnTo>
                  <a:lnTo>
                    <a:pt x="10356" y="756"/>
                  </a:lnTo>
                  <a:lnTo>
                    <a:pt x="9673" y="504"/>
                  </a:lnTo>
                  <a:lnTo>
                    <a:pt x="8882" y="252"/>
                  </a:lnTo>
                  <a:lnTo>
                    <a:pt x="8091" y="108"/>
                  </a:lnTo>
                  <a:lnTo>
                    <a:pt x="72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3755150" y="1574775"/>
              <a:ext cx="333525" cy="478225"/>
            </a:xfrm>
            <a:custGeom>
              <a:avLst/>
              <a:gdLst/>
              <a:ahLst/>
              <a:cxnLst/>
              <a:rect l="l" t="t" r="r" b="b"/>
              <a:pathLst>
                <a:path w="13341" h="19129" extrusionOk="0">
                  <a:moveTo>
                    <a:pt x="11291" y="0"/>
                  </a:moveTo>
                  <a:lnTo>
                    <a:pt x="1" y="4063"/>
                  </a:lnTo>
                  <a:lnTo>
                    <a:pt x="252" y="4710"/>
                  </a:lnTo>
                  <a:lnTo>
                    <a:pt x="504" y="5429"/>
                  </a:lnTo>
                  <a:lnTo>
                    <a:pt x="828" y="6328"/>
                  </a:lnTo>
                  <a:lnTo>
                    <a:pt x="1115" y="7407"/>
                  </a:lnTo>
                  <a:lnTo>
                    <a:pt x="1439" y="8594"/>
                  </a:lnTo>
                  <a:lnTo>
                    <a:pt x="1691" y="9816"/>
                  </a:lnTo>
                  <a:lnTo>
                    <a:pt x="1798" y="10427"/>
                  </a:lnTo>
                  <a:lnTo>
                    <a:pt x="1870" y="11039"/>
                  </a:lnTo>
                  <a:lnTo>
                    <a:pt x="1870" y="11434"/>
                  </a:lnTo>
                  <a:lnTo>
                    <a:pt x="1870" y="11830"/>
                  </a:lnTo>
                  <a:lnTo>
                    <a:pt x="1870" y="11937"/>
                  </a:lnTo>
                  <a:lnTo>
                    <a:pt x="1870" y="12657"/>
                  </a:lnTo>
                  <a:lnTo>
                    <a:pt x="1906" y="13627"/>
                  </a:lnTo>
                  <a:lnTo>
                    <a:pt x="1978" y="14203"/>
                  </a:lnTo>
                  <a:lnTo>
                    <a:pt x="2050" y="14778"/>
                  </a:lnTo>
                  <a:lnTo>
                    <a:pt x="2158" y="15353"/>
                  </a:lnTo>
                  <a:lnTo>
                    <a:pt x="2302" y="15965"/>
                  </a:lnTo>
                  <a:lnTo>
                    <a:pt x="2482" y="16540"/>
                  </a:lnTo>
                  <a:lnTo>
                    <a:pt x="2661" y="17079"/>
                  </a:lnTo>
                  <a:lnTo>
                    <a:pt x="2913" y="17618"/>
                  </a:lnTo>
                  <a:lnTo>
                    <a:pt x="3201" y="18050"/>
                  </a:lnTo>
                  <a:lnTo>
                    <a:pt x="3524" y="18445"/>
                  </a:lnTo>
                  <a:lnTo>
                    <a:pt x="3704" y="18625"/>
                  </a:lnTo>
                  <a:lnTo>
                    <a:pt x="3920" y="18769"/>
                  </a:lnTo>
                  <a:lnTo>
                    <a:pt x="4100" y="18913"/>
                  </a:lnTo>
                  <a:lnTo>
                    <a:pt x="4351" y="18985"/>
                  </a:lnTo>
                  <a:lnTo>
                    <a:pt x="4567" y="19093"/>
                  </a:lnTo>
                  <a:lnTo>
                    <a:pt x="4819" y="19129"/>
                  </a:lnTo>
                  <a:lnTo>
                    <a:pt x="5358" y="19129"/>
                  </a:lnTo>
                  <a:lnTo>
                    <a:pt x="5646" y="19093"/>
                  </a:lnTo>
                  <a:lnTo>
                    <a:pt x="5933" y="19021"/>
                  </a:lnTo>
                  <a:lnTo>
                    <a:pt x="6509" y="18841"/>
                  </a:lnTo>
                  <a:lnTo>
                    <a:pt x="7120" y="18553"/>
                  </a:lnTo>
                  <a:lnTo>
                    <a:pt x="7731" y="18194"/>
                  </a:lnTo>
                  <a:lnTo>
                    <a:pt x="8342" y="17726"/>
                  </a:lnTo>
                  <a:lnTo>
                    <a:pt x="8954" y="17223"/>
                  </a:lnTo>
                  <a:lnTo>
                    <a:pt x="9565" y="16684"/>
                  </a:lnTo>
                  <a:lnTo>
                    <a:pt x="10140" y="16072"/>
                  </a:lnTo>
                  <a:lnTo>
                    <a:pt x="10716" y="15425"/>
                  </a:lnTo>
                  <a:lnTo>
                    <a:pt x="11255" y="14742"/>
                  </a:lnTo>
                  <a:lnTo>
                    <a:pt x="11758" y="14059"/>
                  </a:lnTo>
                  <a:lnTo>
                    <a:pt x="12226" y="13340"/>
                  </a:lnTo>
                  <a:lnTo>
                    <a:pt x="12657" y="12621"/>
                  </a:lnTo>
                  <a:lnTo>
                    <a:pt x="13017" y="11937"/>
                  </a:lnTo>
                  <a:lnTo>
                    <a:pt x="13340" y="11254"/>
                  </a:lnTo>
                  <a:lnTo>
                    <a:pt x="13340" y="11075"/>
                  </a:lnTo>
                  <a:lnTo>
                    <a:pt x="13268" y="10679"/>
                  </a:lnTo>
                  <a:lnTo>
                    <a:pt x="13053" y="9457"/>
                  </a:lnTo>
                  <a:lnTo>
                    <a:pt x="12226" y="5645"/>
                  </a:lnTo>
                  <a:lnTo>
                    <a:pt x="11938" y="4279"/>
                  </a:lnTo>
                  <a:lnTo>
                    <a:pt x="11686" y="2877"/>
                  </a:lnTo>
                  <a:lnTo>
                    <a:pt x="11471" y="1438"/>
                  </a:lnTo>
                  <a:lnTo>
                    <a:pt x="11291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3754250" y="1580150"/>
              <a:ext cx="270600" cy="293975"/>
            </a:xfrm>
            <a:custGeom>
              <a:avLst/>
              <a:gdLst/>
              <a:ahLst/>
              <a:cxnLst/>
              <a:rect l="l" t="t" r="r" b="b"/>
              <a:pathLst>
                <a:path w="10824" h="11759" extrusionOk="0">
                  <a:moveTo>
                    <a:pt x="10823" y="1"/>
                  </a:moveTo>
                  <a:lnTo>
                    <a:pt x="1" y="3848"/>
                  </a:lnTo>
                  <a:lnTo>
                    <a:pt x="252" y="4495"/>
                  </a:lnTo>
                  <a:lnTo>
                    <a:pt x="540" y="5214"/>
                  </a:lnTo>
                  <a:lnTo>
                    <a:pt x="828" y="6149"/>
                  </a:lnTo>
                  <a:lnTo>
                    <a:pt x="1151" y="7228"/>
                  </a:lnTo>
                  <a:lnTo>
                    <a:pt x="1475" y="8379"/>
                  </a:lnTo>
                  <a:lnTo>
                    <a:pt x="1727" y="9637"/>
                  </a:lnTo>
                  <a:lnTo>
                    <a:pt x="1799" y="10248"/>
                  </a:lnTo>
                  <a:lnTo>
                    <a:pt x="1906" y="10860"/>
                  </a:lnTo>
                  <a:lnTo>
                    <a:pt x="1906" y="11219"/>
                  </a:lnTo>
                  <a:lnTo>
                    <a:pt x="1906" y="11615"/>
                  </a:lnTo>
                  <a:lnTo>
                    <a:pt x="1906" y="11758"/>
                  </a:lnTo>
                  <a:lnTo>
                    <a:pt x="2482" y="11722"/>
                  </a:lnTo>
                  <a:lnTo>
                    <a:pt x="3093" y="11687"/>
                  </a:lnTo>
                  <a:lnTo>
                    <a:pt x="3704" y="11579"/>
                  </a:lnTo>
                  <a:lnTo>
                    <a:pt x="4279" y="11435"/>
                  </a:lnTo>
                  <a:lnTo>
                    <a:pt x="4819" y="11255"/>
                  </a:lnTo>
                  <a:lnTo>
                    <a:pt x="5358" y="11039"/>
                  </a:lnTo>
                  <a:lnTo>
                    <a:pt x="5826" y="10788"/>
                  </a:lnTo>
                  <a:lnTo>
                    <a:pt x="6293" y="10500"/>
                  </a:lnTo>
                  <a:lnTo>
                    <a:pt x="6724" y="10176"/>
                  </a:lnTo>
                  <a:lnTo>
                    <a:pt x="7120" y="9817"/>
                  </a:lnTo>
                  <a:lnTo>
                    <a:pt x="7480" y="9457"/>
                  </a:lnTo>
                  <a:lnTo>
                    <a:pt x="7839" y="9062"/>
                  </a:lnTo>
                  <a:lnTo>
                    <a:pt x="8163" y="8666"/>
                  </a:lnTo>
                  <a:lnTo>
                    <a:pt x="8450" y="8235"/>
                  </a:lnTo>
                  <a:lnTo>
                    <a:pt x="8738" y="7803"/>
                  </a:lnTo>
                  <a:lnTo>
                    <a:pt x="8990" y="7336"/>
                  </a:lnTo>
                  <a:lnTo>
                    <a:pt x="9205" y="6868"/>
                  </a:lnTo>
                  <a:lnTo>
                    <a:pt x="9421" y="6401"/>
                  </a:lnTo>
                  <a:lnTo>
                    <a:pt x="9781" y="5466"/>
                  </a:lnTo>
                  <a:lnTo>
                    <a:pt x="10068" y="4495"/>
                  </a:lnTo>
                  <a:lnTo>
                    <a:pt x="10320" y="3596"/>
                  </a:lnTo>
                  <a:lnTo>
                    <a:pt x="10500" y="2698"/>
                  </a:lnTo>
                  <a:lnTo>
                    <a:pt x="10644" y="1871"/>
                  </a:lnTo>
                  <a:lnTo>
                    <a:pt x="10716" y="1151"/>
                  </a:lnTo>
                  <a:lnTo>
                    <a:pt x="108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3574475" y="1083975"/>
              <a:ext cx="488125" cy="712850"/>
            </a:xfrm>
            <a:custGeom>
              <a:avLst/>
              <a:gdLst/>
              <a:ahLst/>
              <a:cxnLst/>
              <a:rect l="l" t="t" r="r" b="b"/>
              <a:pathLst>
                <a:path w="19525" h="28514" extrusionOk="0">
                  <a:moveTo>
                    <a:pt x="9385" y="0"/>
                  </a:moveTo>
                  <a:lnTo>
                    <a:pt x="8810" y="36"/>
                  </a:lnTo>
                  <a:lnTo>
                    <a:pt x="8234" y="72"/>
                  </a:lnTo>
                  <a:lnTo>
                    <a:pt x="7695" y="144"/>
                  </a:lnTo>
                  <a:lnTo>
                    <a:pt x="7120" y="252"/>
                  </a:lnTo>
                  <a:lnTo>
                    <a:pt x="6581" y="360"/>
                  </a:lnTo>
                  <a:lnTo>
                    <a:pt x="6041" y="540"/>
                  </a:lnTo>
                  <a:lnTo>
                    <a:pt x="5502" y="719"/>
                  </a:lnTo>
                  <a:lnTo>
                    <a:pt x="4998" y="971"/>
                  </a:lnTo>
                  <a:lnTo>
                    <a:pt x="4495" y="1223"/>
                  </a:lnTo>
                  <a:lnTo>
                    <a:pt x="4028" y="1510"/>
                  </a:lnTo>
                  <a:lnTo>
                    <a:pt x="3560" y="1870"/>
                  </a:lnTo>
                  <a:lnTo>
                    <a:pt x="3129" y="2230"/>
                  </a:lnTo>
                  <a:lnTo>
                    <a:pt x="2841" y="2517"/>
                  </a:lnTo>
                  <a:lnTo>
                    <a:pt x="2589" y="2877"/>
                  </a:lnTo>
                  <a:lnTo>
                    <a:pt x="2302" y="3308"/>
                  </a:lnTo>
                  <a:lnTo>
                    <a:pt x="2050" y="3776"/>
                  </a:lnTo>
                  <a:lnTo>
                    <a:pt x="1834" y="4351"/>
                  </a:lnTo>
                  <a:lnTo>
                    <a:pt x="1583" y="4962"/>
                  </a:lnTo>
                  <a:lnTo>
                    <a:pt x="1367" y="5609"/>
                  </a:lnTo>
                  <a:lnTo>
                    <a:pt x="1187" y="6329"/>
                  </a:lnTo>
                  <a:lnTo>
                    <a:pt x="971" y="7048"/>
                  </a:lnTo>
                  <a:lnTo>
                    <a:pt x="828" y="7839"/>
                  </a:lnTo>
                  <a:lnTo>
                    <a:pt x="504" y="9493"/>
                  </a:lnTo>
                  <a:lnTo>
                    <a:pt x="288" y="11254"/>
                  </a:lnTo>
                  <a:lnTo>
                    <a:pt x="108" y="13052"/>
                  </a:lnTo>
                  <a:lnTo>
                    <a:pt x="37" y="14886"/>
                  </a:lnTo>
                  <a:lnTo>
                    <a:pt x="1" y="15785"/>
                  </a:lnTo>
                  <a:lnTo>
                    <a:pt x="37" y="16684"/>
                  </a:lnTo>
                  <a:lnTo>
                    <a:pt x="37" y="17583"/>
                  </a:lnTo>
                  <a:lnTo>
                    <a:pt x="108" y="18446"/>
                  </a:lnTo>
                  <a:lnTo>
                    <a:pt x="180" y="19309"/>
                  </a:lnTo>
                  <a:lnTo>
                    <a:pt x="288" y="20136"/>
                  </a:lnTo>
                  <a:lnTo>
                    <a:pt x="432" y="20927"/>
                  </a:lnTo>
                  <a:lnTo>
                    <a:pt x="576" y="21718"/>
                  </a:lnTo>
                  <a:lnTo>
                    <a:pt x="756" y="22437"/>
                  </a:lnTo>
                  <a:lnTo>
                    <a:pt x="971" y="23120"/>
                  </a:lnTo>
                  <a:lnTo>
                    <a:pt x="1223" y="23731"/>
                  </a:lnTo>
                  <a:lnTo>
                    <a:pt x="1475" y="24342"/>
                  </a:lnTo>
                  <a:lnTo>
                    <a:pt x="1762" y="24846"/>
                  </a:lnTo>
                  <a:lnTo>
                    <a:pt x="2086" y="25313"/>
                  </a:lnTo>
                  <a:lnTo>
                    <a:pt x="2446" y="25745"/>
                  </a:lnTo>
                  <a:lnTo>
                    <a:pt x="2841" y="26176"/>
                  </a:lnTo>
                  <a:lnTo>
                    <a:pt x="3237" y="26536"/>
                  </a:lnTo>
                  <a:lnTo>
                    <a:pt x="3632" y="26859"/>
                  </a:lnTo>
                  <a:lnTo>
                    <a:pt x="4064" y="27147"/>
                  </a:lnTo>
                  <a:lnTo>
                    <a:pt x="4495" y="27435"/>
                  </a:lnTo>
                  <a:lnTo>
                    <a:pt x="4927" y="27650"/>
                  </a:lnTo>
                  <a:lnTo>
                    <a:pt x="5394" y="27866"/>
                  </a:lnTo>
                  <a:lnTo>
                    <a:pt x="5861" y="28046"/>
                  </a:lnTo>
                  <a:lnTo>
                    <a:pt x="6329" y="28190"/>
                  </a:lnTo>
                  <a:lnTo>
                    <a:pt x="6832" y="28298"/>
                  </a:lnTo>
                  <a:lnTo>
                    <a:pt x="7336" y="28405"/>
                  </a:lnTo>
                  <a:lnTo>
                    <a:pt x="7803" y="28477"/>
                  </a:lnTo>
                  <a:lnTo>
                    <a:pt x="8306" y="28477"/>
                  </a:lnTo>
                  <a:lnTo>
                    <a:pt x="8810" y="28513"/>
                  </a:lnTo>
                  <a:lnTo>
                    <a:pt x="9313" y="28477"/>
                  </a:lnTo>
                  <a:lnTo>
                    <a:pt x="9817" y="28441"/>
                  </a:lnTo>
                  <a:lnTo>
                    <a:pt x="10320" y="28333"/>
                  </a:lnTo>
                  <a:lnTo>
                    <a:pt x="10823" y="28262"/>
                  </a:lnTo>
                  <a:lnTo>
                    <a:pt x="11327" y="28118"/>
                  </a:lnTo>
                  <a:lnTo>
                    <a:pt x="11830" y="27974"/>
                  </a:lnTo>
                  <a:lnTo>
                    <a:pt x="12297" y="27794"/>
                  </a:lnTo>
                  <a:lnTo>
                    <a:pt x="12801" y="27614"/>
                  </a:lnTo>
                  <a:lnTo>
                    <a:pt x="13268" y="27399"/>
                  </a:lnTo>
                  <a:lnTo>
                    <a:pt x="13736" y="27147"/>
                  </a:lnTo>
                  <a:lnTo>
                    <a:pt x="14203" y="26859"/>
                  </a:lnTo>
                  <a:lnTo>
                    <a:pt x="14635" y="26572"/>
                  </a:lnTo>
                  <a:lnTo>
                    <a:pt x="15066" y="26284"/>
                  </a:lnTo>
                  <a:lnTo>
                    <a:pt x="15498" y="25960"/>
                  </a:lnTo>
                  <a:lnTo>
                    <a:pt x="15893" y="25601"/>
                  </a:lnTo>
                  <a:lnTo>
                    <a:pt x="16289" y="25241"/>
                  </a:lnTo>
                  <a:lnTo>
                    <a:pt x="16648" y="24846"/>
                  </a:lnTo>
                  <a:lnTo>
                    <a:pt x="16900" y="24522"/>
                  </a:lnTo>
                  <a:lnTo>
                    <a:pt x="17151" y="24199"/>
                  </a:lnTo>
                  <a:lnTo>
                    <a:pt x="17367" y="23767"/>
                  </a:lnTo>
                  <a:lnTo>
                    <a:pt x="17583" y="23336"/>
                  </a:lnTo>
                  <a:lnTo>
                    <a:pt x="17799" y="22868"/>
                  </a:lnTo>
                  <a:lnTo>
                    <a:pt x="17978" y="22329"/>
                  </a:lnTo>
                  <a:lnTo>
                    <a:pt x="18338" y="21178"/>
                  </a:lnTo>
                  <a:lnTo>
                    <a:pt x="18662" y="19920"/>
                  </a:lnTo>
                  <a:lnTo>
                    <a:pt x="18913" y="18589"/>
                  </a:lnTo>
                  <a:lnTo>
                    <a:pt x="19129" y="17151"/>
                  </a:lnTo>
                  <a:lnTo>
                    <a:pt x="19309" y="15713"/>
                  </a:lnTo>
                  <a:lnTo>
                    <a:pt x="19417" y="14239"/>
                  </a:lnTo>
                  <a:lnTo>
                    <a:pt x="19489" y="12801"/>
                  </a:lnTo>
                  <a:lnTo>
                    <a:pt x="19525" y="11398"/>
                  </a:lnTo>
                  <a:lnTo>
                    <a:pt x="19489" y="10032"/>
                  </a:lnTo>
                  <a:lnTo>
                    <a:pt x="19381" y="8774"/>
                  </a:lnTo>
                  <a:lnTo>
                    <a:pt x="19237" y="7623"/>
                  </a:lnTo>
                  <a:lnTo>
                    <a:pt x="19129" y="7120"/>
                  </a:lnTo>
                  <a:lnTo>
                    <a:pt x="19021" y="6616"/>
                  </a:lnTo>
                  <a:lnTo>
                    <a:pt x="18877" y="6185"/>
                  </a:lnTo>
                  <a:lnTo>
                    <a:pt x="18734" y="5789"/>
                  </a:lnTo>
                  <a:lnTo>
                    <a:pt x="18482" y="5250"/>
                  </a:lnTo>
                  <a:lnTo>
                    <a:pt x="18194" y="4747"/>
                  </a:lnTo>
                  <a:lnTo>
                    <a:pt x="17871" y="4243"/>
                  </a:lnTo>
                  <a:lnTo>
                    <a:pt x="17547" y="3776"/>
                  </a:lnTo>
                  <a:lnTo>
                    <a:pt x="17151" y="3344"/>
                  </a:lnTo>
                  <a:lnTo>
                    <a:pt x="16756" y="2913"/>
                  </a:lnTo>
                  <a:lnTo>
                    <a:pt x="16325" y="2517"/>
                  </a:lnTo>
                  <a:lnTo>
                    <a:pt x="15893" y="2158"/>
                  </a:lnTo>
                  <a:lnTo>
                    <a:pt x="15426" y="1834"/>
                  </a:lnTo>
                  <a:lnTo>
                    <a:pt x="14922" y="1510"/>
                  </a:lnTo>
                  <a:lnTo>
                    <a:pt x="14419" y="1259"/>
                  </a:lnTo>
                  <a:lnTo>
                    <a:pt x="13915" y="1007"/>
                  </a:lnTo>
                  <a:lnTo>
                    <a:pt x="13376" y="755"/>
                  </a:lnTo>
                  <a:lnTo>
                    <a:pt x="12837" y="576"/>
                  </a:lnTo>
                  <a:lnTo>
                    <a:pt x="12262" y="396"/>
                  </a:lnTo>
                  <a:lnTo>
                    <a:pt x="11686" y="288"/>
                  </a:lnTo>
                  <a:lnTo>
                    <a:pt x="11111" y="144"/>
                  </a:lnTo>
                  <a:lnTo>
                    <a:pt x="10536" y="72"/>
                  </a:lnTo>
                  <a:lnTo>
                    <a:pt x="9960" y="36"/>
                  </a:lnTo>
                  <a:lnTo>
                    <a:pt x="9385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3772225" y="1438125"/>
              <a:ext cx="20700" cy="54875"/>
            </a:xfrm>
            <a:custGeom>
              <a:avLst/>
              <a:gdLst/>
              <a:ahLst/>
              <a:cxnLst/>
              <a:rect l="l" t="t" r="r" b="b"/>
              <a:pathLst>
                <a:path w="828" h="2195" extrusionOk="0">
                  <a:moveTo>
                    <a:pt x="109" y="1"/>
                  </a:moveTo>
                  <a:lnTo>
                    <a:pt x="37" y="289"/>
                  </a:lnTo>
                  <a:lnTo>
                    <a:pt x="1" y="612"/>
                  </a:lnTo>
                  <a:lnTo>
                    <a:pt x="1" y="972"/>
                  </a:lnTo>
                  <a:lnTo>
                    <a:pt x="73" y="1295"/>
                  </a:lnTo>
                  <a:lnTo>
                    <a:pt x="145" y="1619"/>
                  </a:lnTo>
                  <a:lnTo>
                    <a:pt x="324" y="1871"/>
                  </a:lnTo>
                  <a:lnTo>
                    <a:pt x="396" y="1978"/>
                  </a:lnTo>
                  <a:lnTo>
                    <a:pt x="540" y="2086"/>
                  </a:lnTo>
                  <a:lnTo>
                    <a:pt x="684" y="2158"/>
                  </a:lnTo>
                  <a:lnTo>
                    <a:pt x="828" y="2194"/>
                  </a:lnTo>
                  <a:lnTo>
                    <a:pt x="828" y="2158"/>
                  </a:lnTo>
                  <a:lnTo>
                    <a:pt x="612" y="2014"/>
                  </a:lnTo>
                  <a:lnTo>
                    <a:pt x="432" y="1799"/>
                  </a:lnTo>
                  <a:lnTo>
                    <a:pt x="289" y="1583"/>
                  </a:lnTo>
                  <a:lnTo>
                    <a:pt x="217" y="1295"/>
                  </a:lnTo>
                  <a:lnTo>
                    <a:pt x="145" y="1008"/>
                  </a:lnTo>
                  <a:lnTo>
                    <a:pt x="145" y="684"/>
                  </a:lnTo>
                  <a:lnTo>
                    <a:pt x="181" y="7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773125" y="1418350"/>
              <a:ext cx="45875" cy="65650"/>
            </a:xfrm>
            <a:custGeom>
              <a:avLst/>
              <a:gdLst/>
              <a:ahLst/>
              <a:cxnLst/>
              <a:rect l="l" t="t" r="r" b="b"/>
              <a:pathLst>
                <a:path w="1835" h="2626" extrusionOk="0">
                  <a:moveTo>
                    <a:pt x="684" y="1"/>
                  </a:moveTo>
                  <a:lnTo>
                    <a:pt x="504" y="109"/>
                  </a:lnTo>
                  <a:lnTo>
                    <a:pt x="360" y="217"/>
                  </a:lnTo>
                  <a:lnTo>
                    <a:pt x="253" y="396"/>
                  </a:lnTo>
                  <a:lnTo>
                    <a:pt x="145" y="612"/>
                  </a:lnTo>
                  <a:lnTo>
                    <a:pt x="73" y="828"/>
                  </a:lnTo>
                  <a:lnTo>
                    <a:pt x="37" y="1044"/>
                  </a:lnTo>
                  <a:lnTo>
                    <a:pt x="1" y="1295"/>
                  </a:lnTo>
                  <a:lnTo>
                    <a:pt x="37" y="1547"/>
                  </a:lnTo>
                  <a:lnTo>
                    <a:pt x="73" y="1799"/>
                  </a:lnTo>
                  <a:lnTo>
                    <a:pt x="109" y="2014"/>
                  </a:lnTo>
                  <a:lnTo>
                    <a:pt x="217" y="2230"/>
                  </a:lnTo>
                  <a:lnTo>
                    <a:pt x="324" y="2374"/>
                  </a:lnTo>
                  <a:lnTo>
                    <a:pt x="504" y="2518"/>
                  </a:lnTo>
                  <a:lnTo>
                    <a:pt x="684" y="2590"/>
                  </a:lnTo>
                  <a:lnTo>
                    <a:pt x="900" y="2626"/>
                  </a:lnTo>
                  <a:lnTo>
                    <a:pt x="1115" y="2590"/>
                  </a:lnTo>
                  <a:lnTo>
                    <a:pt x="1295" y="2518"/>
                  </a:lnTo>
                  <a:lnTo>
                    <a:pt x="1439" y="2374"/>
                  </a:lnTo>
                  <a:lnTo>
                    <a:pt x="1583" y="2230"/>
                  </a:lnTo>
                  <a:lnTo>
                    <a:pt x="1691" y="2014"/>
                  </a:lnTo>
                  <a:lnTo>
                    <a:pt x="1763" y="1799"/>
                  </a:lnTo>
                  <a:lnTo>
                    <a:pt x="1799" y="1547"/>
                  </a:lnTo>
                  <a:lnTo>
                    <a:pt x="1835" y="1295"/>
                  </a:lnTo>
                  <a:lnTo>
                    <a:pt x="1835" y="1080"/>
                  </a:lnTo>
                  <a:lnTo>
                    <a:pt x="1799" y="828"/>
                  </a:lnTo>
                  <a:lnTo>
                    <a:pt x="1727" y="612"/>
                  </a:lnTo>
                  <a:lnTo>
                    <a:pt x="1619" y="396"/>
                  </a:lnTo>
                  <a:lnTo>
                    <a:pt x="1475" y="217"/>
                  </a:lnTo>
                  <a:lnTo>
                    <a:pt x="1295" y="109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3636500" y="1433650"/>
              <a:ext cx="25200" cy="53050"/>
            </a:xfrm>
            <a:custGeom>
              <a:avLst/>
              <a:gdLst/>
              <a:ahLst/>
              <a:cxnLst/>
              <a:rect l="l" t="t" r="r" b="b"/>
              <a:pathLst>
                <a:path w="1008" h="2122" extrusionOk="0">
                  <a:moveTo>
                    <a:pt x="935" y="0"/>
                  </a:moveTo>
                  <a:lnTo>
                    <a:pt x="899" y="72"/>
                  </a:lnTo>
                  <a:lnTo>
                    <a:pt x="899" y="396"/>
                  </a:lnTo>
                  <a:lnTo>
                    <a:pt x="863" y="683"/>
                  </a:lnTo>
                  <a:lnTo>
                    <a:pt x="828" y="1007"/>
                  </a:lnTo>
                  <a:lnTo>
                    <a:pt x="720" y="1295"/>
                  </a:lnTo>
                  <a:lnTo>
                    <a:pt x="612" y="1546"/>
                  </a:lnTo>
                  <a:lnTo>
                    <a:pt x="468" y="1762"/>
                  </a:lnTo>
                  <a:lnTo>
                    <a:pt x="252" y="1942"/>
                  </a:lnTo>
                  <a:lnTo>
                    <a:pt x="1" y="2050"/>
                  </a:lnTo>
                  <a:lnTo>
                    <a:pt x="1" y="2122"/>
                  </a:lnTo>
                  <a:lnTo>
                    <a:pt x="144" y="2086"/>
                  </a:lnTo>
                  <a:lnTo>
                    <a:pt x="288" y="2014"/>
                  </a:lnTo>
                  <a:lnTo>
                    <a:pt x="432" y="1942"/>
                  </a:lnTo>
                  <a:lnTo>
                    <a:pt x="540" y="1870"/>
                  </a:lnTo>
                  <a:lnTo>
                    <a:pt x="756" y="1618"/>
                  </a:lnTo>
                  <a:lnTo>
                    <a:pt x="863" y="1330"/>
                  </a:lnTo>
                  <a:lnTo>
                    <a:pt x="971" y="971"/>
                  </a:lnTo>
                  <a:lnTo>
                    <a:pt x="1007" y="647"/>
                  </a:lnTo>
                  <a:lnTo>
                    <a:pt x="1007" y="324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3615825" y="1411175"/>
              <a:ext cx="45875" cy="65625"/>
            </a:xfrm>
            <a:custGeom>
              <a:avLst/>
              <a:gdLst/>
              <a:ahLst/>
              <a:cxnLst/>
              <a:rect l="l" t="t" r="r" b="b"/>
              <a:pathLst>
                <a:path w="1835" h="2625" extrusionOk="0">
                  <a:moveTo>
                    <a:pt x="864" y="0"/>
                  </a:moveTo>
                  <a:lnTo>
                    <a:pt x="648" y="72"/>
                  </a:lnTo>
                  <a:lnTo>
                    <a:pt x="468" y="180"/>
                  </a:lnTo>
                  <a:lnTo>
                    <a:pt x="324" y="324"/>
                  </a:lnTo>
                  <a:lnTo>
                    <a:pt x="216" y="504"/>
                  </a:lnTo>
                  <a:lnTo>
                    <a:pt x="108" y="719"/>
                  </a:lnTo>
                  <a:lnTo>
                    <a:pt x="37" y="971"/>
                  </a:lnTo>
                  <a:lnTo>
                    <a:pt x="1" y="1187"/>
                  </a:lnTo>
                  <a:lnTo>
                    <a:pt x="1" y="1438"/>
                  </a:lnTo>
                  <a:lnTo>
                    <a:pt x="1" y="1690"/>
                  </a:lnTo>
                  <a:lnTo>
                    <a:pt x="72" y="1906"/>
                  </a:lnTo>
                  <a:lnTo>
                    <a:pt x="144" y="2122"/>
                  </a:lnTo>
                  <a:lnTo>
                    <a:pt x="252" y="2301"/>
                  </a:lnTo>
                  <a:lnTo>
                    <a:pt x="396" y="2481"/>
                  </a:lnTo>
                  <a:lnTo>
                    <a:pt x="576" y="2589"/>
                  </a:lnTo>
                  <a:lnTo>
                    <a:pt x="792" y="2625"/>
                  </a:lnTo>
                  <a:lnTo>
                    <a:pt x="1007" y="2625"/>
                  </a:lnTo>
                  <a:lnTo>
                    <a:pt x="1187" y="2589"/>
                  </a:lnTo>
                  <a:lnTo>
                    <a:pt x="1367" y="2481"/>
                  </a:lnTo>
                  <a:lnTo>
                    <a:pt x="1511" y="2301"/>
                  </a:lnTo>
                  <a:lnTo>
                    <a:pt x="1619" y="2122"/>
                  </a:lnTo>
                  <a:lnTo>
                    <a:pt x="1726" y="1906"/>
                  </a:lnTo>
                  <a:lnTo>
                    <a:pt x="1762" y="1690"/>
                  </a:lnTo>
                  <a:lnTo>
                    <a:pt x="1798" y="1438"/>
                  </a:lnTo>
                  <a:lnTo>
                    <a:pt x="1834" y="1187"/>
                  </a:lnTo>
                  <a:lnTo>
                    <a:pt x="1798" y="935"/>
                  </a:lnTo>
                  <a:lnTo>
                    <a:pt x="1762" y="719"/>
                  </a:lnTo>
                  <a:lnTo>
                    <a:pt x="1690" y="504"/>
                  </a:lnTo>
                  <a:lnTo>
                    <a:pt x="1583" y="324"/>
                  </a:lnTo>
                  <a:lnTo>
                    <a:pt x="1439" y="180"/>
                  </a:lnTo>
                  <a:lnTo>
                    <a:pt x="1295" y="72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3772225" y="1341050"/>
              <a:ext cx="69250" cy="48575"/>
            </a:xfrm>
            <a:custGeom>
              <a:avLst/>
              <a:gdLst/>
              <a:ahLst/>
              <a:cxnLst/>
              <a:rect l="l" t="t" r="r" b="b"/>
              <a:pathLst>
                <a:path w="2770" h="1943" extrusionOk="0">
                  <a:moveTo>
                    <a:pt x="864" y="1"/>
                  </a:moveTo>
                  <a:lnTo>
                    <a:pt x="684" y="37"/>
                  </a:lnTo>
                  <a:lnTo>
                    <a:pt x="504" y="73"/>
                  </a:lnTo>
                  <a:lnTo>
                    <a:pt x="324" y="145"/>
                  </a:lnTo>
                  <a:lnTo>
                    <a:pt x="181" y="216"/>
                  </a:lnTo>
                  <a:lnTo>
                    <a:pt x="73" y="396"/>
                  </a:lnTo>
                  <a:lnTo>
                    <a:pt x="1" y="540"/>
                  </a:lnTo>
                  <a:lnTo>
                    <a:pt x="1" y="720"/>
                  </a:lnTo>
                  <a:lnTo>
                    <a:pt x="73" y="900"/>
                  </a:lnTo>
                  <a:lnTo>
                    <a:pt x="253" y="1115"/>
                  </a:lnTo>
                  <a:lnTo>
                    <a:pt x="468" y="1295"/>
                  </a:lnTo>
                  <a:lnTo>
                    <a:pt x="720" y="1403"/>
                  </a:lnTo>
                  <a:lnTo>
                    <a:pt x="1008" y="1511"/>
                  </a:lnTo>
                  <a:lnTo>
                    <a:pt x="1511" y="1727"/>
                  </a:lnTo>
                  <a:lnTo>
                    <a:pt x="2014" y="1906"/>
                  </a:lnTo>
                  <a:lnTo>
                    <a:pt x="2230" y="1942"/>
                  </a:lnTo>
                  <a:lnTo>
                    <a:pt x="2446" y="1870"/>
                  </a:lnTo>
                  <a:lnTo>
                    <a:pt x="2554" y="1798"/>
                  </a:lnTo>
                  <a:lnTo>
                    <a:pt x="2626" y="1727"/>
                  </a:lnTo>
                  <a:lnTo>
                    <a:pt x="2698" y="1655"/>
                  </a:lnTo>
                  <a:lnTo>
                    <a:pt x="2734" y="1547"/>
                  </a:lnTo>
                  <a:lnTo>
                    <a:pt x="2769" y="1439"/>
                  </a:lnTo>
                  <a:lnTo>
                    <a:pt x="2769" y="1295"/>
                  </a:lnTo>
                  <a:lnTo>
                    <a:pt x="2769" y="1187"/>
                  </a:lnTo>
                  <a:lnTo>
                    <a:pt x="2734" y="1079"/>
                  </a:lnTo>
                  <a:lnTo>
                    <a:pt x="2518" y="756"/>
                  </a:lnTo>
                  <a:lnTo>
                    <a:pt x="2230" y="504"/>
                  </a:lnTo>
                  <a:lnTo>
                    <a:pt x="1942" y="288"/>
                  </a:lnTo>
                  <a:lnTo>
                    <a:pt x="1583" y="145"/>
                  </a:lnTo>
                  <a:lnTo>
                    <a:pt x="1403" y="73"/>
                  </a:lnTo>
                  <a:lnTo>
                    <a:pt x="1223" y="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3602350" y="1333875"/>
              <a:ext cx="71925" cy="43150"/>
            </a:xfrm>
            <a:custGeom>
              <a:avLst/>
              <a:gdLst/>
              <a:ahLst/>
              <a:cxnLst/>
              <a:rect l="l" t="t" r="r" b="b"/>
              <a:pathLst>
                <a:path w="2877" h="1726" extrusionOk="0">
                  <a:moveTo>
                    <a:pt x="1762" y="0"/>
                  </a:moveTo>
                  <a:lnTo>
                    <a:pt x="1582" y="36"/>
                  </a:lnTo>
                  <a:lnTo>
                    <a:pt x="1403" y="72"/>
                  </a:lnTo>
                  <a:lnTo>
                    <a:pt x="1043" y="144"/>
                  </a:lnTo>
                  <a:lnTo>
                    <a:pt x="683" y="324"/>
                  </a:lnTo>
                  <a:lnTo>
                    <a:pt x="396" y="539"/>
                  </a:lnTo>
                  <a:lnTo>
                    <a:pt x="144" y="791"/>
                  </a:lnTo>
                  <a:lnTo>
                    <a:pt x="72" y="899"/>
                  </a:lnTo>
                  <a:lnTo>
                    <a:pt x="36" y="1007"/>
                  </a:lnTo>
                  <a:lnTo>
                    <a:pt x="0" y="1115"/>
                  </a:lnTo>
                  <a:lnTo>
                    <a:pt x="36" y="1223"/>
                  </a:lnTo>
                  <a:lnTo>
                    <a:pt x="72" y="1366"/>
                  </a:lnTo>
                  <a:lnTo>
                    <a:pt x="108" y="1438"/>
                  </a:lnTo>
                  <a:lnTo>
                    <a:pt x="180" y="1546"/>
                  </a:lnTo>
                  <a:lnTo>
                    <a:pt x="252" y="1618"/>
                  </a:lnTo>
                  <a:lnTo>
                    <a:pt x="468" y="1726"/>
                  </a:lnTo>
                  <a:lnTo>
                    <a:pt x="683" y="1726"/>
                  </a:lnTo>
                  <a:lnTo>
                    <a:pt x="1223" y="1618"/>
                  </a:lnTo>
                  <a:lnTo>
                    <a:pt x="1726" y="1510"/>
                  </a:lnTo>
                  <a:lnTo>
                    <a:pt x="2014" y="1474"/>
                  </a:lnTo>
                  <a:lnTo>
                    <a:pt x="2301" y="1366"/>
                  </a:lnTo>
                  <a:lnTo>
                    <a:pt x="2553" y="1223"/>
                  </a:lnTo>
                  <a:lnTo>
                    <a:pt x="2769" y="1079"/>
                  </a:lnTo>
                  <a:lnTo>
                    <a:pt x="2877" y="899"/>
                  </a:lnTo>
                  <a:lnTo>
                    <a:pt x="2877" y="719"/>
                  </a:lnTo>
                  <a:lnTo>
                    <a:pt x="2877" y="539"/>
                  </a:lnTo>
                  <a:lnTo>
                    <a:pt x="2769" y="396"/>
                  </a:lnTo>
                  <a:lnTo>
                    <a:pt x="2625" y="252"/>
                  </a:lnTo>
                  <a:lnTo>
                    <a:pt x="2481" y="180"/>
                  </a:lnTo>
                  <a:lnTo>
                    <a:pt x="2301" y="108"/>
                  </a:lnTo>
                  <a:lnTo>
                    <a:pt x="2122" y="36"/>
                  </a:lnTo>
                  <a:lnTo>
                    <a:pt x="1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3761450" y="1629600"/>
              <a:ext cx="42275" cy="18000"/>
            </a:xfrm>
            <a:custGeom>
              <a:avLst/>
              <a:gdLst/>
              <a:ahLst/>
              <a:cxnLst/>
              <a:rect l="l" t="t" r="r" b="b"/>
              <a:pathLst>
                <a:path w="1691" h="720" extrusionOk="0">
                  <a:moveTo>
                    <a:pt x="1582" y="0"/>
                  </a:moveTo>
                  <a:lnTo>
                    <a:pt x="1295" y="288"/>
                  </a:lnTo>
                  <a:lnTo>
                    <a:pt x="1115" y="396"/>
                  </a:lnTo>
                  <a:lnTo>
                    <a:pt x="1007" y="432"/>
                  </a:lnTo>
                  <a:lnTo>
                    <a:pt x="648" y="432"/>
                  </a:lnTo>
                  <a:lnTo>
                    <a:pt x="432" y="360"/>
                  </a:lnTo>
                  <a:lnTo>
                    <a:pt x="216" y="288"/>
                  </a:lnTo>
                  <a:lnTo>
                    <a:pt x="36" y="216"/>
                  </a:lnTo>
                  <a:lnTo>
                    <a:pt x="0" y="216"/>
                  </a:lnTo>
                  <a:lnTo>
                    <a:pt x="0" y="252"/>
                  </a:lnTo>
                  <a:lnTo>
                    <a:pt x="180" y="468"/>
                  </a:lnTo>
                  <a:lnTo>
                    <a:pt x="432" y="612"/>
                  </a:lnTo>
                  <a:lnTo>
                    <a:pt x="720" y="720"/>
                  </a:lnTo>
                  <a:lnTo>
                    <a:pt x="1007" y="720"/>
                  </a:lnTo>
                  <a:lnTo>
                    <a:pt x="1259" y="648"/>
                  </a:lnTo>
                  <a:lnTo>
                    <a:pt x="1439" y="504"/>
                  </a:lnTo>
                  <a:lnTo>
                    <a:pt x="1582" y="288"/>
                  </a:lnTo>
                  <a:lnTo>
                    <a:pt x="1690" y="36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3664375" y="1341950"/>
              <a:ext cx="118675" cy="255325"/>
            </a:xfrm>
            <a:custGeom>
              <a:avLst/>
              <a:gdLst/>
              <a:ahLst/>
              <a:cxnLst/>
              <a:rect l="l" t="t" r="r" b="b"/>
              <a:pathLst>
                <a:path w="4747" h="10213" extrusionOk="0">
                  <a:moveTo>
                    <a:pt x="1546" y="1"/>
                  </a:moveTo>
                  <a:lnTo>
                    <a:pt x="1474" y="37"/>
                  </a:lnTo>
                  <a:lnTo>
                    <a:pt x="1438" y="73"/>
                  </a:lnTo>
                  <a:lnTo>
                    <a:pt x="1151" y="1079"/>
                  </a:lnTo>
                  <a:lnTo>
                    <a:pt x="899" y="2086"/>
                  </a:lnTo>
                  <a:lnTo>
                    <a:pt x="683" y="3165"/>
                  </a:lnTo>
                  <a:lnTo>
                    <a:pt x="504" y="4207"/>
                  </a:lnTo>
                  <a:lnTo>
                    <a:pt x="360" y="5286"/>
                  </a:lnTo>
                  <a:lnTo>
                    <a:pt x="252" y="6329"/>
                  </a:lnTo>
                  <a:lnTo>
                    <a:pt x="0" y="8414"/>
                  </a:lnTo>
                  <a:lnTo>
                    <a:pt x="36" y="8486"/>
                  </a:lnTo>
                  <a:lnTo>
                    <a:pt x="72" y="8522"/>
                  </a:lnTo>
                  <a:lnTo>
                    <a:pt x="180" y="8558"/>
                  </a:lnTo>
                  <a:lnTo>
                    <a:pt x="396" y="8522"/>
                  </a:lnTo>
                  <a:lnTo>
                    <a:pt x="611" y="8450"/>
                  </a:lnTo>
                  <a:lnTo>
                    <a:pt x="1079" y="8306"/>
                  </a:lnTo>
                  <a:lnTo>
                    <a:pt x="1402" y="8163"/>
                  </a:lnTo>
                  <a:lnTo>
                    <a:pt x="1402" y="8163"/>
                  </a:lnTo>
                  <a:lnTo>
                    <a:pt x="1367" y="8738"/>
                  </a:lnTo>
                  <a:lnTo>
                    <a:pt x="1331" y="9241"/>
                  </a:lnTo>
                  <a:lnTo>
                    <a:pt x="1295" y="9745"/>
                  </a:lnTo>
                  <a:lnTo>
                    <a:pt x="1295" y="9817"/>
                  </a:lnTo>
                  <a:lnTo>
                    <a:pt x="1295" y="9924"/>
                  </a:lnTo>
                  <a:lnTo>
                    <a:pt x="1331" y="9996"/>
                  </a:lnTo>
                  <a:lnTo>
                    <a:pt x="1367" y="10032"/>
                  </a:lnTo>
                  <a:lnTo>
                    <a:pt x="1402" y="10068"/>
                  </a:lnTo>
                  <a:lnTo>
                    <a:pt x="1474" y="10104"/>
                  </a:lnTo>
                  <a:lnTo>
                    <a:pt x="1654" y="10140"/>
                  </a:lnTo>
                  <a:lnTo>
                    <a:pt x="1834" y="10176"/>
                  </a:lnTo>
                  <a:lnTo>
                    <a:pt x="2337" y="10212"/>
                  </a:lnTo>
                  <a:lnTo>
                    <a:pt x="2805" y="10176"/>
                  </a:lnTo>
                  <a:lnTo>
                    <a:pt x="3092" y="10104"/>
                  </a:lnTo>
                  <a:lnTo>
                    <a:pt x="3380" y="10032"/>
                  </a:lnTo>
                  <a:lnTo>
                    <a:pt x="3632" y="9924"/>
                  </a:lnTo>
                  <a:lnTo>
                    <a:pt x="3883" y="9781"/>
                  </a:lnTo>
                  <a:lnTo>
                    <a:pt x="4135" y="9637"/>
                  </a:lnTo>
                  <a:lnTo>
                    <a:pt x="4351" y="9457"/>
                  </a:lnTo>
                  <a:lnTo>
                    <a:pt x="4531" y="9241"/>
                  </a:lnTo>
                  <a:lnTo>
                    <a:pt x="4710" y="9026"/>
                  </a:lnTo>
                  <a:lnTo>
                    <a:pt x="4746" y="8954"/>
                  </a:lnTo>
                  <a:lnTo>
                    <a:pt x="4746" y="8918"/>
                  </a:lnTo>
                  <a:lnTo>
                    <a:pt x="4710" y="8918"/>
                  </a:lnTo>
                  <a:lnTo>
                    <a:pt x="4638" y="8954"/>
                  </a:lnTo>
                  <a:lnTo>
                    <a:pt x="4279" y="9169"/>
                  </a:lnTo>
                  <a:lnTo>
                    <a:pt x="3919" y="9385"/>
                  </a:lnTo>
                  <a:lnTo>
                    <a:pt x="3560" y="9529"/>
                  </a:lnTo>
                  <a:lnTo>
                    <a:pt x="3200" y="9637"/>
                  </a:lnTo>
                  <a:lnTo>
                    <a:pt x="2841" y="9709"/>
                  </a:lnTo>
                  <a:lnTo>
                    <a:pt x="2481" y="9781"/>
                  </a:lnTo>
                  <a:lnTo>
                    <a:pt x="2122" y="9745"/>
                  </a:lnTo>
                  <a:lnTo>
                    <a:pt x="1726" y="9709"/>
                  </a:lnTo>
                  <a:lnTo>
                    <a:pt x="1726" y="9673"/>
                  </a:lnTo>
                  <a:lnTo>
                    <a:pt x="1762" y="9241"/>
                  </a:lnTo>
                  <a:lnTo>
                    <a:pt x="1870" y="8522"/>
                  </a:lnTo>
                  <a:lnTo>
                    <a:pt x="1942" y="7875"/>
                  </a:lnTo>
                  <a:lnTo>
                    <a:pt x="1978" y="7659"/>
                  </a:lnTo>
                  <a:lnTo>
                    <a:pt x="1942" y="7551"/>
                  </a:lnTo>
                  <a:lnTo>
                    <a:pt x="1618" y="7623"/>
                  </a:lnTo>
                  <a:lnTo>
                    <a:pt x="1259" y="7695"/>
                  </a:lnTo>
                  <a:lnTo>
                    <a:pt x="935" y="7767"/>
                  </a:lnTo>
                  <a:lnTo>
                    <a:pt x="611" y="7911"/>
                  </a:lnTo>
                  <a:lnTo>
                    <a:pt x="719" y="6904"/>
                  </a:lnTo>
                  <a:lnTo>
                    <a:pt x="827" y="5933"/>
                  </a:lnTo>
                  <a:lnTo>
                    <a:pt x="1115" y="3992"/>
                  </a:lnTo>
                  <a:lnTo>
                    <a:pt x="1402" y="2014"/>
                  </a:lnTo>
                  <a:lnTo>
                    <a:pt x="1510" y="1043"/>
                  </a:lnTo>
                  <a:lnTo>
                    <a:pt x="1618" y="73"/>
                  </a:lnTo>
                  <a:lnTo>
                    <a:pt x="1582" y="37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3721000" y="1564875"/>
              <a:ext cx="71025" cy="53075"/>
            </a:xfrm>
            <a:custGeom>
              <a:avLst/>
              <a:gdLst/>
              <a:ahLst/>
              <a:cxnLst/>
              <a:rect l="l" t="t" r="r" b="b"/>
              <a:pathLst>
                <a:path w="2841" h="2123" extrusionOk="0">
                  <a:moveTo>
                    <a:pt x="2445" y="1"/>
                  </a:moveTo>
                  <a:lnTo>
                    <a:pt x="2158" y="216"/>
                  </a:lnTo>
                  <a:lnTo>
                    <a:pt x="1906" y="432"/>
                  </a:lnTo>
                  <a:lnTo>
                    <a:pt x="1618" y="576"/>
                  </a:lnTo>
                  <a:lnTo>
                    <a:pt x="1331" y="756"/>
                  </a:lnTo>
                  <a:lnTo>
                    <a:pt x="1007" y="864"/>
                  </a:lnTo>
                  <a:lnTo>
                    <a:pt x="684" y="971"/>
                  </a:lnTo>
                  <a:lnTo>
                    <a:pt x="360" y="1043"/>
                  </a:lnTo>
                  <a:lnTo>
                    <a:pt x="0" y="1115"/>
                  </a:lnTo>
                  <a:lnTo>
                    <a:pt x="288" y="1403"/>
                  </a:lnTo>
                  <a:lnTo>
                    <a:pt x="648" y="1655"/>
                  </a:lnTo>
                  <a:lnTo>
                    <a:pt x="971" y="1870"/>
                  </a:lnTo>
                  <a:lnTo>
                    <a:pt x="1367" y="2050"/>
                  </a:lnTo>
                  <a:lnTo>
                    <a:pt x="1582" y="2122"/>
                  </a:lnTo>
                  <a:lnTo>
                    <a:pt x="2050" y="2122"/>
                  </a:lnTo>
                  <a:lnTo>
                    <a:pt x="2266" y="2050"/>
                  </a:lnTo>
                  <a:lnTo>
                    <a:pt x="2481" y="1978"/>
                  </a:lnTo>
                  <a:lnTo>
                    <a:pt x="2625" y="1834"/>
                  </a:lnTo>
                  <a:lnTo>
                    <a:pt x="2733" y="1691"/>
                  </a:lnTo>
                  <a:lnTo>
                    <a:pt x="2805" y="1511"/>
                  </a:lnTo>
                  <a:lnTo>
                    <a:pt x="2841" y="1331"/>
                  </a:lnTo>
                  <a:lnTo>
                    <a:pt x="2841" y="1151"/>
                  </a:lnTo>
                  <a:lnTo>
                    <a:pt x="2769" y="756"/>
                  </a:lnTo>
                  <a:lnTo>
                    <a:pt x="2625" y="360"/>
                  </a:lnTo>
                  <a:lnTo>
                    <a:pt x="2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3755150" y="1583750"/>
              <a:ext cx="36875" cy="34200"/>
            </a:xfrm>
            <a:custGeom>
              <a:avLst/>
              <a:gdLst/>
              <a:ahLst/>
              <a:cxnLst/>
              <a:rect l="l" t="t" r="r" b="b"/>
              <a:pathLst>
                <a:path w="1475" h="1368" extrusionOk="0">
                  <a:moveTo>
                    <a:pt x="1403" y="1"/>
                  </a:moveTo>
                  <a:lnTo>
                    <a:pt x="1151" y="37"/>
                  </a:lnTo>
                  <a:lnTo>
                    <a:pt x="900" y="145"/>
                  </a:lnTo>
                  <a:lnTo>
                    <a:pt x="684" y="252"/>
                  </a:lnTo>
                  <a:lnTo>
                    <a:pt x="468" y="396"/>
                  </a:lnTo>
                  <a:lnTo>
                    <a:pt x="288" y="612"/>
                  </a:lnTo>
                  <a:lnTo>
                    <a:pt x="180" y="828"/>
                  </a:lnTo>
                  <a:lnTo>
                    <a:pt x="73" y="1043"/>
                  </a:lnTo>
                  <a:lnTo>
                    <a:pt x="1" y="1295"/>
                  </a:lnTo>
                  <a:lnTo>
                    <a:pt x="216" y="1367"/>
                  </a:lnTo>
                  <a:lnTo>
                    <a:pt x="684" y="1367"/>
                  </a:lnTo>
                  <a:lnTo>
                    <a:pt x="900" y="1295"/>
                  </a:lnTo>
                  <a:lnTo>
                    <a:pt x="1115" y="1223"/>
                  </a:lnTo>
                  <a:lnTo>
                    <a:pt x="1259" y="1079"/>
                  </a:lnTo>
                  <a:lnTo>
                    <a:pt x="1367" y="936"/>
                  </a:lnTo>
                  <a:lnTo>
                    <a:pt x="1439" y="756"/>
                  </a:lnTo>
                  <a:lnTo>
                    <a:pt x="1475" y="576"/>
                  </a:lnTo>
                  <a:lnTo>
                    <a:pt x="1475" y="396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F39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3600550" y="993175"/>
              <a:ext cx="516875" cy="508800"/>
            </a:xfrm>
            <a:custGeom>
              <a:avLst/>
              <a:gdLst/>
              <a:ahLst/>
              <a:cxnLst/>
              <a:rect l="l" t="t" r="r" b="b"/>
              <a:pathLst>
                <a:path w="20675" h="20352" extrusionOk="0">
                  <a:moveTo>
                    <a:pt x="6185" y="1"/>
                  </a:moveTo>
                  <a:lnTo>
                    <a:pt x="6041" y="37"/>
                  </a:lnTo>
                  <a:lnTo>
                    <a:pt x="5789" y="145"/>
                  </a:lnTo>
                  <a:lnTo>
                    <a:pt x="5609" y="288"/>
                  </a:lnTo>
                  <a:lnTo>
                    <a:pt x="5466" y="468"/>
                  </a:lnTo>
                  <a:lnTo>
                    <a:pt x="5358" y="648"/>
                  </a:lnTo>
                  <a:lnTo>
                    <a:pt x="5286" y="828"/>
                  </a:lnTo>
                  <a:lnTo>
                    <a:pt x="5250" y="972"/>
                  </a:lnTo>
                  <a:lnTo>
                    <a:pt x="5178" y="828"/>
                  </a:lnTo>
                  <a:lnTo>
                    <a:pt x="5106" y="684"/>
                  </a:lnTo>
                  <a:lnTo>
                    <a:pt x="4962" y="540"/>
                  </a:lnTo>
                  <a:lnTo>
                    <a:pt x="4818" y="360"/>
                  </a:lnTo>
                  <a:lnTo>
                    <a:pt x="4639" y="253"/>
                  </a:lnTo>
                  <a:lnTo>
                    <a:pt x="4387" y="145"/>
                  </a:lnTo>
                  <a:lnTo>
                    <a:pt x="3991" y="145"/>
                  </a:lnTo>
                  <a:lnTo>
                    <a:pt x="3884" y="217"/>
                  </a:lnTo>
                  <a:lnTo>
                    <a:pt x="3668" y="324"/>
                  </a:lnTo>
                  <a:lnTo>
                    <a:pt x="3488" y="504"/>
                  </a:lnTo>
                  <a:lnTo>
                    <a:pt x="3380" y="720"/>
                  </a:lnTo>
                  <a:lnTo>
                    <a:pt x="3272" y="936"/>
                  </a:lnTo>
                  <a:lnTo>
                    <a:pt x="3236" y="1115"/>
                  </a:lnTo>
                  <a:lnTo>
                    <a:pt x="3200" y="1259"/>
                  </a:lnTo>
                  <a:lnTo>
                    <a:pt x="3093" y="1115"/>
                  </a:lnTo>
                  <a:lnTo>
                    <a:pt x="3021" y="972"/>
                  </a:lnTo>
                  <a:lnTo>
                    <a:pt x="2877" y="828"/>
                  </a:lnTo>
                  <a:lnTo>
                    <a:pt x="2661" y="648"/>
                  </a:lnTo>
                  <a:lnTo>
                    <a:pt x="2445" y="540"/>
                  </a:lnTo>
                  <a:lnTo>
                    <a:pt x="2301" y="540"/>
                  </a:lnTo>
                  <a:lnTo>
                    <a:pt x="2158" y="504"/>
                  </a:lnTo>
                  <a:lnTo>
                    <a:pt x="2014" y="540"/>
                  </a:lnTo>
                  <a:lnTo>
                    <a:pt x="1870" y="576"/>
                  </a:lnTo>
                  <a:lnTo>
                    <a:pt x="1726" y="612"/>
                  </a:lnTo>
                  <a:lnTo>
                    <a:pt x="1618" y="720"/>
                  </a:lnTo>
                  <a:lnTo>
                    <a:pt x="1510" y="828"/>
                  </a:lnTo>
                  <a:lnTo>
                    <a:pt x="1403" y="1008"/>
                  </a:lnTo>
                  <a:lnTo>
                    <a:pt x="1187" y="1403"/>
                  </a:lnTo>
                  <a:lnTo>
                    <a:pt x="1043" y="1906"/>
                  </a:lnTo>
                  <a:lnTo>
                    <a:pt x="863" y="2482"/>
                  </a:lnTo>
                  <a:lnTo>
                    <a:pt x="755" y="3129"/>
                  </a:lnTo>
                  <a:lnTo>
                    <a:pt x="612" y="3848"/>
                  </a:lnTo>
                  <a:lnTo>
                    <a:pt x="540" y="4603"/>
                  </a:lnTo>
                  <a:lnTo>
                    <a:pt x="360" y="6221"/>
                  </a:lnTo>
                  <a:lnTo>
                    <a:pt x="216" y="7803"/>
                  </a:lnTo>
                  <a:lnTo>
                    <a:pt x="108" y="9277"/>
                  </a:lnTo>
                  <a:lnTo>
                    <a:pt x="0" y="10500"/>
                  </a:lnTo>
                  <a:lnTo>
                    <a:pt x="72" y="10284"/>
                  </a:lnTo>
                  <a:lnTo>
                    <a:pt x="252" y="9817"/>
                  </a:lnTo>
                  <a:lnTo>
                    <a:pt x="396" y="9529"/>
                  </a:lnTo>
                  <a:lnTo>
                    <a:pt x="576" y="9313"/>
                  </a:lnTo>
                  <a:lnTo>
                    <a:pt x="755" y="9134"/>
                  </a:lnTo>
                  <a:lnTo>
                    <a:pt x="863" y="9098"/>
                  </a:lnTo>
                  <a:lnTo>
                    <a:pt x="971" y="9062"/>
                  </a:lnTo>
                  <a:lnTo>
                    <a:pt x="1187" y="9098"/>
                  </a:lnTo>
                  <a:lnTo>
                    <a:pt x="1403" y="9205"/>
                  </a:lnTo>
                  <a:lnTo>
                    <a:pt x="1618" y="9349"/>
                  </a:lnTo>
                  <a:lnTo>
                    <a:pt x="1834" y="9529"/>
                  </a:lnTo>
                  <a:lnTo>
                    <a:pt x="2086" y="9709"/>
                  </a:lnTo>
                  <a:lnTo>
                    <a:pt x="2373" y="9925"/>
                  </a:lnTo>
                  <a:lnTo>
                    <a:pt x="2697" y="10068"/>
                  </a:lnTo>
                  <a:lnTo>
                    <a:pt x="3093" y="10212"/>
                  </a:lnTo>
                  <a:lnTo>
                    <a:pt x="3380" y="10248"/>
                  </a:lnTo>
                  <a:lnTo>
                    <a:pt x="3704" y="10248"/>
                  </a:lnTo>
                  <a:lnTo>
                    <a:pt x="4063" y="10176"/>
                  </a:lnTo>
                  <a:lnTo>
                    <a:pt x="4423" y="10104"/>
                  </a:lnTo>
                  <a:lnTo>
                    <a:pt x="5214" y="9889"/>
                  </a:lnTo>
                  <a:lnTo>
                    <a:pt x="6005" y="9637"/>
                  </a:lnTo>
                  <a:lnTo>
                    <a:pt x="6868" y="9385"/>
                  </a:lnTo>
                  <a:lnTo>
                    <a:pt x="7299" y="9277"/>
                  </a:lnTo>
                  <a:lnTo>
                    <a:pt x="7731" y="9205"/>
                  </a:lnTo>
                  <a:lnTo>
                    <a:pt x="8162" y="9134"/>
                  </a:lnTo>
                  <a:lnTo>
                    <a:pt x="8558" y="9098"/>
                  </a:lnTo>
                  <a:lnTo>
                    <a:pt x="8989" y="9098"/>
                  </a:lnTo>
                  <a:lnTo>
                    <a:pt x="9385" y="9170"/>
                  </a:lnTo>
                  <a:lnTo>
                    <a:pt x="9780" y="9277"/>
                  </a:lnTo>
                  <a:lnTo>
                    <a:pt x="10176" y="9421"/>
                  </a:lnTo>
                  <a:lnTo>
                    <a:pt x="10535" y="9601"/>
                  </a:lnTo>
                  <a:lnTo>
                    <a:pt x="10895" y="9817"/>
                  </a:lnTo>
                  <a:lnTo>
                    <a:pt x="11219" y="10068"/>
                  </a:lnTo>
                  <a:lnTo>
                    <a:pt x="11542" y="10392"/>
                  </a:lnTo>
                  <a:lnTo>
                    <a:pt x="11830" y="10716"/>
                  </a:lnTo>
                  <a:lnTo>
                    <a:pt x="12117" y="11075"/>
                  </a:lnTo>
                  <a:lnTo>
                    <a:pt x="12369" y="11471"/>
                  </a:lnTo>
                  <a:lnTo>
                    <a:pt x="12621" y="11902"/>
                  </a:lnTo>
                  <a:lnTo>
                    <a:pt x="12872" y="12334"/>
                  </a:lnTo>
                  <a:lnTo>
                    <a:pt x="13088" y="12837"/>
                  </a:lnTo>
                  <a:lnTo>
                    <a:pt x="13268" y="13340"/>
                  </a:lnTo>
                  <a:lnTo>
                    <a:pt x="13484" y="13916"/>
                  </a:lnTo>
                  <a:lnTo>
                    <a:pt x="13628" y="14491"/>
                  </a:lnTo>
                  <a:lnTo>
                    <a:pt x="13771" y="15066"/>
                  </a:lnTo>
                  <a:lnTo>
                    <a:pt x="13951" y="15785"/>
                  </a:lnTo>
                  <a:lnTo>
                    <a:pt x="14167" y="16433"/>
                  </a:lnTo>
                  <a:lnTo>
                    <a:pt x="14419" y="17080"/>
                  </a:lnTo>
                  <a:lnTo>
                    <a:pt x="14670" y="17691"/>
                  </a:lnTo>
                  <a:lnTo>
                    <a:pt x="14958" y="18266"/>
                  </a:lnTo>
                  <a:lnTo>
                    <a:pt x="15282" y="18770"/>
                  </a:lnTo>
                  <a:lnTo>
                    <a:pt x="15605" y="19237"/>
                  </a:lnTo>
                  <a:lnTo>
                    <a:pt x="15893" y="19633"/>
                  </a:lnTo>
                  <a:lnTo>
                    <a:pt x="16216" y="19956"/>
                  </a:lnTo>
                  <a:lnTo>
                    <a:pt x="16540" y="20172"/>
                  </a:lnTo>
                  <a:lnTo>
                    <a:pt x="16828" y="20316"/>
                  </a:lnTo>
                  <a:lnTo>
                    <a:pt x="16971" y="20352"/>
                  </a:lnTo>
                  <a:lnTo>
                    <a:pt x="17259" y="20352"/>
                  </a:lnTo>
                  <a:lnTo>
                    <a:pt x="17367" y="20316"/>
                  </a:lnTo>
                  <a:lnTo>
                    <a:pt x="17475" y="20244"/>
                  </a:lnTo>
                  <a:lnTo>
                    <a:pt x="17583" y="20136"/>
                  </a:lnTo>
                  <a:lnTo>
                    <a:pt x="17691" y="20028"/>
                  </a:lnTo>
                  <a:lnTo>
                    <a:pt x="17798" y="19884"/>
                  </a:lnTo>
                  <a:lnTo>
                    <a:pt x="17870" y="19669"/>
                  </a:lnTo>
                  <a:lnTo>
                    <a:pt x="17942" y="19453"/>
                  </a:lnTo>
                  <a:lnTo>
                    <a:pt x="18553" y="17044"/>
                  </a:lnTo>
                  <a:lnTo>
                    <a:pt x="19021" y="14994"/>
                  </a:lnTo>
                  <a:lnTo>
                    <a:pt x="19524" y="12693"/>
                  </a:lnTo>
                  <a:lnTo>
                    <a:pt x="20028" y="10356"/>
                  </a:lnTo>
                  <a:lnTo>
                    <a:pt x="20423" y="8271"/>
                  </a:lnTo>
                  <a:lnTo>
                    <a:pt x="20567" y="7408"/>
                  </a:lnTo>
                  <a:lnTo>
                    <a:pt x="20639" y="6653"/>
                  </a:lnTo>
                  <a:lnTo>
                    <a:pt x="20675" y="6113"/>
                  </a:lnTo>
                  <a:lnTo>
                    <a:pt x="20675" y="5754"/>
                  </a:lnTo>
                  <a:lnTo>
                    <a:pt x="20603" y="5574"/>
                  </a:lnTo>
                  <a:lnTo>
                    <a:pt x="20531" y="5394"/>
                  </a:lnTo>
                  <a:lnTo>
                    <a:pt x="20423" y="5286"/>
                  </a:lnTo>
                  <a:lnTo>
                    <a:pt x="20315" y="5178"/>
                  </a:lnTo>
                  <a:lnTo>
                    <a:pt x="20207" y="5107"/>
                  </a:lnTo>
                  <a:lnTo>
                    <a:pt x="20064" y="5035"/>
                  </a:lnTo>
                  <a:lnTo>
                    <a:pt x="19812" y="4999"/>
                  </a:lnTo>
                  <a:lnTo>
                    <a:pt x="19344" y="4999"/>
                  </a:lnTo>
                  <a:lnTo>
                    <a:pt x="19201" y="5035"/>
                  </a:lnTo>
                  <a:lnTo>
                    <a:pt x="19129" y="5035"/>
                  </a:lnTo>
                  <a:lnTo>
                    <a:pt x="19129" y="4819"/>
                  </a:lnTo>
                  <a:lnTo>
                    <a:pt x="19021" y="4423"/>
                  </a:lnTo>
                  <a:lnTo>
                    <a:pt x="18949" y="4172"/>
                  </a:lnTo>
                  <a:lnTo>
                    <a:pt x="18805" y="3920"/>
                  </a:lnTo>
                  <a:lnTo>
                    <a:pt x="18661" y="3740"/>
                  </a:lnTo>
                  <a:lnTo>
                    <a:pt x="18446" y="3560"/>
                  </a:lnTo>
                  <a:lnTo>
                    <a:pt x="18086" y="3453"/>
                  </a:lnTo>
                  <a:lnTo>
                    <a:pt x="17762" y="3417"/>
                  </a:lnTo>
                  <a:lnTo>
                    <a:pt x="17403" y="3453"/>
                  </a:lnTo>
                  <a:lnTo>
                    <a:pt x="17043" y="3560"/>
                  </a:lnTo>
                  <a:lnTo>
                    <a:pt x="17007" y="3381"/>
                  </a:lnTo>
                  <a:lnTo>
                    <a:pt x="16864" y="2985"/>
                  </a:lnTo>
                  <a:lnTo>
                    <a:pt x="16756" y="2733"/>
                  </a:lnTo>
                  <a:lnTo>
                    <a:pt x="16612" y="2518"/>
                  </a:lnTo>
                  <a:lnTo>
                    <a:pt x="16432" y="2302"/>
                  </a:lnTo>
                  <a:lnTo>
                    <a:pt x="16180" y="2158"/>
                  </a:lnTo>
                  <a:lnTo>
                    <a:pt x="16001" y="2122"/>
                  </a:lnTo>
                  <a:lnTo>
                    <a:pt x="15461" y="2122"/>
                  </a:lnTo>
                  <a:lnTo>
                    <a:pt x="15317" y="2194"/>
                  </a:lnTo>
                  <a:lnTo>
                    <a:pt x="15138" y="2266"/>
                  </a:lnTo>
                  <a:lnTo>
                    <a:pt x="14994" y="2338"/>
                  </a:lnTo>
                  <a:lnTo>
                    <a:pt x="14850" y="2446"/>
                  </a:lnTo>
                  <a:lnTo>
                    <a:pt x="14778" y="2230"/>
                  </a:lnTo>
                  <a:lnTo>
                    <a:pt x="14706" y="2050"/>
                  </a:lnTo>
                  <a:lnTo>
                    <a:pt x="14598" y="1871"/>
                  </a:lnTo>
                  <a:lnTo>
                    <a:pt x="14455" y="1691"/>
                  </a:lnTo>
                  <a:lnTo>
                    <a:pt x="14311" y="1511"/>
                  </a:lnTo>
                  <a:lnTo>
                    <a:pt x="14131" y="1367"/>
                  </a:lnTo>
                  <a:lnTo>
                    <a:pt x="13951" y="1259"/>
                  </a:lnTo>
                  <a:lnTo>
                    <a:pt x="13771" y="1151"/>
                  </a:lnTo>
                  <a:lnTo>
                    <a:pt x="13556" y="1115"/>
                  </a:lnTo>
                  <a:lnTo>
                    <a:pt x="13376" y="1115"/>
                  </a:lnTo>
                  <a:lnTo>
                    <a:pt x="13196" y="1151"/>
                  </a:lnTo>
                  <a:lnTo>
                    <a:pt x="13016" y="1187"/>
                  </a:lnTo>
                  <a:lnTo>
                    <a:pt x="12837" y="1259"/>
                  </a:lnTo>
                  <a:lnTo>
                    <a:pt x="12693" y="1367"/>
                  </a:lnTo>
                  <a:lnTo>
                    <a:pt x="12549" y="1511"/>
                  </a:lnTo>
                  <a:lnTo>
                    <a:pt x="12441" y="1655"/>
                  </a:lnTo>
                  <a:lnTo>
                    <a:pt x="12369" y="1475"/>
                  </a:lnTo>
                  <a:lnTo>
                    <a:pt x="12189" y="1115"/>
                  </a:lnTo>
                  <a:lnTo>
                    <a:pt x="12045" y="900"/>
                  </a:lnTo>
                  <a:lnTo>
                    <a:pt x="11902" y="684"/>
                  </a:lnTo>
                  <a:lnTo>
                    <a:pt x="11686" y="540"/>
                  </a:lnTo>
                  <a:lnTo>
                    <a:pt x="11434" y="432"/>
                  </a:lnTo>
                  <a:lnTo>
                    <a:pt x="11183" y="396"/>
                  </a:lnTo>
                  <a:lnTo>
                    <a:pt x="10931" y="432"/>
                  </a:lnTo>
                  <a:lnTo>
                    <a:pt x="10715" y="504"/>
                  </a:lnTo>
                  <a:lnTo>
                    <a:pt x="10535" y="612"/>
                  </a:lnTo>
                  <a:lnTo>
                    <a:pt x="10212" y="864"/>
                  </a:lnTo>
                  <a:lnTo>
                    <a:pt x="10104" y="972"/>
                  </a:lnTo>
                  <a:lnTo>
                    <a:pt x="10032" y="792"/>
                  </a:lnTo>
                  <a:lnTo>
                    <a:pt x="9924" y="612"/>
                  </a:lnTo>
                  <a:lnTo>
                    <a:pt x="9780" y="468"/>
                  </a:lnTo>
                  <a:lnTo>
                    <a:pt x="9636" y="324"/>
                  </a:lnTo>
                  <a:lnTo>
                    <a:pt x="9457" y="217"/>
                  </a:lnTo>
                  <a:lnTo>
                    <a:pt x="9277" y="109"/>
                  </a:lnTo>
                  <a:lnTo>
                    <a:pt x="9061" y="37"/>
                  </a:lnTo>
                  <a:lnTo>
                    <a:pt x="8845" y="1"/>
                  </a:lnTo>
                  <a:lnTo>
                    <a:pt x="8666" y="37"/>
                  </a:lnTo>
                  <a:lnTo>
                    <a:pt x="8450" y="109"/>
                  </a:lnTo>
                  <a:lnTo>
                    <a:pt x="8270" y="181"/>
                  </a:lnTo>
                  <a:lnTo>
                    <a:pt x="8126" y="288"/>
                  </a:lnTo>
                  <a:lnTo>
                    <a:pt x="7982" y="432"/>
                  </a:lnTo>
                  <a:lnTo>
                    <a:pt x="7839" y="576"/>
                  </a:lnTo>
                  <a:lnTo>
                    <a:pt x="7731" y="756"/>
                  </a:lnTo>
                  <a:lnTo>
                    <a:pt x="7659" y="936"/>
                  </a:lnTo>
                  <a:lnTo>
                    <a:pt x="7551" y="792"/>
                  </a:lnTo>
                  <a:lnTo>
                    <a:pt x="7299" y="468"/>
                  </a:lnTo>
                  <a:lnTo>
                    <a:pt x="7120" y="288"/>
                  </a:lnTo>
                  <a:lnTo>
                    <a:pt x="6904" y="145"/>
                  </a:lnTo>
                  <a:lnTo>
                    <a:pt x="6616" y="37"/>
                  </a:lnTo>
                  <a:lnTo>
                    <a:pt x="63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3718300" y="1371625"/>
              <a:ext cx="169025" cy="168100"/>
            </a:xfrm>
            <a:custGeom>
              <a:avLst/>
              <a:gdLst/>
              <a:ahLst/>
              <a:cxnLst/>
              <a:rect l="l" t="t" r="r" b="b"/>
              <a:pathLst>
                <a:path w="6761" h="6724" extrusionOk="0">
                  <a:moveTo>
                    <a:pt x="3560" y="468"/>
                  </a:moveTo>
                  <a:lnTo>
                    <a:pt x="3920" y="504"/>
                  </a:lnTo>
                  <a:lnTo>
                    <a:pt x="4207" y="575"/>
                  </a:lnTo>
                  <a:lnTo>
                    <a:pt x="4459" y="683"/>
                  </a:lnTo>
                  <a:lnTo>
                    <a:pt x="4747" y="791"/>
                  </a:lnTo>
                  <a:lnTo>
                    <a:pt x="4998" y="935"/>
                  </a:lnTo>
                  <a:lnTo>
                    <a:pt x="5214" y="1115"/>
                  </a:lnTo>
                  <a:lnTo>
                    <a:pt x="5430" y="1295"/>
                  </a:lnTo>
                  <a:lnTo>
                    <a:pt x="5610" y="1474"/>
                  </a:lnTo>
                  <a:lnTo>
                    <a:pt x="5789" y="1726"/>
                  </a:lnTo>
                  <a:lnTo>
                    <a:pt x="5933" y="1942"/>
                  </a:lnTo>
                  <a:lnTo>
                    <a:pt x="6077" y="2193"/>
                  </a:lnTo>
                  <a:lnTo>
                    <a:pt x="6149" y="2481"/>
                  </a:lnTo>
                  <a:lnTo>
                    <a:pt x="6221" y="2733"/>
                  </a:lnTo>
                  <a:lnTo>
                    <a:pt x="6293" y="3020"/>
                  </a:lnTo>
                  <a:lnTo>
                    <a:pt x="6293" y="3308"/>
                  </a:lnTo>
                  <a:lnTo>
                    <a:pt x="6293" y="3596"/>
                  </a:lnTo>
                  <a:lnTo>
                    <a:pt x="6257" y="3883"/>
                  </a:lnTo>
                  <a:lnTo>
                    <a:pt x="6185" y="4207"/>
                  </a:lnTo>
                  <a:lnTo>
                    <a:pt x="6113" y="4459"/>
                  </a:lnTo>
                  <a:lnTo>
                    <a:pt x="5969" y="4746"/>
                  </a:lnTo>
                  <a:lnTo>
                    <a:pt x="5825" y="4962"/>
                  </a:lnTo>
                  <a:lnTo>
                    <a:pt x="5682" y="5214"/>
                  </a:lnTo>
                  <a:lnTo>
                    <a:pt x="5466" y="5429"/>
                  </a:lnTo>
                  <a:lnTo>
                    <a:pt x="5286" y="5609"/>
                  </a:lnTo>
                  <a:lnTo>
                    <a:pt x="5034" y="5789"/>
                  </a:lnTo>
                  <a:lnTo>
                    <a:pt x="4819" y="5933"/>
                  </a:lnTo>
                  <a:lnTo>
                    <a:pt x="4567" y="6041"/>
                  </a:lnTo>
                  <a:lnTo>
                    <a:pt x="4315" y="6149"/>
                  </a:lnTo>
                  <a:lnTo>
                    <a:pt x="4028" y="6221"/>
                  </a:lnTo>
                  <a:lnTo>
                    <a:pt x="3740" y="6292"/>
                  </a:lnTo>
                  <a:lnTo>
                    <a:pt x="3165" y="6292"/>
                  </a:lnTo>
                  <a:lnTo>
                    <a:pt x="2877" y="6256"/>
                  </a:lnTo>
                  <a:lnTo>
                    <a:pt x="2589" y="6185"/>
                  </a:lnTo>
                  <a:lnTo>
                    <a:pt x="2302" y="6077"/>
                  </a:lnTo>
                  <a:lnTo>
                    <a:pt x="2050" y="5969"/>
                  </a:lnTo>
                  <a:lnTo>
                    <a:pt x="1798" y="5825"/>
                  </a:lnTo>
                  <a:lnTo>
                    <a:pt x="1547" y="5645"/>
                  </a:lnTo>
                  <a:lnTo>
                    <a:pt x="1331" y="5465"/>
                  </a:lnTo>
                  <a:lnTo>
                    <a:pt x="1151" y="5286"/>
                  </a:lnTo>
                  <a:lnTo>
                    <a:pt x="971" y="5034"/>
                  </a:lnTo>
                  <a:lnTo>
                    <a:pt x="828" y="4818"/>
                  </a:lnTo>
                  <a:lnTo>
                    <a:pt x="720" y="4567"/>
                  </a:lnTo>
                  <a:lnTo>
                    <a:pt x="612" y="4279"/>
                  </a:lnTo>
                  <a:lnTo>
                    <a:pt x="540" y="4027"/>
                  </a:lnTo>
                  <a:lnTo>
                    <a:pt x="468" y="3740"/>
                  </a:lnTo>
                  <a:lnTo>
                    <a:pt x="468" y="3452"/>
                  </a:lnTo>
                  <a:lnTo>
                    <a:pt x="468" y="3164"/>
                  </a:lnTo>
                  <a:lnTo>
                    <a:pt x="504" y="2877"/>
                  </a:lnTo>
                  <a:lnTo>
                    <a:pt x="648" y="2373"/>
                  </a:lnTo>
                  <a:lnTo>
                    <a:pt x="828" y="1942"/>
                  </a:lnTo>
                  <a:lnTo>
                    <a:pt x="1115" y="1546"/>
                  </a:lnTo>
                  <a:lnTo>
                    <a:pt x="1439" y="1187"/>
                  </a:lnTo>
                  <a:lnTo>
                    <a:pt x="1798" y="899"/>
                  </a:lnTo>
                  <a:lnTo>
                    <a:pt x="2230" y="683"/>
                  </a:lnTo>
                  <a:lnTo>
                    <a:pt x="2697" y="540"/>
                  </a:lnTo>
                  <a:lnTo>
                    <a:pt x="3165" y="468"/>
                  </a:lnTo>
                  <a:close/>
                  <a:moveTo>
                    <a:pt x="3308" y="0"/>
                  </a:moveTo>
                  <a:lnTo>
                    <a:pt x="2985" y="36"/>
                  </a:lnTo>
                  <a:lnTo>
                    <a:pt x="2661" y="72"/>
                  </a:lnTo>
                  <a:lnTo>
                    <a:pt x="2338" y="180"/>
                  </a:lnTo>
                  <a:lnTo>
                    <a:pt x="2014" y="288"/>
                  </a:lnTo>
                  <a:lnTo>
                    <a:pt x="1726" y="432"/>
                  </a:lnTo>
                  <a:lnTo>
                    <a:pt x="1475" y="611"/>
                  </a:lnTo>
                  <a:lnTo>
                    <a:pt x="1223" y="791"/>
                  </a:lnTo>
                  <a:lnTo>
                    <a:pt x="971" y="1007"/>
                  </a:lnTo>
                  <a:lnTo>
                    <a:pt x="756" y="1259"/>
                  </a:lnTo>
                  <a:lnTo>
                    <a:pt x="576" y="1510"/>
                  </a:lnTo>
                  <a:lnTo>
                    <a:pt x="396" y="1798"/>
                  </a:lnTo>
                  <a:lnTo>
                    <a:pt x="252" y="2122"/>
                  </a:lnTo>
                  <a:lnTo>
                    <a:pt x="144" y="2409"/>
                  </a:lnTo>
                  <a:lnTo>
                    <a:pt x="72" y="2769"/>
                  </a:lnTo>
                  <a:lnTo>
                    <a:pt x="36" y="3092"/>
                  </a:lnTo>
                  <a:lnTo>
                    <a:pt x="1" y="3452"/>
                  </a:lnTo>
                  <a:lnTo>
                    <a:pt x="36" y="3776"/>
                  </a:lnTo>
                  <a:lnTo>
                    <a:pt x="108" y="4099"/>
                  </a:lnTo>
                  <a:lnTo>
                    <a:pt x="180" y="4423"/>
                  </a:lnTo>
                  <a:lnTo>
                    <a:pt x="288" y="4710"/>
                  </a:lnTo>
                  <a:lnTo>
                    <a:pt x="432" y="5034"/>
                  </a:lnTo>
                  <a:lnTo>
                    <a:pt x="612" y="5286"/>
                  </a:lnTo>
                  <a:lnTo>
                    <a:pt x="828" y="5537"/>
                  </a:lnTo>
                  <a:lnTo>
                    <a:pt x="1043" y="5789"/>
                  </a:lnTo>
                  <a:lnTo>
                    <a:pt x="1259" y="6005"/>
                  </a:lnTo>
                  <a:lnTo>
                    <a:pt x="1547" y="6185"/>
                  </a:lnTo>
                  <a:lnTo>
                    <a:pt x="1834" y="6364"/>
                  </a:lnTo>
                  <a:lnTo>
                    <a:pt x="2122" y="6508"/>
                  </a:lnTo>
                  <a:lnTo>
                    <a:pt x="2446" y="6616"/>
                  </a:lnTo>
                  <a:lnTo>
                    <a:pt x="2805" y="6688"/>
                  </a:lnTo>
                  <a:lnTo>
                    <a:pt x="3201" y="6724"/>
                  </a:lnTo>
                  <a:lnTo>
                    <a:pt x="3632" y="6724"/>
                  </a:lnTo>
                  <a:lnTo>
                    <a:pt x="3920" y="6688"/>
                  </a:lnTo>
                  <a:lnTo>
                    <a:pt x="4171" y="6652"/>
                  </a:lnTo>
                  <a:lnTo>
                    <a:pt x="4459" y="6544"/>
                  </a:lnTo>
                  <a:lnTo>
                    <a:pt x="4711" y="6472"/>
                  </a:lnTo>
                  <a:lnTo>
                    <a:pt x="4962" y="6328"/>
                  </a:lnTo>
                  <a:lnTo>
                    <a:pt x="5214" y="6221"/>
                  </a:lnTo>
                  <a:lnTo>
                    <a:pt x="5430" y="6041"/>
                  </a:lnTo>
                  <a:lnTo>
                    <a:pt x="5646" y="5861"/>
                  </a:lnTo>
                  <a:lnTo>
                    <a:pt x="5825" y="5681"/>
                  </a:lnTo>
                  <a:lnTo>
                    <a:pt x="6005" y="5465"/>
                  </a:lnTo>
                  <a:lnTo>
                    <a:pt x="6185" y="5250"/>
                  </a:lnTo>
                  <a:lnTo>
                    <a:pt x="6329" y="5034"/>
                  </a:lnTo>
                  <a:lnTo>
                    <a:pt x="6437" y="4782"/>
                  </a:lnTo>
                  <a:lnTo>
                    <a:pt x="6544" y="4531"/>
                  </a:lnTo>
                  <a:lnTo>
                    <a:pt x="6616" y="4243"/>
                  </a:lnTo>
                  <a:lnTo>
                    <a:pt x="6688" y="3955"/>
                  </a:lnTo>
                  <a:lnTo>
                    <a:pt x="6724" y="3632"/>
                  </a:lnTo>
                  <a:lnTo>
                    <a:pt x="6760" y="3272"/>
                  </a:lnTo>
                  <a:lnTo>
                    <a:pt x="6724" y="2949"/>
                  </a:lnTo>
                  <a:lnTo>
                    <a:pt x="6688" y="2625"/>
                  </a:lnTo>
                  <a:lnTo>
                    <a:pt x="6580" y="2301"/>
                  </a:lnTo>
                  <a:lnTo>
                    <a:pt x="6473" y="2014"/>
                  </a:lnTo>
                  <a:lnTo>
                    <a:pt x="6329" y="1726"/>
                  </a:lnTo>
                  <a:lnTo>
                    <a:pt x="6149" y="1438"/>
                  </a:lnTo>
                  <a:lnTo>
                    <a:pt x="5969" y="1187"/>
                  </a:lnTo>
                  <a:lnTo>
                    <a:pt x="5753" y="971"/>
                  </a:lnTo>
                  <a:lnTo>
                    <a:pt x="5502" y="755"/>
                  </a:lnTo>
                  <a:lnTo>
                    <a:pt x="5214" y="540"/>
                  </a:lnTo>
                  <a:lnTo>
                    <a:pt x="4962" y="396"/>
                  </a:lnTo>
                  <a:lnTo>
                    <a:pt x="4639" y="252"/>
                  </a:lnTo>
                  <a:lnTo>
                    <a:pt x="4315" y="144"/>
                  </a:lnTo>
                  <a:lnTo>
                    <a:pt x="3992" y="36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3551100" y="1361725"/>
              <a:ext cx="125875" cy="168125"/>
            </a:xfrm>
            <a:custGeom>
              <a:avLst/>
              <a:gdLst/>
              <a:ahLst/>
              <a:cxnLst/>
              <a:rect l="l" t="t" r="r" b="b"/>
              <a:pathLst>
                <a:path w="5035" h="6725" extrusionOk="0">
                  <a:moveTo>
                    <a:pt x="2661" y="468"/>
                  </a:moveTo>
                  <a:lnTo>
                    <a:pt x="2877" y="504"/>
                  </a:lnTo>
                  <a:lnTo>
                    <a:pt x="3093" y="540"/>
                  </a:lnTo>
                  <a:lnTo>
                    <a:pt x="3273" y="612"/>
                  </a:lnTo>
                  <a:lnTo>
                    <a:pt x="3453" y="720"/>
                  </a:lnTo>
                  <a:lnTo>
                    <a:pt x="3632" y="864"/>
                  </a:lnTo>
                  <a:lnTo>
                    <a:pt x="3776" y="1007"/>
                  </a:lnTo>
                  <a:lnTo>
                    <a:pt x="3920" y="1151"/>
                  </a:lnTo>
                  <a:lnTo>
                    <a:pt x="4064" y="1331"/>
                  </a:lnTo>
                  <a:lnTo>
                    <a:pt x="4315" y="1834"/>
                  </a:lnTo>
                  <a:lnTo>
                    <a:pt x="4495" y="2374"/>
                  </a:lnTo>
                  <a:lnTo>
                    <a:pt x="4567" y="2913"/>
                  </a:lnTo>
                  <a:lnTo>
                    <a:pt x="4567" y="3452"/>
                  </a:lnTo>
                  <a:lnTo>
                    <a:pt x="4495" y="4064"/>
                  </a:lnTo>
                  <a:lnTo>
                    <a:pt x="4351" y="4603"/>
                  </a:lnTo>
                  <a:lnTo>
                    <a:pt x="4136" y="5070"/>
                  </a:lnTo>
                  <a:lnTo>
                    <a:pt x="3884" y="5502"/>
                  </a:lnTo>
                  <a:lnTo>
                    <a:pt x="3704" y="5682"/>
                  </a:lnTo>
                  <a:lnTo>
                    <a:pt x="3560" y="5861"/>
                  </a:lnTo>
                  <a:lnTo>
                    <a:pt x="3381" y="6005"/>
                  </a:lnTo>
                  <a:lnTo>
                    <a:pt x="3201" y="6113"/>
                  </a:lnTo>
                  <a:lnTo>
                    <a:pt x="2985" y="6185"/>
                  </a:lnTo>
                  <a:lnTo>
                    <a:pt x="2805" y="6257"/>
                  </a:lnTo>
                  <a:lnTo>
                    <a:pt x="2590" y="6293"/>
                  </a:lnTo>
                  <a:lnTo>
                    <a:pt x="2374" y="6293"/>
                  </a:lnTo>
                  <a:lnTo>
                    <a:pt x="2158" y="6257"/>
                  </a:lnTo>
                  <a:lnTo>
                    <a:pt x="1978" y="6221"/>
                  </a:lnTo>
                  <a:lnTo>
                    <a:pt x="1763" y="6113"/>
                  </a:lnTo>
                  <a:lnTo>
                    <a:pt x="1583" y="6005"/>
                  </a:lnTo>
                  <a:lnTo>
                    <a:pt x="1439" y="5897"/>
                  </a:lnTo>
                  <a:lnTo>
                    <a:pt x="1259" y="5718"/>
                  </a:lnTo>
                  <a:lnTo>
                    <a:pt x="1115" y="5574"/>
                  </a:lnTo>
                  <a:lnTo>
                    <a:pt x="972" y="5358"/>
                  </a:lnTo>
                  <a:lnTo>
                    <a:pt x="756" y="4927"/>
                  </a:lnTo>
                  <a:lnTo>
                    <a:pt x="576" y="4423"/>
                  </a:lnTo>
                  <a:lnTo>
                    <a:pt x="468" y="3848"/>
                  </a:lnTo>
                  <a:lnTo>
                    <a:pt x="468" y="3273"/>
                  </a:lnTo>
                  <a:lnTo>
                    <a:pt x="468" y="2985"/>
                  </a:lnTo>
                  <a:lnTo>
                    <a:pt x="540" y="2733"/>
                  </a:lnTo>
                  <a:lnTo>
                    <a:pt x="648" y="2194"/>
                  </a:lnTo>
                  <a:lnTo>
                    <a:pt x="900" y="1691"/>
                  </a:lnTo>
                  <a:lnTo>
                    <a:pt x="1008" y="1439"/>
                  </a:lnTo>
                  <a:lnTo>
                    <a:pt x="1187" y="1223"/>
                  </a:lnTo>
                  <a:lnTo>
                    <a:pt x="1439" y="936"/>
                  </a:lnTo>
                  <a:lnTo>
                    <a:pt x="1763" y="684"/>
                  </a:lnTo>
                  <a:lnTo>
                    <a:pt x="2122" y="540"/>
                  </a:lnTo>
                  <a:lnTo>
                    <a:pt x="2518" y="468"/>
                  </a:lnTo>
                  <a:close/>
                  <a:moveTo>
                    <a:pt x="2590" y="1"/>
                  </a:moveTo>
                  <a:lnTo>
                    <a:pt x="2158" y="37"/>
                  </a:lnTo>
                  <a:lnTo>
                    <a:pt x="1799" y="144"/>
                  </a:lnTo>
                  <a:lnTo>
                    <a:pt x="1439" y="360"/>
                  </a:lnTo>
                  <a:lnTo>
                    <a:pt x="1115" y="612"/>
                  </a:lnTo>
                  <a:lnTo>
                    <a:pt x="972" y="756"/>
                  </a:lnTo>
                  <a:lnTo>
                    <a:pt x="828" y="936"/>
                  </a:lnTo>
                  <a:lnTo>
                    <a:pt x="648" y="1187"/>
                  </a:lnTo>
                  <a:lnTo>
                    <a:pt x="504" y="1475"/>
                  </a:lnTo>
                  <a:lnTo>
                    <a:pt x="360" y="1727"/>
                  </a:lnTo>
                  <a:lnTo>
                    <a:pt x="252" y="2014"/>
                  </a:lnTo>
                  <a:lnTo>
                    <a:pt x="145" y="2338"/>
                  </a:lnTo>
                  <a:lnTo>
                    <a:pt x="73" y="2625"/>
                  </a:lnTo>
                  <a:lnTo>
                    <a:pt x="37" y="2949"/>
                  </a:lnTo>
                  <a:lnTo>
                    <a:pt x="1" y="3273"/>
                  </a:lnTo>
                  <a:lnTo>
                    <a:pt x="1" y="3596"/>
                  </a:lnTo>
                  <a:lnTo>
                    <a:pt x="37" y="3920"/>
                  </a:lnTo>
                  <a:lnTo>
                    <a:pt x="73" y="4243"/>
                  </a:lnTo>
                  <a:lnTo>
                    <a:pt x="145" y="4567"/>
                  </a:lnTo>
                  <a:lnTo>
                    <a:pt x="252" y="4891"/>
                  </a:lnTo>
                  <a:lnTo>
                    <a:pt x="360" y="5142"/>
                  </a:lnTo>
                  <a:lnTo>
                    <a:pt x="504" y="5430"/>
                  </a:lnTo>
                  <a:lnTo>
                    <a:pt x="648" y="5682"/>
                  </a:lnTo>
                  <a:lnTo>
                    <a:pt x="792" y="5897"/>
                  </a:lnTo>
                  <a:lnTo>
                    <a:pt x="1008" y="6113"/>
                  </a:lnTo>
                  <a:lnTo>
                    <a:pt x="1187" y="6293"/>
                  </a:lnTo>
                  <a:lnTo>
                    <a:pt x="1403" y="6437"/>
                  </a:lnTo>
                  <a:lnTo>
                    <a:pt x="1619" y="6545"/>
                  </a:lnTo>
                  <a:lnTo>
                    <a:pt x="1870" y="6652"/>
                  </a:lnTo>
                  <a:lnTo>
                    <a:pt x="2122" y="6724"/>
                  </a:lnTo>
                  <a:lnTo>
                    <a:pt x="2554" y="6724"/>
                  </a:lnTo>
                  <a:lnTo>
                    <a:pt x="2805" y="6688"/>
                  </a:lnTo>
                  <a:lnTo>
                    <a:pt x="3057" y="6652"/>
                  </a:lnTo>
                  <a:lnTo>
                    <a:pt x="3273" y="6545"/>
                  </a:lnTo>
                  <a:lnTo>
                    <a:pt x="3488" y="6437"/>
                  </a:lnTo>
                  <a:lnTo>
                    <a:pt x="3704" y="6293"/>
                  </a:lnTo>
                  <a:lnTo>
                    <a:pt x="3884" y="6149"/>
                  </a:lnTo>
                  <a:lnTo>
                    <a:pt x="4064" y="5933"/>
                  </a:lnTo>
                  <a:lnTo>
                    <a:pt x="4244" y="5754"/>
                  </a:lnTo>
                  <a:lnTo>
                    <a:pt x="4423" y="5502"/>
                  </a:lnTo>
                  <a:lnTo>
                    <a:pt x="4567" y="5250"/>
                  </a:lnTo>
                  <a:lnTo>
                    <a:pt x="4675" y="4999"/>
                  </a:lnTo>
                  <a:lnTo>
                    <a:pt x="4783" y="4711"/>
                  </a:lnTo>
                  <a:lnTo>
                    <a:pt x="4891" y="4423"/>
                  </a:lnTo>
                  <a:lnTo>
                    <a:pt x="4963" y="4136"/>
                  </a:lnTo>
                  <a:lnTo>
                    <a:pt x="4999" y="3812"/>
                  </a:lnTo>
                  <a:lnTo>
                    <a:pt x="5035" y="3488"/>
                  </a:lnTo>
                  <a:lnTo>
                    <a:pt x="5035" y="3165"/>
                  </a:lnTo>
                  <a:lnTo>
                    <a:pt x="4999" y="2877"/>
                  </a:lnTo>
                  <a:lnTo>
                    <a:pt x="4963" y="2554"/>
                  </a:lnTo>
                  <a:lnTo>
                    <a:pt x="4927" y="2266"/>
                  </a:lnTo>
                  <a:lnTo>
                    <a:pt x="4819" y="1942"/>
                  </a:lnTo>
                  <a:lnTo>
                    <a:pt x="4711" y="1655"/>
                  </a:lnTo>
                  <a:lnTo>
                    <a:pt x="4567" y="1367"/>
                  </a:lnTo>
                  <a:lnTo>
                    <a:pt x="4423" y="1115"/>
                  </a:lnTo>
                  <a:lnTo>
                    <a:pt x="4279" y="900"/>
                  </a:lnTo>
                  <a:lnTo>
                    <a:pt x="4136" y="684"/>
                  </a:lnTo>
                  <a:lnTo>
                    <a:pt x="3956" y="504"/>
                  </a:lnTo>
                  <a:lnTo>
                    <a:pt x="3740" y="360"/>
                  </a:lnTo>
                  <a:lnTo>
                    <a:pt x="3560" y="252"/>
                  </a:lnTo>
                  <a:lnTo>
                    <a:pt x="3381" y="144"/>
                  </a:lnTo>
                  <a:lnTo>
                    <a:pt x="2985" y="37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3667075" y="1426450"/>
              <a:ext cx="62925" cy="24300"/>
            </a:xfrm>
            <a:custGeom>
              <a:avLst/>
              <a:gdLst/>
              <a:ahLst/>
              <a:cxnLst/>
              <a:rect l="l" t="t" r="r" b="b"/>
              <a:pathLst>
                <a:path w="2517" h="972" extrusionOk="0">
                  <a:moveTo>
                    <a:pt x="863" y="0"/>
                  </a:moveTo>
                  <a:lnTo>
                    <a:pt x="683" y="36"/>
                  </a:lnTo>
                  <a:lnTo>
                    <a:pt x="503" y="72"/>
                  </a:lnTo>
                  <a:lnTo>
                    <a:pt x="360" y="144"/>
                  </a:lnTo>
                  <a:lnTo>
                    <a:pt x="180" y="252"/>
                  </a:lnTo>
                  <a:lnTo>
                    <a:pt x="0" y="396"/>
                  </a:lnTo>
                  <a:lnTo>
                    <a:pt x="324" y="720"/>
                  </a:lnTo>
                  <a:lnTo>
                    <a:pt x="467" y="612"/>
                  </a:lnTo>
                  <a:lnTo>
                    <a:pt x="611" y="504"/>
                  </a:lnTo>
                  <a:lnTo>
                    <a:pt x="791" y="468"/>
                  </a:lnTo>
                  <a:lnTo>
                    <a:pt x="935" y="432"/>
                  </a:lnTo>
                  <a:lnTo>
                    <a:pt x="1079" y="432"/>
                  </a:lnTo>
                  <a:lnTo>
                    <a:pt x="1259" y="468"/>
                  </a:lnTo>
                  <a:lnTo>
                    <a:pt x="1546" y="540"/>
                  </a:lnTo>
                  <a:lnTo>
                    <a:pt x="1798" y="684"/>
                  </a:lnTo>
                  <a:lnTo>
                    <a:pt x="2014" y="827"/>
                  </a:lnTo>
                  <a:lnTo>
                    <a:pt x="2193" y="971"/>
                  </a:lnTo>
                  <a:lnTo>
                    <a:pt x="2517" y="648"/>
                  </a:lnTo>
                  <a:lnTo>
                    <a:pt x="2301" y="468"/>
                  </a:lnTo>
                  <a:lnTo>
                    <a:pt x="2050" y="288"/>
                  </a:lnTo>
                  <a:lnTo>
                    <a:pt x="1726" y="144"/>
                  </a:lnTo>
                  <a:lnTo>
                    <a:pt x="1402" y="36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3878300" y="1431850"/>
              <a:ext cx="228350" cy="58450"/>
            </a:xfrm>
            <a:custGeom>
              <a:avLst/>
              <a:gdLst/>
              <a:ahLst/>
              <a:cxnLst/>
              <a:rect l="l" t="t" r="r" b="b"/>
              <a:pathLst>
                <a:path w="9134" h="2338" extrusionOk="0">
                  <a:moveTo>
                    <a:pt x="5754" y="0"/>
                  </a:moveTo>
                  <a:lnTo>
                    <a:pt x="3345" y="36"/>
                  </a:lnTo>
                  <a:lnTo>
                    <a:pt x="1115" y="108"/>
                  </a:lnTo>
                  <a:lnTo>
                    <a:pt x="1" y="144"/>
                  </a:lnTo>
                  <a:lnTo>
                    <a:pt x="1" y="611"/>
                  </a:lnTo>
                  <a:lnTo>
                    <a:pt x="1727" y="540"/>
                  </a:lnTo>
                  <a:lnTo>
                    <a:pt x="3956" y="468"/>
                  </a:lnTo>
                  <a:lnTo>
                    <a:pt x="5933" y="432"/>
                  </a:lnTo>
                  <a:lnTo>
                    <a:pt x="6688" y="468"/>
                  </a:lnTo>
                  <a:lnTo>
                    <a:pt x="7120" y="504"/>
                  </a:lnTo>
                  <a:lnTo>
                    <a:pt x="7264" y="540"/>
                  </a:lnTo>
                  <a:lnTo>
                    <a:pt x="7408" y="611"/>
                  </a:lnTo>
                  <a:lnTo>
                    <a:pt x="7659" y="791"/>
                  </a:lnTo>
                  <a:lnTo>
                    <a:pt x="7911" y="1007"/>
                  </a:lnTo>
                  <a:lnTo>
                    <a:pt x="8127" y="1295"/>
                  </a:lnTo>
                  <a:lnTo>
                    <a:pt x="8306" y="1582"/>
                  </a:lnTo>
                  <a:lnTo>
                    <a:pt x="8486" y="1870"/>
                  </a:lnTo>
                  <a:lnTo>
                    <a:pt x="8738" y="2337"/>
                  </a:lnTo>
                  <a:lnTo>
                    <a:pt x="9133" y="2122"/>
                  </a:lnTo>
                  <a:lnTo>
                    <a:pt x="8954" y="1762"/>
                  </a:lnTo>
                  <a:lnTo>
                    <a:pt x="8774" y="1438"/>
                  </a:lnTo>
                  <a:lnTo>
                    <a:pt x="8522" y="1115"/>
                  </a:lnTo>
                  <a:lnTo>
                    <a:pt x="8270" y="755"/>
                  </a:lnTo>
                  <a:lnTo>
                    <a:pt x="7947" y="432"/>
                  </a:lnTo>
                  <a:lnTo>
                    <a:pt x="7803" y="324"/>
                  </a:lnTo>
                  <a:lnTo>
                    <a:pt x="7623" y="216"/>
                  </a:lnTo>
                  <a:lnTo>
                    <a:pt x="7443" y="108"/>
                  </a:lnTo>
                  <a:lnTo>
                    <a:pt x="7264" y="72"/>
                  </a:lnTo>
                  <a:lnTo>
                    <a:pt x="66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3971800" y="1386000"/>
              <a:ext cx="136650" cy="195975"/>
            </a:xfrm>
            <a:custGeom>
              <a:avLst/>
              <a:gdLst/>
              <a:ahLst/>
              <a:cxnLst/>
              <a:rect l="l" t="t" r="r" b="b"/>
              <a:pathLst>
                <a:path w="5466" h="7839" extrusionOk="0">
                  <a:moveTo>
                    <a:pt x="3955" y="0"/>
                  </a:moveTo>
                  <a:lnTo>
                    <a:pt x="3596" y="108"/>
                  </a:lnTo>
                  <a:lnTo>
                    <a:pt x="3236" y="252"/>
                  </a:lnTo>
                  <a:lnTo>
                    <a:pt x="2876" y="504"/>
                  </a:lnTo>
                  <a:lnTo>
                    <a:pt x="2517" y="756"/>
                  </a:lnTo>
                  <a:lnTo>
                    <a:pt x="2193" y="1079"/>
                  </a:lnTo>
                  <a:lnTo>
                    <a:pt x="1870" y="1403"/>
                  </a:lnTo>
                  <a:lnTo>
                    <a:pt x="1294" y="2086"/>
                  </a:lnTo>
                  <a:lnTo>
                    <a:pt x="827" y="2697"/>
                  </a:lnTo>
                  <a:lnTo>
                    <a:pt x="432" y="3344"/>
                  </a:lnTo>
                  <a:lnTo>
                    <a:pt x="0" y="6688"/>
                  </a:lnTo>
                  <a:lnTo>
                    <a:pt x="36" y="6760"/>
                  </a:lnTo>
                  <a:lnTo>
                    <a:pt x="144" y="6940"/>
                  </a:lnTo>
                  <a:lnTo>
                    <a:pt x="288" y="7120"/>
                  </a:lnTo>
                  <a:lnTo>
                    <a:pt x="575" y="7407"/>
                  </a:lnTo>
                  <a:lnTo>
                    <a:pt x="899" y="7623"/>
                  </a:lnTo>
                  <a:lnTo>
                    <a:pt x="1294" y="7767"/>
                  </a:lnTo>
                  <a:lnTo>
                    <a:pt x="1690" y="7839"/>
                  </a:lnTo>
                  <a:lnTo>
                    <a:pt x="2085" y="7839"/>
                  </a:lnTo>
                  <a:lnTo>
                    <a:pt x="2481" y="7767"/>
                  </a:lnTo>
                  <a:lnTo>
                    <a:pt x="2697" y="7695"/>
                  </a:lnTo>
                  <a:lnTo>
                    <a:pt x="2876" y="7587"/>
                  </a:lnTo>
                  <a:lnTo>
                    <a:pt x="3056" y="7479"/>
                  </a:lnTo>
                  <a:lnTo>
                    <a:pt x="3236" y="7371"/>
                  </a:lnTo>
                  <a:lnTo>
                    <a:pt x="3596" y="7048"/>
                  </a:lnTo>
                  <a:lnTo>
                    <a:pt x="3919" y="6652"/>
                  </a:lnTo>
                  <a:lnTo>
                    <a:pt x="4243" y="6149"/>
                  </a:lnTo>
                  <a:lnTo>
                    <a:pt x="4530" y="5610"/>
                  </a:lnTo>
                  <a:lnTo>
                    <a:pt x="4782" y="5034"/>
                  </a:lnTo>
                  <a:lnTo>
                    <a:pt x="4998" y="4423"/>
                  </a:lnTo>
                  <a:lnTo>
                    <a:pt x="5214" y="3812"/>
                  </a:lnTo>
                  <a:lnTo>
                    <a:pt x="5321" y="3201"/>
                  </a:lnTo>
                  <a:lnTo>
                    <a:pt x="5429" y="2589"/>
                  </a:lnTo>
                  <a:lnTo>
                    <a:pt x="5465" y="2014"/>
                  </a:lnTo>
                  <a:lnTo>
                    <a:pt x="5429" y="1511"/>
                  </a:lnTo>
                  <a:lnTo>
                    <a:pt x="5357" y="1043"/>
                  </a:lnTo>
                  <a:lnTo>
                    <a:pt x="5286" y="827"/>
                  </a:lnTo>
                  <a:lnTo>
                    <a:pt x="5178" y="612"/>
                  </a:lnTo>
                  <a:lnTo>
                    <a:pt x="5070" y="468"/>
                  </a:lnTo>
                  <a:lnTo>
                    <a:pt x="4962" y="324"/>
                  </a:lnTo>
                  <a:lnTo>
                    <a:pt x="4818" y="216"/>
                  </a:lnTo>
                  <a:lnTo>
                    <a:pt x="4674" y="108"/>
                  </a:lnTo>
                  <a:lnTo>
                    <a:pt x="4494" y="36"/>
                  </a:lnTo>
                  <a:lnTo>
                    <a:pt x="4315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3998750" y="1429150"/>
              <a:ext cx="76425" cy="125875"/>
            </a:xfrm>
            <a:custGeom>
              <a:avLst/>
              <a:gdLst/>
              <a:ahLst/>
              <a:cxnLst/>
              <a:rect l="l" t="t" r="r" b="b"/>
              <a:pathLst>
                <a:path w="3057" h="5035" extrusionOk="0">
                  <a:moveTo>
                    <a:pt x="3057" y="0"/>
                  </a:moveTo>
                  <a:lnTo>
                    <a:pt x="2697" y="108"/>
                  </a:lnTo>
                  <a:lnTo>
                    <a:pt x="2374" y="252"/>
                  </a:lnTo>
                  <a:lnTo>
                    <a:pt x="2050" y="432"/>
                  </a:lnTo>
                  <a:lnTo>
                    <a:pt x="1727" y="648"/>
                  </a:lnTo>
                  <a:lnTo>
                    <a:pt x="1439" y="899"/>
                  </a:lnTo>
                  <a:lnTo>
                    <a:pt x="1187" y="1223"/>
                  </a:lnTo>
                  <a:lnTo>
                    <a:pt x="972" y="1546"/>
                  </a:lnTo>
                  <a:lnTo>
                    <a:pt x="756" y="1870"/>
                  </a:lnTo>
                  <a:lnTo>
                    <a:pt x="576" y="2230"/>
                  </a:lnTo>
                  <a:lnTo>
                    <a:pt x="396" y="2625"/>
                  </a:lnTo>
                  <a:lnTo>
                    <a:pt x="252" y="2985"/>
                  </a:lnTo>
                  <a:lnTo>
                    <a:pt x="145" y="3380"/>
                  </a:lnTo>
                  <a:lnTo>
                    <a:pt x="73" y="3776"/>
                  </a:lnTo>
                  <a:lnTo>
                    <a:pt x="37" y="4135"/>
                  </a:lnTo>
                  <a:lnTo>
                    <a:pt x="1" y="4495"/>
                  </a:lnTo>
                  <a:lnTo>
                    <a:pt x="1" y="4854"/>
                  </a:lnTo>
                  <a:lnTo>
                    <a:pt x="1" y="4890"/>
                  </a:lnTo>
                  <a:lnTo>
                    <a:pt x="1" y="4962"/>
                  </a:lnTo>
                  <a:lnTo>
                    <a:pt x="37" y="4998"/>
                  </a:lnTo>
                  <a:lnTo>
                    <a:pt x="109" y="5034"/>
                  </a:lnTo>
                  <a:lnTo>
                    <a:pt x="216" y="5034"/>
                  </a:lnTo>
                  <a:lnTo>
                    <a:pt x="288" y="4962"/>
                  </a:lnTo>
                  <a:lnTo>
                    <a:pt x="540" y="4351"/>
                  </a:lnTo>
                  <a:lnTo>
                    <a:pt x="864" y="3776"/>
                  </a:lnTo>
                  <a:lnTo>
                    <a:pt x="972" y="3596"/>
                  </a:lnTo>
                  <a:lnTo>
                    <a:pt x="1115" y="3452"/>
                  </a:lnTo>
                  <a:lnTo>
                    <a:pt x="1295" y="3344"/>
                  </a:lnTo>
                  <a:lnTo>
                    <a:pt x="1475" y="3272"/>
                  </a:lnTo>
                  <a:lnTo>
                    <a:pt x="1655" y="3200"/>
                  </a:lnTo>
                  <a:lnTo>
                    <a:pt x="1834" y="3164"/>
                  </a:lnTo>
                  <a:lnTo>
                    <a:pt x="2050" y="3164"/>
                  </a:lnTo>
                  <a:lnTo>
                    <a:pt x="2230" y="3200"/>
                  </a:lnTo>
                  <a:lnTo>
                    <a:pt x="2266" y="3200"/>
                  </a:lnTo>
                  <a:lnTo>
                    <a:pt x="2302" y="3164"/>
                  </a:lnTo>
                  <a:lnTo>
                    <a:pt x="2266" y="3128"/>
                  </a:lnTo>
                  <a:lnTo>
                    <a:pt x="2014" y="2985"/>
                  </a:lnTo>
                  <a:lnTo>
                    <a:pt x="1763" y="2913"/>
                  </a:lnTo>
                  <a:lnTo>
                    <a:pt x="1511" y="2913"/>
                  </a:lnTo>
                  <a:lnTo>
                    <a:pt x="1295" y="2985"/>
                  </a:lnTo>
                  <a:lnTo>
                    <a:pt x="1079" y="3057"/>
                  </a:lnTo>
                  <a:lnTo>
                    <a:pt x="900" y="3200"/>
                  </a:lnTo>
                  <a:lnTo>
                    <a:pt x="720" y="3380"/>
                  </a:lnTo>
                  <a:lnTo>
                    <a:pt x="576" y="3596"/>
                  </a:lnTo>
                  <a:lnTo>
                    <a:pt x="756" y="3057"/>
                  </a:lnTo>
                  <a:lnTo>
                    <a:pt x="936" y="2517"/>
                  </a:lnTo>
                  <a:lnTo>
                    <a:pt x="1187" y="2014"/>
                  </a:lnTo>
                  <a:lnTo>
                    <a:pt x="1439" y="1546"/>
                  </a:lnTo>
                  <a:lnTo>
                    <a:pt x="1763" y="1115"/>
                  </a:lnTo>
                  <a:lnTo>
                    <a:pt x="2158" y="719"/>
                  </a:lnTo>
                  <a:lnTo>
                    <a:pt x="2554" y="360"/>
                  </a:lnTo>
                  <a:lnTo>
                    <a:pt x="2805" y="216"/>
                  </a:lnTo>
                  <a:lnTo>
                    <a:pt x="3057" y="72"/>
                  </a:lnTo>
                  <a:lnTo>
                    <a:pt x="3057" y="36"/>
                  </a:lnTo>
                  <a:lnTo>
                    <a:pt x="30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4135375" y="1872300"/>
              <a:ext cx="1031975" cy="1667475"/>
            </a:xfrm>
            <a:custGeom>
              <a:avLst/>
              <a:gdLst/>
              <a:ahLst/>
              <a:cxnLst/>
              <a:rect l="l" t="t" r="r" b="b"/>
              <a:pathLst>
                <a:path w="41279" h="66699" extrusionOk="0">
                  <a:moveTo>
                    <a:pt x="1367" y="1"/>
                  </a:moveTo>
                  <a:lnTo>
                    <a:pt x="1080" y="72"/>
                  </a:lnTo>
                  <a:lnTo>
                    <a:pt x="792" y="180"/>
                  </a:lnTo>
                  <a:lnTo>
                    <a:pt x="576" y="324"/>
                  </a:lnTo>
                  <a:lnTo>
                    <a:pt x="396" y="540"/>
                  </a:lnTo>
                  <a:lnTo>
                    <a:pt x="217" y="828"/>
                  </a:lnTo>
                  <a:lnTo>
                    <a:pt x="109" y="1115"/>
                  </a:lnTo>
                  <a:lnTo>
                    <a:pt x="37" y="1475"/>
                  </a:lnTo>
                  <a:lnTo>
                    <a:pt x="1" y="1870"/>
                  </a:lnTo>
                  <a:lnTo>
                    <a:pt x="1" y="2338"/>
                  </a:lnTo>
                  <a:lnTo>
                    <a:pt x="1" y="2841"/>
                  </a:lnTo>
                  <a:lnTo>
                    <a:pt x="73" y="3380"/>
                  </a:lnTo>
                  <a:lnTo>
                    <a:pt x="181" y="3956"/>
                  </a:lnTo>
                  <a:lnTo>
                    <a:pt x="325" y="4567"/>
                  </a:lnTo>
                  <a:lnTo>
                    <a:pt x="504" y="5214"/>
                  </a:lnTo>
                  <a:lnTo>
                    <a:pt x="720" y="5897"/>
                  </a:lnTo>
                  <a:lnTo>
                    <a:pt x="972" y="6652"/>
                  </a:lnTo>
                  <a:lnTo>
                    <a:pt x="1583" y="8234"/>
                  </a:lnTo>
                  <a:lnTo>
                    <a:pt x="2338" y="9924"/>
                  </a:lnTo>
                  <a:lnTo>
                    <a:pt x="3201" y="11758"/>
                  </a:lnTo>
                  <a:lnTo>
                    <a:pt x="4244" y="13736"/>
                  </a:lnTo>
                  <a:lnTo>
                    <a:pt x="8487" y="21502"/>
                  </a:lnTo>
                  <a:lnTo>
                    <a:pt x="12226" y="28298"/>
                  </a:lnTo>
                  <a:lnTo>
                    <a:pt x="13772" y="31174"/>
                  </a:lnTo>
                  <a:lnTo>
                    <a:pt x="15030" y="33547"/>
                  </a:lnTo>
                  <a:lnTo>
                    <a:pt x="15498" y="34518"/>
                  </a:lnTo>
                  <a:lnTo>
                    <a:pt x="15893" y="35381"/>
                  </a:lnTo>
                  <a:lnTo>
                    <a:pt x="16181" y="36064"/>
                  </a:lnTo>
                  <a:lnTo>
                    <a:pt x="16397" y="36568"/>
                  </a:lnTo>
                  <a:lnTo>
                    <a:pt x="17044" y="39839"/>
                  </a:lnTo>
                  <a:lnTo>
                    <a:pt x="17691" y="43219"/>
                  </a:lnTo>
                  <a:lnTo>
                    <a:pt x="18446" y="47318"/>
                  </a:lnTo>
                  <a:lnTo>
                    <a:pt x="19273" y="51849"/>
                  </a:lnTo>
                  <a:lnTo>
                    <a:pt x="20064" y="56379"/>
                  </a:lnTo>
                  <a:lnTo>
                    <a:pt x="20711" y="60658"/>
                  </a:lnTo>
                  <a:lnTo>
                    <a:pt x="20999" y="62599"/>
                  </a:lnTo>
                  <a:lnTo>
                    <a:pt x="21215" y="64325"/>
                  </a:lnTo>
                  <a:lnTo>
                    <a:pt x="21251" y="64469"/>
                  </a:lnTo>
                  <a:lnTo>
                    <a:pt x="21323" y="64577"/>
                  </a:lnTo>
                  <a:lnTo>
                    <a:pt x="21395" y="64721"/>
                  </a:lnTo>
                  <a:lnTo>
                    <a:pt x="21502" y="64829"/>
                  </a:lnTo>
                  <a:lnTo>
                    <a:pt x="21826" y="65044"/>
                  </a:lnTo>
                  <a:lnTo>
                    <a:pt x="22186" y="65260"/>
                  </a:lnTo>
                  <a:lnTo>
                    <a:pt x="22689" y="65476"/>
                  </a:lnTo>
                  <a:lnTo>
                    <a:pt x="23228" y="65656"/>
                  </a:lnTo>
                  <a:lnTo>
                    <a:pt x="23840" y="65800"/>
                  </a:lnTo>
                  <a:lnTo>
                    <a:pt x="24523" y="65979"/>
                  </a:lnTo>
                  <a:lnTo>
                    <a:pt x="25278" y="66123"/>
                  </a:lnTo>
                  <a:lnTo>
                    <a:pt x="26069" y="66231"/>
                  </a:lnTo>
                  <a:lnTo>
                    <a:pt x="27795" y="66447"/>
                  </a:lnTo>
                  <a:lnTo>
                    <a:pt x="29593" y="66591"/>
                  </a:lnTo>
                  <a:lnTo>
                    <a:pt x="31462" y="66662"/>
                  </a:lnTo>
                  <a:lnTo>
                    <a:pt x="33332" y="66698"/>
                  </a:lnTo>
                  <a:lnTo>
                    <a:pt x="35130" y="66662"/>
                  </a:lnTo>
                  <a:lnTo>
                    <a:pt x="36820" y="66555"/>
                  </a:lnTo>
                  <a:lnTo>
                    <a:pt x="37575" y="66447"/>
                  </a:lnTo>
                  <a:lnTo>
                    <a:pt x="38294" y="66375"/>
                  </a:lnTo>
                  <a:lnTo>
                    <a:pt x="38977" y="66267"/>
                  </a:lnTo>
                  <a:lnTo>
                    <a:pt x="39552" y="66123"/>
                  </a:lnTo>
                  <a:lnTo>
                    <a:pt x="40056" y="65979"/>
                  </a:lnTo>
                  <a:lnTo>
                    <a:pt x="40523" y="65800"/>
                  </a:lnTo>
                  <a:lnTo>
                    <a:pt x="40847" y="65620"/>
                  </a:lnTo>
                  <a:lnTo>
                    <a:pt x="41098" y="65440"/>
                  </a:lnTo>
                  <a:lnTo>
                    <a:pt x="41206" y="65332"/>
                  </a:lnTo>
                  <a:lnTo>
                    <a:pt x="41242" y="65224"/>
                  </a:lnTo>
                  <a:lnTo>
                    <a:pt x="41278" y="65116"/>
                  </a:lnTo>
                  <a:lnTo>
                    <a:pt x="41278" y="64973"/>
                  </a:lnTo>
                  <a:lnTo>
                    <a:pt x="41134" y="63570"/>
                  </a:lnTo>
                  <a:lnTo>
                    <a:pt x="40919" y="61988"/>
                  </a:lnTo>
                  <a:lnTo>
                    <a:pt x="40631" y="60226"/>
                  </a:lnTo>
                  <a:lnTo>
                    <a:pt x="40271" y="58357"/>
                  </a:lnTo>
                  <a:lnTo>
                    <a:pt x="39840" y="56379"/>
                  </a:lnTo>
                  <a:lnTo>
                    <a:pt x="39408" y="54294"/>
                  </a:lnTo>
                  <a:lnTo>
                    <a:pt x="38402" y="49943"/>
                  </a:lnTo>
                  <a:lnTo>
                    <a:pt x="37287" y="45520"/>
                  </a:lnTo>
                  <a:lnTo>
                    <a:pt x="36136" y="41206"/>
                  </a:lnTo>
                  <a:lnTo>
                    <a:pt x="35022" y="37143"/>
                  </a:lnTo>
                  <a:lnTo>
                    <a:pt x="33943" y="33547"/>
                  </a:lnTo>
                  <a:lnTo>
                    <a:pt x="33799" y="33152"/>
                  </a:lnTo>
                  <a:lnTo>
                    <a:pt x="33620" y="32720"/>
                  </a:lnTo>
                  <a:lnTo>
                    <a:pt x="33044" y="31570"/>
                  </a:lnTo>
                  <a:lnTo>
                    <a:pt x="32253" y="30203"/>
                  </a:lnTo>
                  <a:lnTo>
                    <a:pt x="31246" y="28549"/>
                  </a:lnTo>
                  <a:lnTo>
                    <a:pt x="30024" y="26752"/>
                  </a:lnTo>
                  <a:lnTo>
                    <a:pt x="28586" y="24738"/>
                  </a:lnTo>
                  <a:lnTo>
                    <a:pt x="26968" y="22581"/>
                  </a:lnTo>
                  <a:lnTo>
                    <a:pt x="25170" y="20316"/>
                  </a:lnTo>
                  <a:lnTo>
                    <a:pt x="23192" y="17978"/>
                  </a:lnTo>
                  <a:lnTo>
                    <a:pt x="22150" y="16792"/>
                  </a:lnTo>
                  <a:lnTo>
                    <a:pt x="21035" y="15569"/>
                  </a:lnTo>
                  <a:lnTo>
                    <a:pt x="19920" y="14347"/>
                  </a:lnTo>
                  <a:lnTo>
                    <a:pt x="18734" y="13160"/>
                  </a:lnTo>
                  <a:lnTo>
                    <a:pt x="17547" y="11938"/>
                  </a:lnTo>
                  <a:lnTo>
                    <a:pt x="16289" y="10715"/>
                  </a:lnTo>
                  <a:lnTo>
                    <a:pt x="15030" y="9493"/>
                  </a:lnTo>
                  <a:lnTo>
                    <a:pt x="13700" y="8306"/>
                  </a:lnTo>
                  <a:lnTo>
                    <a:pt x="12370" y="7120"/>
                  </a:lnTo>
                  <a:lnTo>
                    <a:pt x="11003" y="5969"/>
                  </a:lnTo>
                  <a:lnTo>
                    <a:pt x="9601" y="4819"/>
                  </a:lnTo>
                  <a:lnTo>
                    <a:pt x="8163" y="3704"/>
                  </a:lnTo>
                  <a:lnTo>
                    <a:pt x="6689" y="2625"/>
                  </a:lnTo>
                  <a:lnTo>
                    <a:pt x="5215" y="1583"/>
                  </a:lnTo>
                  <a:lnTo>
                    <a:pt x="4567" y="1151"/>
                  </a:lnTo>
                  <a:lnTo>
                    <a:pt x="3992" y="828"/>
                  </a:lnTo>
                  <a:lnTo>
                    <a:pt x="3453" y="540"/>
                  </a:lnTo>
                  <a:lnTo>
                    <a:pt x="2985" y="324"/>
                  </a:lnTo>
                  <a:lnTo>
                    <a:pt x="2518" y="144"/>
                  </a:lnTo>
                  <a:lnTo>
                    <a:pt x="2086" y="36"/>
                  </a:lnTo>
                  <a:lnTo>
                    <a:pt x="1727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583025" y="3480425"/>
              <a:ext cx="665225" cy="695775"/>
            </a:xfrm>
            <a:custGeom>
              <a:avLst/>
              <a:gdLst/>
              <a:ahLst/>
              <a:cxnLst/>
              <a:rect l="l" t="t" r="r" b="b"/>
              <a:pathLst>
                <a:path w="26609" h="27831" extrusionOk="0">
                  <a:moveTo>
                    <a:pt x="3309" y="0"/>
                  </a:moveTo>
                  <a:lnTo>
                    <a:pt x="2734" y="2266"/>
                  </a:lnTo>
                  <a:lnTo>
                    <a:pt x="2122" y="4603"/>
                  </a:lnTo>
                  <a:lnTo>
                    <a:pt x="1475" y="7443"/>
                  </a:lnTo>
                  <a:lnTo>
                    <a:pt x="828" y="10427"/>
                  </a:lnTo>
                  <a:lnTo>
                    <a:pt x="576" y="11902"/>
                  </a:lnTo>
                  <a:lnTo>
                    <a:pt x="325" y="13304"/>
                  </a:lnTo>
                  <a:lnTo>
                    <a:pt x="145" y="14598"/>
                  </a:lnTo>
                  <a:lnTo>
                    <a:pt x="37" y="15785"/>
                  </a:lnTo>
                  <a:lnTo>
                    <a:pt x="1" y="16792"/>
                  </a:lnTo>
                  <a:lnTo>
                    <a:pt x="1" y="17223"/>
                  </a:lnTo>
                  <a:lnTo>
                    <a:pt x="37" y="17583"/>
                  </a:lnTo>
                  <a:lnTo>
                    <a:pt x="145" y="18194"/>
                  </a:lnTo>
                  <a:lnTo>
                    <a:pt x="289" y="18841"/>
                  </a:lnTo>
                  <a:lnTo>
                    <a:pt x="468" y="19560"/>
                  </a:lnTo>
                  <a:lnTo>
                    <a:pt x="684" y="20279"/>
                  </a:lnTo>
                  <a:lnTo>
                    <a:pt x="936" y="21034"/>
                  </a:lnTo>
                  <a:lnTo>
                    <a:pt x="1187" y="21825"/>
                  </a:lnTo>
                  <a:lnTo>
                    <a:pt x="1475" y="22581"/>
                  </a:lnTo>
                  <a:lnTo>
                    <a:pt x="1799" y="23300"/>
                  </a:lnTo>
                  <a:lnTo>
                    <a:pt x="2122" y="24019"/>
                  </a:lnTo>
                  <a:lnTo>
                    <a:pt x="2482" y="24702"/>
                  </a:lnTo>
                  <a:lnTo>
                    <a:pt x="2877" y="25349"/>
                  </a:lnTo>
                  <a:lnTo>
                    <a:pt x="3237" y="25924"/>
                  </a:lnTo>
                  <a:lnTo>
                    <a:pt x="3632" y="26392"/>
                  </a:lnTo>
                  <a:lnTo>
                    <a:pt x="4064" y="26823"/>
                  </a:lnTo>
                  <a:lnTo>
                    <a:pt x="4280" y="26967"/>
                  </a:lnTo>
                  <a:lnTo>
                    <a:pt x="4495" y="27111"/>
                  </a:lnTo>
                  <a:lnTo>
                    <a:pt x="4711" y="27255"/>
                  </a:lnTo>
                  <a:lnTo>
                    <a:pt x="4891" y="27327"/>
                  </a:lnTo>
                  <a:lnTo>
                    <a:pt x="5286" y="27435"/>
                  </a:lnTo>
                  <a:lnTo>
                    <a:pt x="5646" y="27471"/>
                  </a:lnTo>
                  <a:lnTo>
                    <a:pt x="5970" y="27471"/>
                  </a:lnTo>
                  <a:lnTo>
                    <a:pt x="6293" y="27435"/>
                  </a:lnTo>
                  <a:lnTo>
                    <a:pt x="6581" y="27399"/>
                  </a:lnTo>
                  <a:lnTo>
                    <a:pt x="6868" y="27291"/>
                  </a:lnTo>
                  <a:lnTo>
                    <a:pt x="7120" y="27183"/>
                  </a:lnTo>
                  <a:lnTo>
                    <a:pt x="7336" y="27039"/>
                  </a:lnTo>
                  <a:lnTo>
                    <a:pt x="7731" y="26751"/>
                  </a:lnTo>
                  <a:lnTo>
                    <a:pt x="8019" y="26500"/>
                  </a:lnTo>
                  <a:lnTo>
                    <a:pt x="8271" y="26212"/>
                  </a:lnTo>
                  <a:lnTo>
                    <a:pt x="8522" y="26536"/>
                  </a:lnTo>
                  <a:lnTo>
                    <a:pt x="8810" y="26787"/>
                  </a:lnTo>
                  <a:lnTo>
                    <a:pt x="9134" y="27039"/>
                  </a:lnTo>
                  <a:lnTo>
                    <a:pt x="9457" y="27255"/>
                  </a:lnTo>
                  <a:lnTo>
                    <a:pt x="9817" y="27435"/>
                  </a:lnTo>
                  <a:lnTo>
                    <a:pt x="10176" y="27614"/>
                  </a:lnTo>
                  <a:lnTo>
                    <a:pt x="10572" y="27722"/>
                  </a:lnTo>
                  <a:lnTo>
                    <a:pt x="10931" y="27830"/>
                  </a:lnTo>
                  <a:lnTo>
                    <a:pt x="11291" y="27830"/>
                  </a:lnTo>
                  <a:lnTo>
                    <a:pt x="11615" y="27794"/>
                  </a:lnTo>
                  <a:lnTo>
                    <a:pt x="11938" y="27686"/>
                  </a:lnTo>
                  <a:lnTo>
                    <a:pt x="12226" y="27542"/>
                  </a:lnTo>
                  <a:lnTo>
                    <a:pt x="12514" y="27363"/>
                  </a:lnTo>
                  <a:lnTo>
                    <a:pt x="12765" y="27147"/>
                  </a:lnTo>
                  <a:lnTo>
                    <a:pt x="12981" y="26895"/>
                  </a:lnTo>
                  <a:lnTo>
                    <a:pt x="13197" y="26644"/>
                  </a:lnTo>
                  <a:lnTo>
                    <a:pt x="13592" y="26176"/>
                  </a:lnTo>
                  <a:lnTo>
                    <a:pt x="13844" y="25709"/>
                  </a:lnTo>
                  <a:lnTo>
                    <a:pt x="14060" y="25277"/>
                  </a:lnTo>
                  <a:lnTo>
                    <a:pt x="14419" y="25529"/>
                  </a:lnTo>
                  <a:lnTo>
                    <a:pt x="14779" y="25781"/>
                  </a:lnTo>
                  <a:lnTo>
                    <a:pt x="15138" y="25960"/>
                  </a:lnTo>
                  <a:lnTo>
                    <a:pt x="15534" y="26140"/>
                  </a:lnTo>
                  <a:lnTo>
                    <a:pt x="15929" y="26284"/>
                  </a:lnTo>
                  <a:lnTo>
                    <a:pt x="16325" y="26392"/>
                  </a:lnTo>
                  <a:lnTo>
                    <a:pt x="16756" y="26464"/>
                  </a:lnTo>
                  <a:lnTo>
                    <a:pt x="17152" y="26536"/>
                  </a:lnTo>
                  <a:lnTo>
                    <a:pt x="17511" y="26500"/>
                  </a:lnTo>
                  <a:lnTo>
                    <a:pt x="17835" y="26428"/>
                  </a:lnTo>
                  <a:lnTo>
                    <a:pt x="18159" y="26320"/>
                  </a:lnTo>
                  <a:lnTo>
                    <a:pt x="18482" y="26140"/>
                  </a:lnTo>
                  <a:lnTo>
                    <a:pt x="18770" y="25960"/>
                  </a:lnTo>
                  <a:lnTo>
                    <a:pt x="19057" y="25745"/>
                  </a:lnTo>
                  <a:lnTo>
                    <a:pt x="19597" y="25277"/>
                  </a:lnTo>
                  <a:lnTo>
                    <a:pt x="20028" y="24774"/>
                  </a:lnTo>
                  <a:lnTo>
                    <a:pt x="20352" y="24342"/>
                  </a:lnTo>
                  <a:lnTo>
                    <a:pt x="20639" y="23947"/>
                  </a:lnTo>
                  <a:lnTo>
                    <a:pt x="21107" y="23983"/>
                  </a:lnTo>
                  <a:lnTo>
                    <a:pt x="21538" y="24019"/>
                  </a:lnTo>
                  <a:lnTo>
                    <a:pt x="21970" y="23983"/>
                  </a:lnTo>
                  <a:lnTo>
                    <a:pt x="22401" y="23947"/>
                  </a:lnTo>
                  <a:lnTo>
                    <a:pt x="22833" y="23839"/>
                  </a:lnTo>
                  <a:lnTo>
                    <a:pt x="23264" y="23695"/>
                  </a:lnTo>
                  <a:lnTo>
                    <a:pt x="23660" y="23515"/>
                  </a:lnTo>
                  <a:lnTo>
                    <a:pt x="24055" y="23300"/>
                  </a:lnTo>
                  <a:lnTo>
                    <a:pt x="24235" y="23192"/>
                  </a:lnTo>
                  <a:lnTo>
                    <a:pt x="24379" y="23048"/>
                  </a:lnTo>
                  <a:lnTo>
                    <a:pt x="24667" y="22688"/>
                  </a:lnTo>
                  <a:lnTo>
                    <a:pt x="24954" y="22257"/>
                  </a:lnTo>
                  <a:lnTo>
                    <a:pt x="25206" y="21754"/>
                  </a:lnTo>
                  <a:lnTo>
                    <a:pt x="25422" y="21178"/>
                  </a:lnTo>
                  <a:lnTo>
                    <a:pt x="25637" y="20567"/>
                  </a:lnTo>
                  <a:lnTo>
                    <a:pt x="25817" y="19920"/>
                  </a:lnTo>
                  <a:lnTo>
                    <a:pt x="25997" y="19201"/>
                  </a:lnTo>
                  <a:lnTo>
                    <a:pt x="26141" y="18482"/>
                  </a:lnTo>
                  <a:lnTo>
                    <a:pt x="26285" y="17727"/>
                  </a:lnTo>
                  <a:lnTo>
                    <a:pt x="26464" y="16252"/>
                  </a:lnTo>
                  <a:lnTo>
                    <a:pt x="26572" y="14850"/>
                  </a:lnTo>
                  <a:lnTo>
                    <a:pt x="26608" y="13592"/>
                  </a:lnTo>
                  <a:lnTo>
                    <a:pt x="26572" y="12944"/>
                  </a:lnTo>
                  <a:lnTo>
                    <a:pt x="26464" y="12189"/>
                  </a:lnTo>
                  <a:lnTo>
                    <a:pt x="26320" y="11362"/>
                  </a:lnTo>
                  <a:lnTo>
                    <a:pt x="26105" y="10427"/>
                  </a:lnTo>
                  <a:lnTo>
                    <a:pt x="25637" y="8414"/>
                  </a:lnTo>
                  <a:lnTo>
                    <a:pt x="25026" y="6293"/>
                  </a:lnTo>
                  <a:lnTo>
                    <a:pt x="23911" y="2445"/>
                  </a:lnTo>
                  <a:lnTo>
                    <a:pt x="23444" y="971"/>
                  </a:lnTo>
                  <a:lnTo>
                    <a:pt x="23192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731350" y="3885825"/>
              <a:ext cx="53950" cy="248125"/>
            </a:xfrm>
            <a:custGeom>
              <a:avLst/>
              <a:gdLst/>
              <a:ahLst/>
              <a:cxnLst/>
              <a:rect l="l" t="t" r="r" b="b"/>
              <a:pathLst>
                <a:path w="2158" h="9925" extrusionOk="0">
                  <a:moveTo>
                    <a:pt x="37" y="0"/>
                  </a:moveTo>
                  <a:lnTo>
                    <a:pt x="1" y="36"/>
                  </a:lnTo>
                  <a:lnTo>
                    <a:pt x="1" y="72"/>
                  </a:lnTo>
                  <a:lnTo>
                    <a:pt x="324" y="2553"/>
                  </a:lnTo>
                  <a:lnTo>
                    <a:pt x="504" y="3812"/>
                  </a:lnTo>
                  <a:lnTo>
                    <a:pt x="684" y="5034"/>
                  </a:lnTo>
                  <a:lnTo>
                    <a:pt x="935" y="6257"/>
                  </a:lnTo>
                  <a:lnTo>
                    <a:pt x="1223" y="7479"/>
                  </a:lnTo>
                  <a:lnTo>
                    <a:pt x="1583" y="8702"/>
                  </a:lnTo>
                  <a:lnTo>
                    <a:pt x="1798" y="9277"/>
                  </a:lnTo>
                  <a:lnTo>
                    <a:pt x="2014" y="9888"/>
                  </a:lnTo>
                  <a:lnTo>
                    <a:pt x="2086" y="9924"/>
                  </a:lnTo>
                  <a:lnTo>
                    <a:pt x="2158" y="9888"/>
                  </a:lnTo>
                  <a:lnTo>
                    <a:pt x="2158" y="9852"/>
                  </a:lnTo>
                  <a:lnTo>
                    <a:pt x="1942" y="8630"/>
                  </a:lnTo>
                  <a:lnTo>
                    <a:pt x="1655" y="7407"/>
                  </a:lnTo>
                  <a:lnTo>
                    <a:pt x="1079" y="4962"/>
                  </a:lnTo>
                  <a:lnTo>
                    <a:pt x="792" y="3740"/>
                  </a:lnTo>
                  <a:lnTo>
                    <a:pt x="540" y="2517"/>
                  </a:lnTo>
                  <a:lnTo>
                    <a:pt x="288" y="1295"/>
                  </a:lnTo>
                  <a:lnTo>
                    <a:pt x="108" y="72"/>
                  </a:lnTo>
                  <a:lnTo>
                    <a:pt x="108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911125" y="3867850"/>
              <a:ext cx="22500" cy="244525"/>
            </a:xfrm>
            <a:custGeom>
              <a:avLst/>
              <a:gdLst/>
              <a:ahLst/>
              <a:cxnLst/>
              <a:rect l="l" t="t" r="r" b="b"/>
              <a:pathLst>
                <a:path w="900" h="9781" extrusionOk="0">
                  <a:moveTo>
                    <a:pt x="37" y="0"/>
                  </a:moveTo>
                  <a:lnTo>
                    <a:pt x="1" y="36"/>
                  </a:lnTo>
                  <a:lnTo>
                    <a:pt x="1" y="72"/>
                  </a:lnTo>
                  <a:lnTo>
                    <a:pt x="37" y="2517"/>
                  </a:lnTo>
                  <a:lnTo>
                    <a:pt x="145" y="4998"/>
                  </a:lnTo>
                  <a:lnTo>
                    <a:pt x="216" y="6221"/>
                  </a:lnTo>
                  <a:lnTo>
                    <a:pt x="324" y="7443"/>
                  </a:lnTo>
                  <a:lnTo>
                    <a:pt x="360" y="8018"/>
                  </a:lnTo>
                  <a:lnTo>
                    <a:pt x="432" y="8594"/>
                  </a:lnTo>
                  <a:lnTo>
                    <a:pt x="540" y="9169"/>
                  </a:lnTo>
                  <a:lnTo>
                    <a:pt x="684" y="9708"/>
                  </a:lnTo>
                  <a:lnTo>
                    <a:pt x="720" y="9780"/>
                  </a:lnTo>
                  <a:lnTo>
                    <a:pt x="864" y="9780"/>
                  </a:lnTo>
                  <a:lnTo>
                    <a:pt x="900" y="9708"/>
                  </a:lnTo>
                  <a:lnTo>
                    <a:pt x="900" y="9133"/>
                  </a:lnTo>
                  <a:lnTo>
                    <a:pt x="900" y="8558"/>
                  </a:lnTo>
                  <a:lnTo>
                    <a:pt x="828" y="7982"/>
                  </a:lnTo>
                  <a:lnTo>
                    <a:pt x="756" y="7407"/>
                  </a:lnTo>
                  <a:lnTo>
                    <a:pt x="468" y="4962"/>
                  </a:lnTo>
                  <a:lnTo>
                    <a:pt x="252" y="2517"/>
                  </a:lnTo>
                  <a:lnTo>
                    <a:pt x="109" y="7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5084625" y="3856150"/>
              <a:ext cx="18900" cy="222050"/>
            </a:xfrm>
            <a:custGeom>
              <a:avLst/>
              <a:gdLst/>
              <a:ahLst/>
              <a:cxnLst/>
              <a:rect l="l" t="t" r="r" b="b"/>
              <a:pathLst>
                <a:path w="756" h="8882" extrusionOk="0">
                  <a:moveTo>
                    <a:pt x="72" y="1"/>
                  </a:moveTo>
                  <a:lnTo>
                    <a:pt x="36" y="37"/>
                  </a:lnTo>
                  <a:lnTo>
                    <a:pt x="0" y="73"/>
                  </a:lnTo>
                  <a:lnTo>
                    <a:pt x="144" y="2302"/>
                  </a:lnTo>
                  <a:lnTo>
                    <a:pt x="288" y="4531"/>
                  </a:lnTo>
                  <a:lnTo>
                    <a:pt x="360" y="6761"/>
                  </a:lnTo>
                  <a:lnTo>
                    <a:pt x="360" y="7300"/>
                  </a:lnTo>
                  <a:lnTo>
                    <a:pt x="396" y="7803"/>
                  </a:lnTo>
                  <a:lnTo>
                    <a:pt x="468" y="8343"/>
                  </a:lnTo>
                  <a:lnTo>
                    <a:pt x="575" y="8846"/>
                  </a:lnTo>
                  <a:lnTo>
                    <a:pt x="611" y="8882"/>
                  </a:lnTo>
                  <a:lnTo>
                    <a:pt x="647" y="8882"/>
                  </a:lnTo>
                  <a:lnTo>
                    <a:pt x="647" y="8846"/>
                  </a:lnTo>
                  <a:lnTo>
                    <a:pt x="719" y="8343"/>
                  </a:lnTo>
                  <a:lnTo>
                    <a:pt x="755" y="7839"/>
                  </a:lnTo>
                  <a:lnTo>
                    <a:pt x="755" y="7336"/>
                  </a:lnTo>
                  <a:lnTo>
                    <a:pt x="683" y="6832"/>
                  </a:lnTo>
                  <a:lnTo>
                    <a:pt x="540" y="4603"/>
                  </a:lnTo>
                  <a:lnTo>
                    <a:pt x="108" y="73"/>
                  </a:lnTo>
                  <a:lnTo>
                    <a:pt x="108" y="37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090450" y="1845325"/>
              <a:ext cx="1096675" cy="1641425"/>
            </a:xfrm>
            <a:custGeom>
              <a:avLst/>
              <a:gdLst/>
              <a:ahLst/>
              <a:cxnLst/>
              <a:rect l="l" t="t" r="r" b="b"/>
              <a:pathLst>
                <a:path w="43867" h="65657" extrusionOk="0">
                  <a:moveTo>
                    <a:pt x="1402" y="1"/>
                  </a:moveTo>
                  <a:lnTo>
                    <a:pt x="1079" y="37"/>
                  </a:lnTo>
                  <a:lnTo>
                    <a:pt x="791" y="145"/>
                  </a:lnTo>
                  <a:lnTo>
                    <a:pt x="575" y="253"/>
                  </a:lnTo>
                  <a:lnTo>
                    <a:pt x="360" y="468"/>
                  </a:lnTo>
                  <a:lnTo>
                    <a:pt x="216" y="684"/>
                  </a:lnTo>
                  <a:lnTo>
                    <a:pt x="108" y="972"/>
                  </a:lnTo>
                  <a:lnTo>
                    <a:pt x="36" y="1295"/>
                  </a:lnTo>
                  <a:lnTo>
                    <a:pt x="0" y="1655"/>
                  </a:lnTo>
                  <a:lnTo>
                    <a:pt x="0" y="2050"/>
                  </a:lnTo>
                  <a:lnTo>
                    <a:pt x="72" y="2482"/>
                  </a:lnTo>
                  <a:lnTo>
                    <a:pt x="144" y="2985"/>
                  </a:lnTo>
                  <a:lnTo>
                    <a:pt x="252" y="3489"/>
                  </a:lnTo>
                  <a:lnTo>
                    <a:pt x="396" y="4028"/>
                  </a:lnTo>
                  <a:lnTo>
                    <a:pt x="575" y="4603"/>
                  </a:lnTo>
                  <a:lnTo>
                    <a:pt x="1007" y="5862"/>
                  </a:lnTo>
                  <a:lnTo>
                    <a:pt x="1546" y="7192"/>
                  </a:lnTo>
                  <a:lnTo>
                    <a:pt x="2229" y="8666"/>
                  </a:lnTo>
                  <a:lnTo>
                    <a:pt x="2949" y="10176"/>
                  </a:lnTo>
                  <a:lnTo>
                    <a:pt x="7012" y="18051"/>
                  </a:lnTo>
                  <a:lnTo>
                    <a:pt x="11758" y="27255"/>
                  </a:lnTo>
                  <a:lnTo>
                    <a:pt x="13951" y="31570"/>
                  </a:lnTo>
                  <a:lnTo>
                    <a:pt x="15821" y="35202"/>
                  </a:lnTo>
                  <a:lnTo>
                    <a:pt x="17115" y="37862"/>
                  </a:lnTo>
                  <a:lnTo>
                    <a:pt x="17511" y="38725"/>
                  </a:lnTo>
                  <a:lnTo>
                    <a:pt x="17726" y="39193"/>
                  </a:lnTo>
                  <a:lnTo>
                    <a:pt x="17834" y="39732"/>
                  </a:lnTo>
                  <a:lnTo>
                    <a:pt x="18050" y="40775"/>
                  </a:lnTo>
                  <a:lnTo>
                    <a:pt x="18589" y="43975"/>
                  </a:lnTo>
                  <a:lnTo>
                    <a:pt x="20063" y="53000"/>
                  </a:lnTo>
                  <a:lnTo>
                    <a:pt x="21466" y="61737"/>
                  </a:lnTo>
                  <a:lnTo>
                    <a:pt x="22077" y="65656"/>
                  </a:lnTo>
                  <a:lnTo>
                    <a:pt x="43866" y="63894"/>
                  </a:lnTo>
                  <a:lnTo>
                    <a:pt x="43075" y="60119"/>
                  </a:lnTo>
                  <a:lnTo>
                    <a:pt x="42212" y="56128"/>
                  </a:lnTo>
                  <a:lnTo>
                    <a:pt x="41134" y="51346"/>
                  </a:lnTo>
                  <a:lnTo>
                    <a:pt x="39947" y="46276"/>
                  </a:lnTo>
                  <a:lnTo>
                    <a:pt x="39336" y="43795"/>
                  </a:lnTo>
                  <a:lnTo>
                    <a:pt x="38724" y="41386"/>
                  </a:lnTo>
                  <a:lnTo>
                    <a:pt x="38113" y="39157"/>
                  </a:lnTo>
                  <a:lnTo>
                    <a:pt x="37538" y="37143"/>
                  </a:lnTo>
                  <a:lnTo>
                    <a:pt x="36999" y="35417"/>
                  </a:lnTo>
                  <a:lnTo>
                    <a:pt x="36711" y="34698"/>
                  </a:lnTo>
                  <a:lnTo>
                    <a:pt x="36459" y="34051"/>
                  </a:lnTo>
                  <a:lnTo>
                    <a:pt x="36208" y="33440"/>
                  </a:lnTo>
                  <a:lnTo>
                    <a:pt x="35848" y="32757"/>
                  </a:lnTo>
                  <a:lnTo>
                    <a:pt x="35453" y="32037"/>
                  </a:lnTo>
                  <a:lnTo>
                    <a:pt x="35021" y="31282"/>
                  </a:lnTo>
                  <a:lnTo>
                    <a:pt x="34518" y="30455"/>
                  </a:lnTo>
                  <a:lnTo>
                    <a:pt x="33978" y="29592"/>
                  </a:lnTo>
                  <a:lnTo>
                    <a:pt x="32720" y="27795"/>
                  </a:lnTo>
                  <a:lnTo>
                    <a:pt x="31282" y="25853"/>
                  </a:lnTo>
                  <a:lnTo>
                    <a:pt x="29664" y="23804"/>
                  </a:lnTo>
                  <a:lnTo>
                    <a:pt x="27902" y="21682"/>
                  </a:lnTo>
                  <a:lnTo>
                    <a:pt x="25996" y="19489"/>
                  </a:lnTo>
                  <a:lnTo>
                    <a:pt x="23983" y="17296"/>
                  </a:lnTo>
                  <a:lnTo>
                    <a:pt x="21825" y="15066"/>
                  </a:lnTo>
                  <a:lnTo>
                    <a:pt x="19560" y="12837"/>
                  </a:lnTo>
                  <a:lnTo>
                    <a:pt x="18410" y="11758"/>
                  </a:lnTo>
                  <a:lnTo>
                    <a:pt x="17259" y="10680"/>
                  </a:lnTo>
                  <a:lnTo>
                    <a:pt x="16036" y="9601"/>
                  </a:lnTo>
                  <a:lnTo>
                    <a:pt x="14850" y="8558"/>
                  </a:lnTo>
                  <a:lnTo>
                    <a:pt x="13627" y="7516"/>
                  </a:lnTo>
                  <a:lnTo>
                    <a:pt x="12369" y="6509"/>
                  </a:lnTo>
                  <a:lnTo>
                    <a:pt x="11146" y="5538"/>
                  </a:lnTo>
                  <a:lnTo>
                    <a:pt x="9888" y="4567"/>
                  </a:lnTo>
                  <a:lnTo>
                    <a:pt x="8630" y="3632"/>
                  </a:lnTo>
                  <a:lnTo>
                    <a:pt x="7335" y="2769"/>
                  </a:lnTo>
                  <a:lnTo>
                    <a:pt x="6508" y="2194"/>
                  </a:lnTo>
                  <a:lnTo>
                    <a:pt x="5717" y="1691"/>
                  </a:lnTo>
                  <a:lnTo>
                    <a:pt x="4998" y="1295"/>
                  </a:lnTo>
                  <a:lnTo>
                    <a:pt x="4351" y="936"/>
                  </a:lnTo>
                  <a:lnTo>
                    <a:pt x="3740" y="612"/>
                  </a:lnTo>
                  <a:lnTo>
                    <a:pt x="3164" y="396"/>
                  </a:lnTo>
                  <a:lnTo>
                    <a:pt x="2661" y="217"/>
                  </a:lnTo>
                  <a:lnTo>
                    <a:pt x="2193" y="73"/>
                  </a:lnTo>
                  <a:lnTo>
                    <a:pt x="17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650450" y="3333900"/>
              <a:ext cx="495325" cy="43175"/>
            </a:xfrm>
            <a:custGeom>
              <a:avLst/>
              <a:gdLst/>
              <a:ahLst/>
              <a:cxnLst/>
              <a:rect l="l" t="t" r="r" b="b"/>
              <a:pathLst>
                <a:path w="19813" h="1727" extrusionOk="0">
                  <a:moveTo>
                    <a:pt x="19740" y="1"/>
                  </a:moveTo>
                  <a:lnTo>
                    <a:pt x="18482" y="37"/>
                  </a:lnTo>
                  <a:lnTo>
                    <a:pt x="17223" y="108"/>
                  </a:lnTo>
                  <a:lnTo>
                    <a:pt x="14706" y="288"/>
                  </a:lnTo>
                  <a:lnTo>
                    <a:pt x="9888" y="648"/>
                  </a:lnTo>
                  <a:lnTo>
                    <a:pt x="7767" y="792"/>
                  </a:lnTo>
                  <a:lnTo>
                    <a:pt x="4675" y="1079"/>
                  </a:lnTo>
                  <a:lnTo>
                    <a:pt x="1691" y="1403"/>
                  </a:lnTo>
                  <a:lnTo>
                    <a:pt x="648" y="1511"/>
                  </a:lnTo>
                  <a:lnTo>
                    <a:pt x="37" y="1619"/>
                  </a:lnTo>
                  <a:lnTo>
                    <a:pt x="1" y="1655"/>
                  </a:lnTo>
                  <a:lnTo>
                    <a:pt x="1" y="1690"/>
                  </a:lnTo>
                  <a:lnTo>
                    <a:pt x="37" y="1726"/>
                  </a:lnTo>
                  <a:lnTo>
                    <a:pt x="648" y="1726"/>
                  </a:lnTo>
                  <a:lnTo>
                    <a:pt x="1691" y="1655"/>
                  </a:lnTo>
                  <a:lnTo>
                    <a:pt x="4639" y="1511"/>
                  </a:lnTo>
                  <a:lnTo>
                    <a:pt x="7731" y="1295"/>
                  </a:lnTo>
                  <a:lnTo>
                    <a:pt x="9817" y="1115"/>
                  </a:lnTo>
                  <a:lnTo>
                    <a:pt x="14742" y="648"/>
                  </a:lnTo>
                  <a:lnTo>
                    <a:pt x="17259" y="432"/>
                  </a:lnTo>
                  <a:lnTo>
                    <a:pt x="18518" y="324"/>
                  </a:lnTo>
                  <a:lnTo>
                    <a:pt x="19740" y="108"/>
                  </a:lnTo>
                  <a:lnTo>
                    <a:pt x="19812" y="108"/>
                  </a:lnTo>
                  <a:lnTo>
                    <a:pt x="19812" y="37"/>
                  </a:lnTo>
                  <a:lnTo>
                    <a:pt x="198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97411E2B-0E8B-567F-67B7-688F7869B3D9}"/>
              </a:ext>
            </a:extLst>
          </p:cNvPr>
          <p:cNvSpPr/>
          <p:nvPr/>
        </p:nvSpPr>
        <p:spPr>
          <a:xfrm>
            <a:off x="7267989" y="131568"/>
            <a:ext cx="1691815" cy="276293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POLTEK</a:t>
            </a:r>
            <a:r>
              <a:rPr lang="en-US" sz="1100" b="1" dirty="0"/>
              <a:t>BISKAL</a:t>
            </a:r>
            <a:r>
              <a:rPr lang="en-US" sz="800" b="1" dirty="0"/>
              <a:t>.ac.id</a:t>
            </a:r>
            <a:endParaRPr lang="en-ID" sz="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B7695A-97FB-BFF1-AA2D-0BA8AB5E43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t="8397" r="8331" b="10377"/>
          <a:stretch/>
        </p:blipFill>
        <p:spPr bwMode="auto">
          <a:xfrm>
            <a:off x="463215" y="218032"/>
            <a:ext cx="546181" cy="67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0" descr="Politeknik Bisnis Kaltara">
            <a:extLst>
              <a:ext uri="{FF2B5EF4-FFF2-40B4-BE49-F238E27FC236}">
                <a16:creationId xmlns:a16="http://schemas.microsoft.com/office/drawing/2014/main" id="{83E6526E-35B8-1FBE-2B2B-01188D9D9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33" y="187890"/>
            <a:ext cx="715648" cy="7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44"/>
          <p:cNvSpPr txBox="1">
            <a:spLocks noGrp="1"/>
          </p:cNvSpPr>
          <p:nvPr>
            <p:ph type="title"/>
          </p:nvPr>
        </p:nvSpPr>
        <p:spPr>
          <a:xfrm>
            <a:off x="1897350" y="448056"/>
            <a:ext cx="534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Tujuan Digital Marketing Pemerintahan</a:t>
            </a:r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9B27D4-8BC6-76DA-D548-C301E7C25D7F}"/>
              </a:ext>
            </a:extLst>
          </p:cNvPr>
          <p:cNvSpPr txBox="1"/>
          <p:nvPr/>
        </p:nvSpPr>
        <p:spPr>
          <a:xfrm>
            <a:off x="563671" y="1791222"/>
            <a:ext cx="611270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kesadaran</a:t>
            </a:r>
            <a:r>
              <a:rPr lang="en-US" sz="2000" dirty="0"/>
              <a:t> Masyarakat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partisipasi</a:t>
            </a:r>
            <a:r>
              <a:rPr lang="en-US" sz="2000" dirty="0"/>
              <a:t> Masyarakat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Efisiensi</a:t>
            </a:r>
            <a:r>
              <a:rPr lang="en-US" sz="2000" dirty="0"/>
              <a:t> dan </a:t>
            </a:r>
            <a:r>
              <a:rPr lang="en-US" sz="2000" dirty="0" err="1"/>
              <a:t>Efektivitas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Publik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000" dirty="0" err="1"/>
              <a:t>Transparansi</a:t>
            </a:r>
            <a:r>
              <a:rPr lang="en-ID" sz="2000" dirty="0"/>
              <a:t> dan </a:t>
            </a:r>
            <a:r>
              <a:rPr lang="en-ID" sz="2000" dirty="0" err="1"/>
              <a:t>Akuntabilitas</a:t>
            </a:r>
            <a:endParaRPr lang="en-ID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2915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44"/>
          <p:cNvSpPr txBox="1">
            <a:spLocks noGrp="1"/>
          </p:cNvSpPr>
          <p:nvPr>
            <p:ph type="title"/>
          </p:nvPr>
        </p:nvSpPr>
        <p:spPr>
          <a:xfrm>
            <a:off x="1897350" y="448056"/>
            <a:ext cx="534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Digital Marketing Pemerintahan</a:t>
            </a:r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9B27D4-8BC6-76DA-D548-C301E7C25D7F}"/>
              </a:ext>
            </a:extLst>
          </p:cNvPr>
          <p:cNvSpPr txBox="1"/>
          <p:nvPr/>
        </p:nvSpPr>
        <p:spPr>
          <a:xfrm>
            <a:off x="563671" y="1791222"/>
            <a:ext cx="8029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Target : </a:t>
            </a:r>
            <a:r>
              <a:rPr lang="en-US" sz="1800" dirty="0" err="1"/>
              <a:t>Pelayanan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Masyarakat. </a:t>
            </a:r>
            <a:r>
              <a:rPr lang="en-US" sz="1800" dirty="0" err="1"/>
              <a:t>Bisnis</a:t>
            </a:r>
            <a:r>
              <a:rPr lang="en-US" sz="1800" dirty="0"/>
              <a:t> Profit yang </a:t>
            </a:r>
            <a:r>
              <a:rPr lang="en-US" sz="1800" dirty="0" err="1"/>
              <a:t>dihasilkan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Sarana </a:t>
            </a:r>
            <a:r>
              <a:rPr lang="en-US" sz="1800" dirty="0" err="1"/>
              <a:t>pengambil</a:t>
            </a:r>
            <a:r>
              <a:rPr lang="en-US" sz="1800" dirty="0"/>
              <a:t> Keputusan : </a:t>
            </a:r>
            <a:r>
              <a:rPr lang="en-US" sz="1800" dirty="0" err="1"/>
              <a:t>Kebijakan</a:t>
            </a:r>
            <a:r>
              <a:rPr lang="en-US" sz="1800" dirty="0"/>
              <a:t> (</a:t>
            </a:r>
            <a:r>
              <a:rPr lang="en-US" sz="1800" dirty="0" err="1"/>
              <a:t>bisnis</a:t>
            </a:r>
            <a:r>
              <a:rPr lang="en-US" sz="1800" dirty="0"/>
              <a:t> : </a:t>
            </a:r>
            <a:r>
              <a:rPr lang="en-US" sz="1800" dirty="0" err="1"/>
              <a:t>harga</a:t>
            </a:r>
            <a:r>
              <a:rPr lang="en-US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425216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44"/>
          <p:cNvSpPr txBox="1">
            <a:spLocks noGrp="1"/>
          </p:cNvSpPr>
          <p:nvPr>
            <p:ph type="title"/>
          </p:nvPr>
        </p:nvSpPr>
        <p:spPr>
          <a:xfrm>
            <a:off x="1897350" y="448056"/>
            <a:ext cx="534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Digital Marketing Pemerintahan</a:t>
            </a:r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9B27D4-8BC6-76DA-D548-C301E7C25D7F}"/>
              </a:ext>
            </a:extLst>
          </p:cNvPr>
          <p:cNvSpPr txBox="1"/>
          <p:nvPr/>
        </p:nvSpPr>
        <p:spPr>
          <a:xfrm>
            <a:off x="563671" y="1791222"/>
            <a:ext cx="8029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Digital marketing dalam </a:t>
            </a:r>
            <a:r>
              <a:rPr lang="en-US" sz="1800" dirty="0" err="1"/>
              <a:t>pemerintahan</a:t>
            </a:r>
            <a:r>
              <a:rPr lang="en-US" sz="1800" dirty="0"/>
              <a:t> tidak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efisiensi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dan </a:t>
            </a:r>
            <a:r>
              <a:rPr lang="en-US" sz="1800" dirty="0" err="1"/>
              <a:t>penyebaran</a:t>
            </a:r>
            <a:r>
              <a:rPr lang="en-US" sz="1800" dirty="0"/>
              <a:t> informasi, </a:t>
            </a:r>
            <a:r>
              <a:rPr lang="en-US" sz="1800" dirty="0" err="1"/>
              <a:t>tetapi</a:t>
            </a:r>
            <a:r>
              <a:rPr lang="en-US" sz="1800" dirty="0"/>
              <a:t> juga </a:t>
            </a:r>
            <a:r>
              <a:rPr lang="en-US" sz="1800" dirty="0" err="1"/>
              <a:t>memperkuat</a:t>
            </a:r>
            <a:r>
              <a:rPr lang="en-US" sz="1800" dirty="0"/>
              <a:t> </a:t>
            </a:r>
            <a:r>
              <a:rPr lang="en-US" sz="1800" dirty="0" err="1"/>
              <a:t>hubungan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</a:t>
            </a:r>
            <a:r>
              <a:rPr lang="en-US" sz="1800" dirty="0" err="1"/>
              <a:t>pemerintah</a:t>
            </a:r>
            <a:r>
              <a:rPr lang="en-US" sz="1800" dirty="0"/>
              <a:t> dan </a:t>
            </a:r>
            <a:r>
              <a:rPr lang="en-US" sz="1800" dirty="0" err="1"/>
              <a:t>masyarakat</a:t>
            </a:r>
            <a:r>
              <a:rPr lang="en-US" sz="18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Dengan strategi yang </a:t>
            </a:r>
            <a:r>
              <a:rPr lang="en-US" sz="1800" dirty="0" err="1"/>
              <a:t>tepat</a:t>
            </a:r>
            <a:r>
              <a:rPr lang="en-US" sz="1800" dirty="0"/>
              <a:t>, </a:t>
            </a:r>
            <a:r>
              <a:rPr lang="en-US" sz="1800" dirty="0" err="1"/>
              <a:t>pemerintah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membangun</a:t>
            </a:r>
            <a:r>
              <a:rPr lang="en-US" sz="1800" dirty="0"/>
              <a:t> </a:t>
            </a:r>
            <a:r>
              <a:rPr lang="en-US" sz="1800" dirty="0" err="1"/>
              <a:t>kepercayaan</a:t>
            </a:r>
            <a:r>
              <a:rPr lang="en-US" sz="1800" dirty="0"/>
              <a:t>, </a:t>
            </a: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partisipasi</a:t>
            </a:r>
            <a:r>
              <a:rPr lang="en-US" sz="1800" dirty="0"/>
              <a:t> </a:t>
            </a:r>
            <a:r>
              <a:rPr lang="en-US" sz="1800" dirty="0" err="1"/>
              <a:t>publik</a:t>
            </a:r>
            <a:r>
              <a:rPr lang="en-US" sz="1800" dirty="0"/>
              <a:t>, dan </a:t>
            </a:r>
            <a:r>
              <a:rPr lang="en-US" sz="1800" dirty="0" err="1"/>
              <a:t>menciptakan</a:t>
            </a:r>
            <a:r>
              <a:rPr lang="en-US" sz="1800" dirty="0"/>
              <a:t> </a:t>
            </a:r>
            <a:r>
              <a:rPr lang="en-US" sz="1800" dirty="0" err="1"/>
              <a:t>pemerintahan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responsif</a:t>
            </a:r>
            <a:r>
              <a:rPr lang="en-US" sz="1800" dirty="0"/>
              <a:t> dan </a:t>
            </a:r>
            <a:r>
              <a:rPr lang="en-US" sz="1800" dirty="0" err="1"/>
              <a:t>akuntabel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210533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Sekian Dan Terima Kasih PNG Transparent Images Free Download | Vector Files  | Pngtree">
            <a:extLst>
              <a:ext uri="{FF2B5EF4-FFF2-40B4-BE49-F238E27FC236}">
                <a16:creationId xmlns:a16="http://schemas.microsoft.com/office/drawing/2014/main" id="{B64A0FAA-F227-45AC-D593-29E836FFB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6" y="100756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Thank You Praying Hands Images">
            <a:extLst>
              <a:ext uri="{FF2B5EF4-FFF2-40B4-BE49-F238E27FC236}">
                <a16:creationId xmlns:a16="http://schemas.microsoft.com/office/drawing/2014/main" id="{DF58F5D0-A343-A518-6325-1C98D691F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01" y="1500188"/>
            <a:ext cx="2545719" cy="25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27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layanan Publik dan Pemerintahan Digital Indonesia">
            <a:extLst>
              <a:ext uri="{FF2B5EF4-FFF2-40B4-BE49-F238E27FC236}">
                <a16:creationId xmlns:a16="http://schemas.microsoft.com/office/drawing/2014/main" id="{5B315A91-3972-E131-8294-C4526AF83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9"/>
          <a:stretch/>
        </p:blipFill>
        <p:spPr bwMode="auto">
          <a:xfrm>
            <a:off x="2895601" y="0"/>
            <a:ext cx="3400386" cy="4588933"/>
          </a:xfrm>
          <a:prstGeom prst="flowChartOffpage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3"/>
          <p:cNvSpPr txBox="1">
            <a:spLocks noGrp="1"/>
          </p:cNvSpPr>
          <p:nvPr>
            <p:ph type="title"/>
          </p:nvPr>
        </p:nvSpPr>
        <p:spPr>
          <a:xfrm>
            <a:off x="4521896" y="448936"/>
            <a:ext cx="3858900" cy="10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 dirty="0"/>
              <a:t>Digital Marketing</a:t>
            </a:r>
            <a:endParaRPr sz="5000" dirty="0"/>
          </a:p>
        </p:txBody>
      </p:sp>
      <p:sp>
        <p:nvSpPr>
          <p:cNvPr id="350" name="Google Shape;350;p33"/>
          <p:cNvSpPr txBox="1">
            <a:spLocks noGrp="1"/>
          </p:cNvSpPr>
          <p:nvPr>
            <p:ph type="subTitle" idx="1"/>
          </p:nvPr>
        </p:nvSpPr>
        <p:spPr>
          <a:xfrm>
            <a:off x="4622105" y="2016690"/>
            <a:ext cx="4096010" cy="26179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ID" dirty="0" err="1"/>
              <a:t>Pemasaran</a:t>
            </a:r>
            <a:r>
              <a:rPr lang="en-ID" dirty="0"/>
              <a:t> online yang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digital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menjangkau</a:t>
            </a:r>
            <a:r>
              <a:rPr lang="en-ID" dirty="0"/>
              <a:t> </a:t>
            </a:r>
            <a:r>
              <a:rPr lang="en-ID" dirty="0" err="1"/>
              <a:t>audiens</a:t>
            </a:r>
            <a:r>
              <a:rPr lang="en-ID" dirty="0"/>
              <a:t> target.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platform </a:t>
            </a:r>
            <a:r>
              <a:rPr lang="en-ID" dirty="0" err="1"/>
              <a:t>seperti</a:t>
            </a:r>
            <a:r>
              <a:rPr lang="en-ID" dirty="0"/>
              <a:t> media </a:t>
            </a:r>
            <a:r>
              <a:rPr lang="en-ID" dirty="0" err="1"/>
              <a:t>sosial</a:t>
            </a:r>
            <a:r>
              <a:rPr lang="en-ID" dirty="0"/>
              <a:t>, website, email, dan </a:t>
            </a:r>
            <a:r>
              <a:rPr lang="en-ID" dirty="0" err="1"/>
              <a:t>mesin</a:t>
            </a:r>
            <a:r>
              <a:rPr lang="en-ID" dirty="0"/>
              <a:t> </a:t>
            </a:r>
            <a:r>
              <a:rPr lang="en-ID" dirty="0" err="1"/>
              <a:t>pencari</a:t>
            </a:r>
            <a:r>
              <a:rPr lang="en-ID" dirty="0"/>
              <a:t>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kesadaran</a:t>
            </a:r>
            <a:r>
              <a:rPr lang="en-ID" dirty="0"/>
              <a:t> </a:t>
            </a:r>
            <a:r>
              <a:rPr lang="en-ID" dirty="0" err="1"/>
              <a:t>merek</a:t>
            </a:r>
            <a:r>
              <a:rPr lang="en-ID" dirty="0"/>
              <a:t>,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prospek</a:t>
            </a:r>
            <a:r>
              <a:rPr lang="en-ID" dirty="0"/>
              <a:t>, dan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konversi</a:t>
            </a:r>
            <a:r>
              <a:rPr lang="en-ID" dirty="0"/>
              <a:t>.</a:t>
            </a:r>
            <a:r>
              <a:rPr lang="en" dirty="0"/>
              <a:t>…</a:t>
            </a: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51" name="Google Shape;351;p33"/>
          <p:cNvGrpSpPr/>
          <p:nvPr/>
        </p:nvGrpSpPr>
        <p:grpSpPr>
          <a:xfrm>
            <a:off x="289406" y="845912"/>
            <a:ext cx="3643769" cy="3775567"/>
            <a:chOff x="1282050" y="238125"/>
            <a:chExt cx="5055875" cy="5238750"/>
          </a:xfrm>
        </p:grpSpPr>
        <p:sp>
          <p:nvSpPr>
            <p:cNvPr id="352" name="Google Shape;352;p33"/>
            <p:cNvSpPr/>
            <p:nvPr/>
          </p:nvSpPr>
          <p:spPr>
            <a:xfrm>
              <a:off x="1611850" y="2728900"/>
              <a:ext cx="698125" cy="698125"/>
            </a:xfrm>
            <a:custGeom>
              <a:avLst/>
              <a:gdLst/>
              <a:ahLst/>
              <a:cxnLst/>
              <a:rect l="l" t="t" r="r" b="b"/>
              <a:pathLst>
                <a:path w="27925" h="27925" extrusionOk="0">
                  <a:moveTo>
                    <a:pt x="13228" y="0"/>
                  </a:moveTo>
                  <a:lnTo>
                    <a:pt x="12579" y="68"/>
                  </a:lnTo>
                  <a:lnTo>
                    <a:pt x="11895" y="137"/>
                  </a:lnTo>
                  <a:lnTo>
                    <a:pt x="11246" y="239"/>
                  </a:lnTo>
                  <a:lnTo>
                    <a:pt x="10596" y="410"/>
                  </a:lnTo>
                  <a:lnTo>
                    <a:pt x="9947" y="581"/>
                  </a:lnTo>
                  <a:lnTo>
                    <a:pt x="9298" y="786"/>
                  </a:lnTo>
                  <a:lnTo>
                    <a:pt x="8682" y="1025"/>
                  </a:lnTo>
                  <a:lnTo>
                    <a:pt x="8067" y="1299"/>
                  </a:lnTo>
                  <a:lnTo>
                    <a:pt x="7452" y="1572"/>
                  </a:lnTo>
                  <a:lnTo>
                    <a:pt x="6871" y="1914"/>
                  </a:lnTo>
                  <a:lnTo>
                    <a:pt x="6290" y="2256"/>
                  </a:lnTo>
                  <a:lnTo>
                    <a:pt x="5743" y="2666"/>
                  </a:lnTo>
                  <a:lnTo>
                    <a:pt x="5196" y="3076"/>
                  </a:lnTo>
                  <a:lnTo>
                    <a:pt x="4683" y="3521"/>
                  </a:lnTo>
                  <a:lnTo>
                    <a:pt x="4171" y="3999"/>
                  </a:lnTo>
                  <a:lnTo>
                    <a:pt x="3692" y="4478"/>
                  </a:lnTo>
                  <a:lnTo>
                    <a:pt x="3214" y="5024"/>
                  </a:lnTo>
                  <a:lnTo>
                    <a:pt x="2804" y="5571"/>
                  </a:lnTo>
                  <a:lnTo>
                    <a:pt x="2393" y="6152"/>
                  </a:lnTo>
                  <a:lnTo>
                    <a:pt x="1983" y="6733"/>
                  </a:lnTo>
                  <a:lnTo>
                    <a:pt x="1710" y="7212"/>
                  </a:lnTo>
                  <a:lnTo>
                    <a:pt x="1471" y="7725"/>
                  </a:lnTo>
                  <a:lnTo>
                    <a:pt x="1231" y="8203"/>
                  </a:lnTo>
                  <a:lnTo>
                    <a:pt x="1026" y="8716"/>
                  </a:lnTo>
                  <a:lnTo>
                    <a:pt x="821" y="9228"/>
                  </a:lnTo>
                  <a:lnTo>
                    <a:pt x="650" y="9741"/>
                  </a:lnTo>
                  <a:lnTo>
                    <a:pt x="479" y="10288"/>
                  </a:lnTo>
                  <a:lnTo>
                    <a:pt x="343" y="10801"/>
                  </a:lnTo>
                  <a:lnTo>
                    <a:pt x="240" y="11347"/>
                  </a:lnTo>
                  <a:lnTo>
                    <a:pt x="138" y="11894"/>
                  </a:lnTo>
                  <a:lnTo>
                    <a:pt x="69" y="12475"/>
                  </a:lnTo>
                  <a:lnTo>
                    <a:pt x="35" y="13022"/>
                  </a:lnTo>
                  <a:lnTo>
                    <a:pt x="1" y="13569"/>
                  </a:lnTo>
                  <a:lnTo>
                    <a:pt x="1" y="14116"/>
                  </a:lnTo>
                  <a:lnTo>
                    <a:pt x="1" y="14663"/>
                  </a:lnTo>
                  <a:lnTo>
                    <a:pt x="35" y="15210"/>
                  </a:lnTo>
                  <a:lnTo>
                    <a:pt x="103" y="15757"/>
                  </a:lnTo>
                  <a:lnTo>
                    <a:pt x="172" y="16303"/>
                  </a:lnTo>
                  <a:lnTo>
                    <a:pt x="274" y="16816"/>
                  </a:lnTo>
                  <a:lnTo>
                    <a:pt x="411" y="17363"/>
                  </a:lnTo>
                  <a:lnTo>
                    <a:pt x="548" y="17876"/>
                  </a:lnTo>
                  <a:lnTo>
                    <a:pt x="719" y="18388"/>
                  </a:lnTo>
                  <a:lnTo>
                    <a:pt x="890" y="18901"/>
                  </a:lnTo>
                  <a:lnTo>
                    <a:pt x="1095" y="19414"/>
                  </a:lnTo>
                  <a:lnTo>
                    <a:pt x="1300" y="19892"/>
                  </a:lnTo>
                  <a:lnTo>
                    <a:pt x="1539" y="20371"/>
                  </a:lnTo>
                  <a:lnTo>
                    <a:pt x="1812" y="20849"/>
                  </a:lnTo>
                  <a:lnTo>
                    <a:pt x="2086" y="21328"/>
                  </a:lnTo>
                  <a:lnTo>
                    <a:pt x="2393" y="21772"/>
                  </a:lnTo>
                  <a:lnTo>
                    <a:pt x="2701" y="22216"/>
                  </a:lnTo>
                  <a:lnTo>
                    <a:pt x="3043" y="22661"/>
                  </a:lnTo>
                  <a:lnTo>
                    <a:pt x="3385" y="23071"/>
                  </a:lnTo>
                  <a:lnTo>
                    <a:pt x="3726" y="23481"/>
                  </a:lnTo>
                  <a:lnTo>
                    <a:pt x="4137" y="23857"/>
                  </a:lnTo>
                  <a:lnTo>
                    <a:pt x="4513" y="24233"/>
                  </a:lnTo>
                  <a:lnTo>
                    <a:pt x="4923" y="24609"/>
                  </a:lnTo>
                  <a:lnTo>
                    <a:pt x="5367" y="24951"/>
                  </a:lnTo>
                  <a:lnTo>
                    <a:pt x="5811" y="25292"/>
                  </a:lnTo>
                  <a:lnTo>
                    <a:pt x="6290" y="25600"/>
                  </a:lnTo>
                  <a:lnTo>
                    <a:pt x="6768" y="25908"/>
                  </a:lnTo>
                  <a:lnTo>
                    <a:pt x="7384" y="26284"/>
                  </a:lnTo>
                  <a:lnTo>
                    <a:pt x="8033" y="26591"/>
                  </a:lnTo>
                  <a:lnTo>
                    <a:pt x="8648" y="26865"/>
                  </a:lnTo>
                  <a:lnTo>
                    <a:pt x="9298" y="27138"/>
                  </a:lnTo>
                  <a:lnTo>
                    <a:pt x="9981" y="27343"/>
                  </a:lnTo>
                  <a:lnTo>
                    <a:pt x="10631" y="27514"/>
                  </a:lnTo>
                  <a:lnTo>
                    <a:pt x="11314" y="27651"/>
                  </a:lnTo>
                  <a:lnTo>
                    <a:pt x="11963" y="27787"/>
                  </a:lnTo>
                  <a:lnTo>
                    <a:pt x="12647" y="27856"/>
                  </a:lnTo>
                  <a:lnTo>
                    <a:pt x="13331" y="27890"/>
                  </a:lnTo>
                  <a:lnTo>
                    <a:pt x="14014" y="27924"/>
                  </a:lnTo>
                  <a:lnTo>
                    <a:pt x="14664" y="27890"/>
                  </a:lnTo>
                  <a:lnTo>
                    <a:pt x="15347" y="27856"/>
                  </a:lnTo>
                  <a:lnTo>
                    <a:pt x="15997" y="27753"/>
                  </a:lnTo>
                  <a:lnTo>
                    <a:pt x="16680" y="27651"/>
                  </a:lnTo>
                  <a:lnTo>
                    <a:pt x="17330" y="27514"/>
                  </a:lnTo>
                  <a:lnTo>
                    <a:pt x="17979" y="27309"/>
                  </a:lnTo>
                  <a:lnTo>
                    <a:pt x="18594" y="27104"/>
                  </a:lnTo>
                  <a:lnTo>
                    <a:pt x="19244" y="26865"/>
                  </a:lnTo>
                  <a:lnTo>
                    <a:pt x="19859" y="26625"/>
                  </a:lnTo>
                  <a:lnTo>
                    <a:pt x="20440" y="26318"/>
                  </a:lnTo>
                  <a:lnTo>
                    <a:pt x="21055" y="25976"/>
                  </a:lnTo>
                  <a:lnTo>
                    <a:pt x="21636" y="25634"/>
                  </a:lnTo>
                  <a:lnTo>
                    <a:pt x="22183" y="25258"/>
                  </a:lnTo>
                  <a:lnTo>
                    <a:pt x="22730" y="24814"/>
                  </a:lnTo>
                  <a:lnTo>
                    <a:pt x="23242" y="24370"/>
                  </a:lnTo>
                  <a:lnTo>
                    <a:pt x="23755" y="23925"/>
                  </a:lnTo>
                  <a:lnTo>
                    <a:pt x="24234" y="23413"/>
                  </a:lnTo>
                  <a:lnTo>
                    <a:pt x="24678" y="22900"/>
                  </a:lnTo>
                  <a:lnTo>
                    <a:pt x="25122" y="22353"/>
                  </a:lnTo>
                  <a:lnTo>
                    <a:pt x="25532" y="21772"/>
                  </a:lnTo>
                  <a:lnTo>
                    <a:pt x="25908" y="21157"/>
                  </a:lnTo>
                  <a:lnTo>
                    <a:pt x="26284" y="20542"/>
                  </a:lnTo>
                  <a:lnTo>
                    <a:pt x="26592" y="19892"/>
                  </a:lnTo>
                  <a:lnTo>
                    <a:pt x="26865" y="19243"/>
                  </a:lnTo>
                  <a:lnTo>
                    <a:pt x="27139" y="18593"/>
                  </a:lnTo>
                  <a:lnTo>
                    <a:pt x="27344" y="17944"/>
                  </a:lnTo>
                  <a:lnTo>
                    <a:pt x="27515" y="17260"/>
                  </a:lnTo>
                  <a:lnTo>
                    <a:pt x="27686" y="16611"/>
                  </a:lnTo>
                  <a:lnTo>
                    <a:pt x="27788" y="15927"/>
                  </a:lnTo>
                  <a:lnTo>
                    <a:pt x="27857" y="15244"/>
                  </a:lnTo>
                  <a:lnTo>
                    <a:pt x="27925" y="14594"/>
                  </a:lnTo>
                  <a:lnTo>
                    <a:pt x="27925" y="13911"/>
                  </a:lnTo>
                  <a:lnTo>
                    <a:pt x="27891" y="13227"/>
                  </a:lnTo>
                  <a:lnTo>
                    <a:pt x="27857" y="12578"/>
                  </a:lnTo>
                  <a:lnTo>
                    <a:pt x="27754" y="11894"/>
                  </a:lnTo>
                  <a:lnTo>
                    <a:pt x="27651" y="11245"/>
                  </a:lnTo>
                  <a:lnTo>
                    <a:pt x="27515" y="10596"/>
                  </a:lnTo>
                  <a:lnTo>
                    <a:pt x="27344" y="9946"/>
                  </a:lnTo>
                  <a:lnTo>
                    <a:pt x="27139" y="9297"/>
                  </a:lnTo>
                  <a:lnTo>
                    <a:pt x="26900" y="8682"/>
                  </a:lnTo>
                  <a:lnTo>
                    <a:pt x="26626" y="8066"/>
                  </a:lnTo>
                  <a:lnTo>
                    <a:pt x="26319" y="7451"/>
                  </a:lnTo>
                  <a:lnTo>
                    <a:pt x="25977" y="6870"/>
                  </a:lnTo>
                  <a:lnTo>
                    <a:pt x="25635" y="6289"/>
                  </a:lnTo>
                  <a:lnTo>
                    <a:pt x="25259" y="5742"/>
                  </a:lnTo>
                  <a:lnTo>
                    <a:pt x="24849" y="5195"/>
                  </a:lnTo>
                  <a:lnTo>
                    <a:pt x="24405" y="4648"/>
                  </a:lnTo>
                  <a:lnTo>
                    <a:pt x="23926" y="4170"/>
                  </a:lnTo>
                  <a:lnTo>
                    <a:pt x="23413" y="3691"/>
                  </a:lnTo>
                  <a:lnTo>
                    <a:pt x="22901" y="3213"/>
                  </a:lnTo>
                  <a:lnTo>
                    <a:pt x="22354" y="2769"/>
                  </a:lnTo>
                  <a:lnTo>
                    <a:pt x="21773" y="2358"/>
                  </a:lnTo>
                  <a:lnTo>
                    <a:pt x="21158" y="1982"/>
                  </a:lnTo>
                  <a:lnTo>
                    <a:pt x="20542" y="1641"/>
                  </a:lnTo>
                  <a:lnTo>
                    <a:pt x="19893" y="1299"/>
                  </a:lnTo>
                  <a:lnTo>
                    <a:pt x="19244" y="1025"/>
                  </a:lnTo>
                  <a:lnTo>
                    <a:pt x="18594" y="786"/>
                  </a:lnTo>
                  <a:lnTo>
                    <a:pt x="17945" y="547"/>
                  </a:lnTo>
                  <a:lnTo>
                    <a:pt x="17261" y="376"/>
                  </a:lnTo>
                  <a:lnTo>
                    <a:pt x="16612" y="239"/>
                  </a:lnTo>
                  <a:lnTo>
                    <a:pt x="15928" y="137"/>
                  </a:lnTo>
                  <a:lnTo>
                    <a:pt x="15245" y="34"/>
                  </a:lnTo>
                  <a:lnTo>
                    <a:pt x="145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1853675" y="2931400"/>
              <a:ext cx="212775" cy="212775"/>
            </a:xfrm>
            <a:custGeom>
              <a:avLst/>
              <a:gdLst/>
              <a:ahLst/>
              <a:cxnLst/>
              <a:rect l="l" t="t" r="r" b="b"/>
              <a:pathLst>
                <a:path w="8511" h="8511" extrusionOk="0">
                  <a:moveTo>
                    <a:pt x="4204" y="0"/>
                  </a:moveTo>
                  <a:lnTo>
                    <a:pt x="3794" y="35"/>
                  </a:lnTo>
                  <a:lnTo>
                    <a:pt x="3350" y="103"/>
                  </a:lnTo>
                  <a:lnTo>
                    <a:pt x="2940" y="206"/>
                  </a:lnTo>
                  <a:lnTo>
                    <a:pt x="2564" y="376"/>
                  </a:lnTo>
                  <a:lnTo>
                    <a:pt x="2188" y="547"/>
                  </a:lnTo>
                  <a:lnTo>
                    <a:pt x="1846" y="752"/>
                  </a:lnTo>
                  <a:lnTo>
                    <a:pt x="1539" y="992"/>
                  </a:lnTo>
                  <a:lnTo>
                    <a:pt x="1231" y="1299"/>
                  </a:lnTo>
                  <a:lnTo>
                    <a:pt x="958" y="1607"/>
                  </a:lnTo>
                  <a:lnTo>
                    <a:pt x="718" y="1914"/>
                  </a:lnTo>
                  <a:lnTo>
                    <a:pt x="513" y="2256"/>
                  </a:lnTo>
                  <a:lnTo>
                    <a:pt x="342" y="2632"/>
                  </a:lnTo>
                  <a:lnTo>
                    <a:pt x="206" y="3042"/>
                  </a:lnTo>
                  <a:lnTo>
                    <a:pt x="103" y="3453"/>
                  </a:lnTo>
                  <a:lnTo>
                    <a:pt x="35" y="3863"/>
                  </a:lnTo>
                  <a:lnTo>
                    <a:pt x="1" y="4307"/>
                  </a:lnTo>
                  <a:lnTo>
                    <a:pt x="35" y="4751"/>
                  </a:lnTo>
                  <a:lnTo>
                    <a:pt x="103" y="5161"/>
                  </a:lnTo>
                  <a:lnTo>
                    <a:pt x="206" y="5572"/>
                  </a:lnTo>
                  <a:lnTo>
                    <a:pt x="376" y="5948"/>
                  </a:lnTo>
                  <a:lnTo>
                    <a:pt x="547" y="6324"/>
                  </a:lnTo>
                  <a:lnTo>
                    <a:pt x="752" y="6665"/>
                  </a:lnTo>
                  <a:lnTo>
                    <a:pt x="1026" y="7007"/>
                  </a:lnTo>
                  <a:lnTo>
                    <a:pt x="1299" y="7315"/>
                  </a:lnTo>
                  <a:lnTo>
                    <a:pt x="1607" y="7554"/>
                  </a:lnTo>
                  <a:lnTo>
                    <a:pt x="1915" y="7827"/>
                  </a:lnTo>
                  <a:lnTo>
                    <a:pt x="2290" y="8032"/>
                  </a:lnTo>
                  <a:lnTo>
                    <a:pt x="2666" y="8203"/>
                  </a:lnTo>
                  <a:lnTo>
                    <a:pt x="3042" y="8340"/>
                  </a:lnTo>
                  <a:lnTo>
                    <a:pt x="3453" y="8443"/>
                  </a:lnTo>
                  <a:lnTo>
                    <a:pt x="3897" y="8477"/>
                  </a:lnTo>
                  <a:lnTo>
                    <a:pt x="4307" y="8511"/>
                  </a:lnTo>
                  <a:lnTo>
                    <a:pt x="4751" y="8477"/>
                  </a:lnTo>
                  <a:lnTo>
                    <a:pt x="5161" y="8408"/>
                  </a:lnTo>
                  <a:lnTo>
                    <a:pt x="5572" y="8306"/>
                  </a:lnTo>
                  <a:lnTo>
                    <a:pt x="5982" y="8169"/>
                  </a:lnTo>
                  <a:lnTo>
                    <a:pt x="6324" y="7964"/>
                  </a:lnTo>
                  <a:lnTo>
                    <a:pt x="6700" y="7759"/>
                  </a:lnTo>
                  <a:lnTo>
                    <a:pt x="7007" y="7520"/>
                  </a:lnTo>
                  <a:lnTo>
                    <a:pt x="7315" y="7246"/>
                  </a:lnTo>
                  <a:lnTo>
                    <a:pt x="7588" y="6939"/>
                  </a:lnTo>
                  <a:lnTo>
                    <a:pt x="7827" y="6597"/>
                  </a:lnTo>
                  <a:lnTo>
                    <a:pt x="8032" y="6255"/>
                  </a:lnTo>
                  <a:lnTo>
                    <a:pt x="8203" y="5879"/>
                  </a:lnTo>
                  <a:lnTo>
                    <a:pt x="8340" y="5469"/>
                  </a:lnTo>
                  <a:lnTo>
                    <a:pt x="8443" y="5059"/>
                  </a:lnTo>
                  <a:lnTo>
                    <a:pt x="8511" y="4649"/>
                  </a:lnTo>
                  <a:lnTo>
                    <a:pt x="8511" y="4204"/>
                  </a:lnTo>
                  <a:lnTo>
                    <a:pt x="8477" y="3760"/>
                  </a:lnTo>
                  <a:lnTo>
                    <a:pt x="8408" y="3350"/>
                  </a:lnTo>
                  <a:lnTo>
                    <a:pt x="8306" y="2940"/>
                  </a:lnTo>
                  <a:lnTo>
                    <a:pt x="8169" y="2564"/>
                  </a:lnTo>
                  <a:lnTo>
                    <a:pt x="7998" y="2188"/>
                  </a:lnTo>
                  <a:lnTo>
                    <a:pt x="7759" y="1846"/>
                  </a:lnTo>
                  <a:lnTo>
                    <a:pt x="7520" y="1504"/>
                  </a:lnTo>
                  <a:lnTo>
                    <a:pt x="7246" y="1231"/>
                  </a:lnTo>
                  <a:lnTo>
                    <a:pt x="6939" y="957"/>
                  </a:lnTo>
                  <a:lnTo>
                    <a:pt x="6597" y="718"/>
                  </a:lnTo>
                  <a:lnTo>
                    <a:pt x="6255" y="513"/>
                  </a:lnTo>
                  <a:lnTo>
                    <a:pt x="5879" y="308"/>
                  </a:lnTo>
                  <a:lnTo>
                    <a:pt x="5469" y="171"/>
                  </a:lnTo>
                  <a:lnTo>
                    <a:pt x="5093" y="69"/>
                  </a:lnTo>
                  <a:lnTo>
                    <a:pt x="4649" y="3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1780200" y="3143300"/>
              <a:ext cx="367425" cy="283725"/>
            </a:xfrm>
            <a:custGeom>
              <a:avLst/>
              <a:gdLst/>
              <a:ahLst/>
              <a:cxnLst/>
              <a:rect l="l" t="t" r="r" b="b"/>
              <a:pathLst>
                <a:path w="14697" h="11349" extrusionOk="0">
                  <a:moveTo>
                    <a:pt x="6665" y="1"/>
                  </a:moveTo>
                  <a:lnTo>
                    <a:pt x="5947" y="138"/>
                  </a:lnTo>
                  <a:lnTo>
                    <a:pt x="5229" y="308"/>
                  </a:lnTo>
                  <a:lnTo>
                    <a:pt x="4546" y="548"/>
                  </a:lnTo>
                  <a:lnTo>
                    <a:pt x="3897" y="821"/>
                  </a:lnTo>
                  <a:lnTo>
                    <a:pt x="3315" y="1197"/>
                  </a:lnTo>
                  <a:lnTo>
                    <a:pt x="2734" y="1607"/>
                  </a:lnTo>
                  <a:lnTo>
                    <a:pt x="2188" y="2086"/>
                  </a:lnTo>
                  <a:lnTo>
                    <a:pt x="1709" y="2598"/>
                  </a:lnTo>
                  <a:lnTo>
                    <a:pt x="1299" y="3145"/>
                  </a:lnTo>
                  <a:lnTo>
                    <a:pt x="923" y="3760"/>
                  </a:lnTo>
                  <a:lnTo>
                    <a:pt x="615" y="4410"/>
                  </a:lnTo>
                  <a:lnTo>
                    <a:pt x="342" y="5059"/>
                  </a:lnTo>
                  <a:lnTo>
                    <a:pt x="171" y="5777"/>
                  </a:lnTo>
                  <a:lnTo>
                    <a:pt x="34" y="6495"/>
                  </a:lnTo>
                  <a:lnTo>
                    <a:pt x="0" y="7247"/>
                  </a:lnTo>
                  <a:lnTo>
                    <a:pt x="0" y="7588"/>
                  </a:lnTo>
                  <a:lnTo>
                    <a:pt x="0" y="9332"/>
                  </a:lnTo>
                  <a:lnTo>
                    <a:pt x="855" y="9810"/>
                  </a:lnTo>
                  <a:lnTo>
                    <a:pt x="1743" y="10220"/>
                  </a:lnTo>
                  <a:lnTo>
                    <a:pt x="2666" y="10562"/>
                  </a:lnTo>
                  <a:lnTo>
                    <a:pt x="3589" y="10870"/>
                  </a:lnTo>
                  <a:lnTo>
                    <a:pt x="4512" y="11075"/>
                  </a:lnTo>
                  <a:lnTo>
                    <a:pt x="5469" y="11211"/>
                  </a:lnTo>
                  <a:lnTo>
                    <a:pt x="6426" y="11314"/>
                  </a:lnTo>
                  <a:lnTo>
                    <a:pt x="7383" y="11348"/>
                  </a:lnTo>
                  <a:lnTo>
                    <a:pt x="8340" y="11280"/>
                  </a:lnTo>
                  <a:lnTo>
                    <a:pt x="9263" y="11177"/>
                  </a:lnTo>
                  <a:lnTo>
                    <a:pt x="10220" y="11006"/>
                  </a:lnTo>
                  <a:lnTo>
                    <a:pt x="11142" y="10767"/>
                  </a:lnTo>
                  <a:lnTo>
                    <a:pt x="12065" y="10460"/>
                  </a:lnTo>
                  <a:lnTo>
                    <a:pt x="12954" y="10084"/>
                  </a:lnTo>
                  <a:lnTo>
                    <a:pt x="13842" y="9639"/>
                  </a:lnTo>
                  <a:lnTo>
                    <a:pt x="14697" y="9161"/>
                  </a:lnTo>
                  <a:lnTo>
                    <a:pt x="14697" y="7418"/>
                  </a:lnTo>
                  <a:lnTo>
                    <a:pt x="14663" y="6666"/>
                  </a:lnTo>
                  <a:lnTo>
                    <a:pt x="14560" y="5914"/>
                  </a:lnTo>
                  <a:lnTo>
                    <a:pt x="14389" y="5230"/>
                  </a:lnTo>
                  <a:lnTo>
                    <a:pt x="14150" y="4547"/>
                  </a:lnTo>
                  <a:lnTo>
                    <a:pt x="13842" y="3897"/>
                  </a:lnTo>
                  <a:lnTo>
                    <a:pt x="13467" y="3282"/>
                  </a:lnTo>
                  <a:lnTo>
                    <a:pt x="13056" y="2735"/>
                  </a:lnTo>
                  <a:lnTo>
                    <a:pt x="12578" y="2188"/>
                  </a:lnTo>
                  <a:lnTo>
                    <a:pt x="12065" y="1710"/>
                  </a:lnTo>
                  <a:lnTo>
                    <a:pt x="11518" y="1300"/>
                  </a:lnTo>
                  <a:lnTo>
                    <a:pt x="10903" y="924"/>
                  </a:lnTo>
                  <a:lnTo>
                    <a:pt x="10254" y="582"/>
                  </a:lnTo>
                  <a:lnTo>
                    <a:pt x="9604" y="343"/>
                  </a:lnTo>
                  <a:lnTo>
                    <a:pt x="8887" y="138"/>
                  </a:lnTo>
                  <a:lnTo>
                    <a:pt x="8169" y="35"/>
                  </a:lnTo>
                  <a:lnTo>
                    <a:pt x="74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5550950" y="1536900"/>
              <a:ext cx="457175" cy="458025"/>
            </a:xfrm>
            <a:custGeom>
              <a:avLst/>
              <a:gdLst/>
              <a:ahLst/>
              <a:cxnLst/>
              <a:rect l="l" t="t" r="r" b="b"/>
              <a:pathLst>
                <a:path w="18287" h="18321" extrusionOk="0">
                  <a:moveTo>
                    <a:pt x="9126" y="1"/>
                  </a:moveTo>
                  <a:lnTo>
                    <a:pt x="8682" y="35"/>
                  </a:lnTo>
                  <a:lnTo>
                    <a:pt x="8238" y="69"/>
                  </a:lnTo>
                  <a:lnTo>
                    <a:pt x="7793" y="103"/>
                  </a:lnTo>
                  <a:lnTo>
                    <a:pt x="7383" y="206"/>
                  </a:lnTo>
                  <a:lnTo>
                    <a:pt x="6939" y="274"/>
                  </a:lnTo>
                  <a:lnTo>
                    <a:pt x="6529" y="411"/>
                  </a:lnTo>
                  <a:lnTo>
                    <a:pt x="6118" y="548"/>
                  </a:lnTo>
                  <a:lnTo>
                    <a:pt x="5708" y="684"/>
                  </a:lnTo>
                  <a:lnTo>
                    <a:pt x="5298" y="855"/>
                  </a:lnTo>
                  <a:lnTo>
                    <a:pt x="4888" y="1060"/>
                  </a:lnTo>
                  <a:lnTo>
                    <a:pt x="4512" y="1265"/>
                  </a:lnTo>
                  <a:lnTo>
                    <a:pt x="4136" y="1505"/>
                  </a:lnTo>
                  <a:lnTo>
                    <a:pt x="3760" y="1778"/>
                  </a:lnTo>
                  <a:lnTo>
                    <a:pt x="3418" y="2051"/>
                  </a:lnTo>
                  <a:lnTo>
                    <a:pt x="3077" y="2325"/>
                  </a:lnTo>
                  <a:lnTo>
                    <a:pt x="2735" y="2632"/>
                  </a:lnTo>
                  <a:lnTo>
                    <a:pt x="2427" y="2974"/>
                  </a:lnTo>
                  <a:lnTo>
                    <a:pt x="2120" y="3316"/>
                  </a:lnTo>
                  <a:lnTo>
                    <a:pt x="1846" y="3658"/>
                  </a:lnTo>
                  <a:lnTo>
                    <a:pt x="1573" y="4034"/>
                  </a:lnTo>
                  <a:lnTo>
                    <a:pt x="1299" y="4444"/>
                  </a:lnTo>
                  <a:lnTo>
                    <a:pt x="957" y="5093"/>
                  </a:lnTo>
                  <a:lnTo>
                    <a:pt x="684" y="5743"/>
                  </a:lnTo>
                  <a:lnTo>
                    <a:pt x="445" y="6426"/>
                  </a:lnTo>
                  <a:lnTo>
                    <a:pt x="240" y="7110"/>
                  </a:lnTo>
                  <a:lnTo>
                    <a:pt x="103" y="7828"/>
                  </a:lnTo>
                  <a:lnTo>
                    <a:pt x="0" y="8545"/>
                  </a:lnTo>
                  <a:lnTo>
                    <a:pt x="0" y="9297"/>
                  </a:lnTo>
                  <a:lnTo>
                    <a:pt x="35" y="10015"/>
                  </a:lnTo>
                  <a:lnTo>
                    <a:pt x="103" y="10699"/>
                  </a:lnTo>
                  <a:lnTo>
                    <a:pt x="274" y="11416"/>
                  </a:lnTo>
                  <a:lnTo>
                    <a:pt x="445" y="12066"/>
                  </a:lnTo>
                  <a:lnTo>
                    <a:pt x="718" y="12749"/>
                  </a:lnTo>
                  <a:lnTo>
                    <a:pt x="1026" y="13399"/>
                  </a:lnTo>
                  <a:lnTo>
                    <a:pt x="1368" y="14014"/>
                  </a:lnTo>
                  <a:lnTo>
                    <a:pt x="1744" y="14595"/>
                  </a:lnTo>
                  <a:lnTo>
                    <a:pt x="2222" y="15142"/>
                  </a:lnTo>
                  <a:lnTo>
                    <a:pt x="2701" y="15655"/>
                  </a:lnTo>
                  <a:lnTo>
                    <a:pt x="3247" y="16167"/>
                  </a:lnTo>
                  <a:lnTo>
                    <a:pt x="3828" y="16612"/>
                  </a:lnTo>
                  <a:lnTo>
                    <a:pt x="4444" y="16988"/>
                  </a:lnTo>
                  <a:lnTo>
                    <a:pt x="4854" y="17227"/>
                  </a:lnTo>
                  <a:lnTo>
                    <a:pt x="5264" y="17432"/>
                  </a:lnTo>
                  <a:lnTo>
                    <a:pt x="5674" y="17637"/>
                  </a:lnTo>
                  <a:lnTo>
                    <a:pt x="6118" y="17808"/>
                  </a:lnTo>
                  <a:lnTo>
                    <a:pt x="6529" y="17945"/>
                  </a:lnTo>
                  <a:lnTo>
                    <a:pt x="6973" y="18047"/>
                  </a:lnTo>
                  <a:lnTo>
                    <a:pt x="7417" y="18150"/>
                  </a:lnTo>
                  <a:lnTo>
                    <a:pt x="7862" y="18218"/>
                  </a:lnTo>
                  <a:lnTo>
                    <a:pt x="8306" y="18286"/>
                  </a:lnTo>
                  <a:lnTo>
                    <a:pt x="8750" y="18321"/>
                  </a:lnTo>
                  <a:lnTo>
                    <a:pt x="9195" y="18321"/>
                  </a:lnTo>
                  <a:lnTo>
                    <a:pt x="9605" y="18286"/>
                  </a:lnTo>
                  <a:lnTo>
                    <a:pt x="10049" y="18286"/>
                  </a:lnTo>
                  <a:lnTo>
                    <a:pt x="10493" y="18218"/>
                  </a:lnTo>
                  <a:lnTo>
                    <a:pt x="10938" y="18150"/>
                  </a:lnTo>
                  <a:lnTo>
                    <a:pt x="11348" y="18047"/>
                  </a:lnTo>
                  <a:lnTo>
                    <a:pt x="11792" y="17945"/>
                  </a:lnTo>
                  <a:lnTo>
                    <a:pt x="12202" y="17808"/>
                  </a:lnTo>
                  <a:lnTo>
                    <a:pt x="12612" y="17637"/>
                  </a:lnTo>
                  <a:lnTo>
                    <a:pt x="13023" y="17466"/>
                  </a:lnTo>
                  <a:lnTo>
                    <a:pt x="13399" y="17261"/>
                  </a:lnTo>
                  <a:lnTo>
                    <a:pt x="13809" y="17056"/>
                  </a:lnTo>
                  <a:lnTo>
                    <a:pt x="14185" y="16817"/>
                  </a:lnTo>
                  <a:lnTo>
                    <a:pt x="14526" y="16577"/>
                  </a:lnTo>
                  <a:lnTo>
                    <a:pt x="14902" y="16304"/>
                  </a:lnTo>
                  <a:lnTo>
                    <a:pt x="15244" y="15996"/>
                  </a:lnTo>
                  <a:lnTo>
                    <a:pt x="15552" y="15689"/>
                  </a:lnTo>
                  <a:lnTo>
                    <a:pt x="15894" y="15381"/>
                  </a:lnTo>
                  <a:lnTo>
                    <a:pt x="16167" y="15039"/>
                  </a:lnTo>
                  <a:lnTo>
                    <a:pt x="16475" y="14663"/>
                  </a:lnTo>
                  <a:lnTo>
                    <a:pt x="16748" y="14287"/>
                  </a:lnTo>
                  <a:lnTo>
                    <a:pt x="16987" y="13877"/>
                  </a:lnTo>
                  <a:lnTo>
                    <a:pt x="17227" y="13467"/>
                  </a:lnTo>
                  <a:lnTo>
                    <a:pt x="17432" y="13057"/>
                  </a:lnTo>
                  <a:lnTo>
                    <a:pt x="17602" y="12647"/>
                  </a:lnTo>
                  <a:lnTo>
                    <a:pt x="17773" y="12203"/>
                  </a:lnTo>
                  <a:lnTo>
                    <a:pt x="17910" y="11792"/>
                  </a:lnTo>
                  <a:lnTo>
                    <a:pt x="18047" y="11348"/>
                  </a:lnTo>
                  <a:lnTo>
                    <a:pt x="18149" y="10904"/>
                  </a:lnTo>
                  <a:lnTo>
                    <a:pt x="18218" y="10459"/>
                  </a:lnTo>
                  <a:lnTo>
                    <a:pt x="18252" y="10015"/>
                  </a:lnTo>
                  <a:lnTo>
                    <a:pt x="18286" y="9571"/>
                  </a:lnTo>
                  <a:lnTo>
                    <a:pt x="18286" y="9126"/>
                  </a:lnTo>
                  <a:lnTo>
                    <a:pt x="18286" y="8682"/>
                  </a:lnTo>
                  <a:lnTo>
                    <a:pt x="18252" y="8272"/>
                  </a:lnTo>
                  <a:lnTo>
                    <a:pt x="18218" y="7828"/>
                  </a:lnTo>
                  <a:lnTo>
                    <a:pt x="18115" y="7383"/>
                  </a:lnTo>
                  <a:lnTo>
                    <a:pt x="18047" y="6973"/>
                  </a:lnTo>
                  <a:lnTo>
                    <a:pt x="17910" y="6529"/>
                  </a:lnTo>
                  <a:lnTo>
                    <a:pt x="17773" y="6119"/>
                  </a:lnTo>
                  <a:lnTo>
                    <a:pt x="17637" y="5709"/>
                  </a:lnTo>
                  <a:lnTo>
                    <a:pt x="17432" y="5298"/>
                  </a:lnTo>
                  <a:lnTo>
                    <a:pt x="17261" y="4922"/>
                  </a:lnTo>
                  <a:lnTo>
                    <a:pt x="17056" y="4512"/>
                  </a:lnTo>
                  <a:lnTo>
                    <a:pt x="16816" y="4136"/>
                  </a:lnTo>
                  <a:lnTo>
                    <a:pt x="16543" y="3795"/>
                  </a:lnTo>
                  <a:lnTo>
                    <a:pt x="16270" y="3419"/>
                  </a:lnTo>
                  <a:lnTo>
                    <a:pt x="15996" y="3077"/>
                  </a:lnTo>
                  <a:lnTo>
                    <a:pt x="15688" y="2769"/>
                  </a:lnTo>
                  <a:lnTo>
                    <a:pt x="15347" y="2427"/>
                  </a:lnTo>
                  <a:lnTo>
                    <a:pt x="15005" y="2154"/>
                  </a:lnTo>
                  <a:lnTo>
                    <a:pt x="14663" y="1846"/>
                  </a:lnTo>
                  <a:lnTo>
                    <a:pt x="14253" y="1573"/>
                  </a:lnTo>
                  <a:lnTo>
                    <a:pt x="13877" y="1334"/>
                  </a:lnTo>
                  <a:lnTo>
                    <a:pt x="13467" y="1094"/>
                  </a:lnTo>
                  <a:lnTo>
                    <a:pt x="13057" y="889"/>
                  </a:lnTo>
                  <a:lnTo>
                    <a:pt x="12612" y="684"/>
                  </a:lnTo>
                  <a:lnTo>
                    <a:pt x="12202" y="548"/>
                  </a:lnTo>
                  <a:lnTo>
                    <a:pt x="11758" y="411"/>
                  </a:lnTo>
                  <a:lnTo>
                    <a:pt x="11314" y="274"/>
                  </a:lnTo>
                  <a:lnTo>
                    <a:pt x="10903" y="172"/>
                  </a:lnTo>
                  <a:lnTo>
                    <a:pt x="10459" y="103"/>
                  </a:lnTo>
                  <a:lnTo>
                    <a:pt x="10015" y="69"/>
                  </a:lnTo>
                  <a:lnTo>
                    <a:pt x="9571" y="35"/>
                  </a:lnTo>
                  <a:lnTo>
                    <a:pt x="91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5709875" y="1670200"/>
              <a:ext cx="139300" cy="139300"/>
            </a:xfrm>
            <a:custGeom>
              <a:avLst/>
              <a:gdLst/>
              <a:ahLst/>
              <a:cxnLst/>
              <a:rect l="l" t="t" r="r" b="b"/>
              <a:pathLst>
                <a:path w="5572" h="5572" extrusionOk="0">
                  <a:moveTo>
                    <a:pt x="2735" y="1"/>
                  </a:moveTo>
                  <a:lnTo>
                    <a:pt x="2462" y="35"/>
                  </a:lnTo>
                  <a:lnTo>
                    <a:pt x="2188" y="69"/>
                  </a:lnTo>
                  <a:lnTo>
                    <a:pt x="1915" y="137"/>
                  </a:lnTo>
                  <a:lnTo>
                    <a:pt x="1675" y="240"/>
                  </a:lnTo>
                  <a:lnTo>
                    <a:pt x="1436" y="377"/>
                  </a:lnTo>
                  <a:lnTo>
                    <a:pt x="1197" y="513"/>
                  </a:lnTo>
                  <a:lnTo>
                    <a:pt x="992" y="650"/>
                  </a:lnTo>
                  <a:lnTo>
                    <a:pt x="787" y="855"/>
                  </a:lnTo>
                  <a:lnTo>
                    <a:pt x="616" y="1060"/>
                  </a:lnTo>
                  <a:lnTo>
                    <a:pt x="445" y="1265"/>
                  </a:lnTo>
                  <a:lnTo>
                    <a:pt x="308" y="1504"/>
                  </a:lnTo>
                  <a:lnTo>
                    <a:pt x="206" y="1744"/>
                  </a:lnTo>
                  <a:lnTo>
                    <a:pt x="103" y="1983"/>
                  </a:lnTo>
                  <a:lnTo>
                    <a:pt x="35" y="2256"/>
                  </a:lnTo>
                  <a:lnTo>
                    <a:pt x="1" y="2530"/>
                  </a:lnTo>
                  <a:lnTo>
                    <a:pt x="1" y="2837"/>
                  </a:lnTo>
                  <a:lnTo>
                    <a:pt x="1" y="3111"/>
                  </a:lnTo>
                  <a:lnTo>
                    <a:pt x="69" y="3384"/>
                  </a:lnTo>
                  <a:lnTo>
                    <a:pt x="137" y="3658"/>
                  </a:lnTo>
                  <a:lnTo>
                    <a:pt x="240" y="3897"/>
                  </a:lnTo>
                  <a:lnTo>
                    <a:pt x="342" y="4136"/>
                  </a:lnTo>
                  <a:lnTo>
                    <a:pt x="479" y="4375"/>
                  </a:lnTo>
                  <a:lnTo>
                    <a:pt x="650" y="4581"/>
                  </a:lnTo>
                  <a:lnTo>
                    <a:pt x="821" y="4786"/>
                  </a:lnTo>
                  <a:lnTo>
                    <a:pt x="1026" y="4957"/>
                  </a:lnTo>
                  <a:lnTo>
                    <a:pt x="1265" y="5127"/>
                  </a:lnTo>
                  <a:lnTo>
                    <a:pt x="1470" y="5264"/>
                  </a:lnTo>
                  <a:lnTo>
                    <a:pt x="1744" y="5367"/>
                  </a:lnTo>
                  <a:lnTo>
                    <a:pt x="1983" y="5469"/>
                  </a:lnTo>
                  <a:lnTo>
                    <a:pt x="2256" y="5538"/>
                  </a:lnTo>
                  <a:lnTo>
                    <a:pt x="2530" y="5572"/>
                  </a:lnTo>
                  <a:lnTo>
                    <a:pt x="3111" y="5572"/>
                  </a:lnTo>
                  <a:lnTo>
                    <a:pt x="3384" y="5503"/>
                  </a:lnTo>
                  <a:lnTo>
                    <a:pt x="3624" y="5435"/>
                  </a:lnTo>
                  <a:lnTo>
                    <a:pt x="3897" y="5332"/>
                  </a:lnTo>
                  <a:lnTo>
                    <a:pt x="4136" y="5230"/>
                  </a:lnTo>
                  <a:lnTo>
                    <a:pt x="4376" y="5093"/>
                  </a:lnTo>
                  <a:lnTo>
                    <a:pt x="4581" y="4922"/>
                  </a:lnTo>
                  <a:lnTo>
                    <a:pt x="4786" y="4751"/>
                  </a:lnTo>
                  <a:lnTo>
                    <a:pt x="4957" y="4546"/>
                  </a:lnTo>
                  <a:lnTo>
                    <a:pt x="5093" y="4307"/>
                  </a:lnTo>
                  <a:lnTo>
                    <a:pt x="5230" y="4102"/>
                  </a:lnTo>
                  <a:lnTo>
                    <a:pt x="5367" y="3829"/>
                  </a:lnTo>
                  <a:lnTo>
                    <a:pt x="5435" y="3589"/>
                  </a:lnTo>
                  <a:lnTo>
                    <a:pt x="5503" y="3316"/>
                  </a:lnTo>
                  <a:lnTo>
                    <a:pt x="5538" y="3043"/>
                  </a:lnTo>
                  <a:lnTo>
                    <a:pt x="5572" y="2769"/>
                  </a:lnTo>
                  <a:lnTo>
                    <a:pt x="5538" y="2461"/>
                  </a:lnTo>
                  <a:lnTo>
                    <a:pt x="5503" y="2188"/>
                  </a:lnTo>
                  <a:lnTo>
                    <a:pt x="5435" y="1949"/>
                  </a:lnTo>
                  <a:lnTo>
                    <a:pt x="5333" y="1675"/>
                  </a:lnTo>
                  <a:lnTo>
                    <a:pt x="5196" y="1436"/>
                  </a:lnTo>
                  <a:lnTo>
                    <a:pt x="5059" y="1197"/>
                  </a:lnTo>
                  <a:lnTo>
                    <a:pt x="4922" y="992"/>
                  </a:lnTo>
                  <a:lnTo>
                    <a:pt x="4717" y="787"/>
                  </a:lnTo>
                  <a:lnTo>
                    <a:pt x="4512" y="616"/>
                  </a:lnTo>
                  <a:lnTo>
                    <a:pt x="4307" y="479"/>
                  </a:lnTo>
                  <a:lnTo>
                    <a:pt x="4068" y="342"/>
                  </a:lnTo>
                  <a:lnTo>
                    <a:pt x="3829" y="206"/>
                  </a:lnTo>
                  <a:lnTo>
                    <a:pt x="3589" y="137"/>
                  </a:lnTo>
                  <a:lnTo>
                    <a:pt x="3316" y="69"/>
                  </a:lnTo>
                  <a:lnTo>
                    <a:pt x="3043" y="35"/>
                  </a:lnTo>
                  <a:lnTo>
                    <a:pt x="27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3"/>
            <p:cNvSpPr/>
            <p:nvPr/>
          </p:nvSpPr>
          <p:spPr>
            <a:xfrm>
              <a:off x="5661175" y="1811200"/>
              <a:ext cx="240975" cy="183725"/>
            </a:xfrm>
            <a:custGeom>
              <a:avLst/>
              <a:gdLst/>
              <a:ahLst/>
              <a:cxnLst/>
              <a:rect l="l" t="t" r="r" b="b"/>
              <a:pathLst>
                <a:path w="9639" h="7349" extrusionOk="0">
                  <a:moveTo>
                    <a:pt x="4751" y="0"/>
                  </a:moveTo>
                  <a:lnTo>
                    <a:pt x="4273" y="34"/>
                  </a:lnTo>
                  <a:lnTo>
                    <a:pt x="3794" y="137"/>
                  </a:lnTo>
                  <a:lnTo>
                    <a:pt x="3350" y="239"/>
                  </a:lnTo>
                  <a:lnTo>
                    <a:pt x="2906" y="410"/>
                  </a:lnTo>
                  <a:lnTo>
                    <a:pt x="2461" y="615"/>
                  </a:lnTo>
                  <a:lnTo>
                    <a:pt x="2085" y="855"/>
                  </a:lnTo>
                  <a:lnTo>
                    <a:pt x="1709" y="1162"/>
                  </a:lnTo>
                  <a:lnTo>
                    <a:pt x="1368" y="1470"/>
                  </a:lnTo>
                  <a:lnTo>
                    <a:pt x="1060" y="1812"/>
                  </a:lnTo>
                  <a:lnTo>
                    <a:pt x="787" y="2188"/>
                  </a:lnTo>
                  <a:lnTo>
                    <a:pt x="547" y="2598"/>
                  </a:lnTo>
                  <a:lnTo>
                    <a:pt x="376" y="3008"/>
                  </a:lnTo>
                  <a:lnTo>
                    <a:pt x="206" y="3452"/>
                  </a:lnTo>
                  <a:lnTo>
                    <a:pt x="103" y="3896"/>
                  </a:lnTo>
                  <a:lnTo>
                    <a:pt x="35" y="4409"/>
                  </a:lnTo>
                  <a:lnTo>
                    <a:pt x="1" y="4888"/>
                  </a:lnTo>
                  <a:lnTo>
                    <a:pt x="1" y="6016"/>
                  </a:lnTo>
                  <a:lnTo>
                    <a:pt x="582" y="6357"/>
                  </a:lnTo>
                  <a:lnTo>
                    <a:pt x="1163" y="6631"/>
                  </a:lnTo>
                  <a:lnTo>
                    <a:pt x="1744" y="6836"/>
                  </a:lnTo>
                  <a:lnTo>
                    <a:pt x="2359" y="7041"/>
                  </a:lnTo>
                  <a:lnTo>
                    <a:pt x="2974" y="7178"/>
                  </a:lnTo>
                  <a:lnTo>
                    <a:pt x="3589" y="7280"/>
                  </a:lnTo>
                  <a:lnTo>
                    <a:pt x="4204" y="7314"/>
                  </a:lnTo>
                  <a:lnTo>
                    <a:pt x="4854" y="7349"/>
                  </a:lnTo>
                  <a:lnTo>
                    <a:pt x="5469" y="7314"/>
                  </a:lnTo>
                  <a:lnTo>
                    <a:pt x="6084" y="7246"/>
                  </a:lnTo>
                  <a:lnTo>
                    <a:pt x="6700" y="7109"/>
                  </a:lnTo>
                  <a:lnTo>
                    <a:pt x="7315" y="6973"/>
                  </a:lnTo>
                  <a:lnTo>
                    <a:pt x="7930" y="6768"/>
                  </a:lnTo>
                  <a:lnTo>
                    <a:pt x="8511" y="6528"/>
                  </a:lnTo>
                  <a:lnTo>
                    <a:pt x="9092" y="6255"/>
                  </a:lnTo>
                  <a:lnTo>
                    <a:pt x="9639" y="5913"/>
                  </a:lnTo>
                  <a:lnTo>
                    <a:pt x="9639" y="4785"/>
                  </a:lnTo>
                  <a:lnTo>
                    <a:pt x="9605" y="4272"/>
                  </a:lnTo>
                  <a:lnTo>
                    <a:pt x="9536" y="3794"/>
                  </a:lnTo>
                  <a:lnTo>
                    <a:pt x="9400" y="3350"/>
                  </a:lnTo>
                  <a:lnTo>
                    <a:pt x="9229" y="2905"/>
                  </a:lnTo>
                  <a:lnTo>
                    <a:pt x="9024" y="2495"/>
                  </a:lnTo>
                  <a:lnTo>
                    <a:pt x="8784" y="2085"/>
                  </a:lnTo>
                  <a:lnTo>
                    <a:pt x="8511" y="1709"/>
                  </a:lnTo>
                  <a:lnTo>
                    <a:pt x="8203" y="1367"/>
                  </a:lnTo>
                  <a:lnTo>
                    <a:pt x="7827" y="1060"/>
                  </a:lnTo>
                  <a:lnTo>
                    <a:pt x="7451" y="786"/>
                  </a:lnTo>
                  <a:lnTo>
                    <a:pt x="7076" y="581"/>
                  </a:lnTo>
                  <a:lnTo>
                    <a:pt x="6631" y="376"/>
                  </a:lnTo>
                  <a:lnTo>
                    <a:pt x="6187" y="205"/>
                  </a:lnTo>
                  <a:lnTo>
                    <a:pt x="5743" y="103"/>
                  </a:lnTo>
                  <a:lnTo>
                    <a:pt x="5264" y="34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3"/>
            <p:cNvSpPr/>
            <p:nvPr/>
          </p:nvSpPr>
          <p:spPr>
            <a:xfrm>
              <a:off x="1863075" y="341500"/>
              <a:ext cx="1524400" cy="1042475"/>
            </a:xfrm>
            <a:custGeom>
              <a:avLst/>
              <a:gdLst/>
              <a:ahLst/>
              <a:cxnLst/>
              <a:rect l="l" t="t" r="r" b="b"/>
              <a:pathLst>
                <a:path w="60976" h="41699" extrusionOk="0">
                  <a:moveTo>
                    <a:pt x="60497" y="479"/>
                  </a:moveTo>
                  <a:lnTo>
                    <a:pt x="60497" y="41220"/>
                  </a:lnTo>
                  <a:lnTo>
                    <a:pt x="479" y="41220"/>
                  </a:lnTo>
                  <a:lnTo>
                    <a:pt x="479" y="479"/>
                  </a:lnTo>
                  <a:close/>
                  <a:moveTo>
                    <a:pt x="0" y="1"/>
                  </a:moveTo>
                  <a:lnTo>
                    <a:pt x="0" y="41699"/>
                  </a:lnTo>
                  <a:lnTo>
                    <a:pt x="60975" y="41699"/>
                  </a:lnTo>
                  <a:lnTo>
                    <a:pt x="609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1921175" y="378250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992" y="0"/>
                  </a:moveTo>
                  <a:lnTo>
                    <a:pt x="753" y="69"/>
                  </a:lnTo>
                  <a:lnTo>
                    <a:pt x="547" y="205"/>
                  </a:lnTo>
                  <a:lnTo>
                    <a:pt x="377" y="342"/>
                  </a:lnTo>
                  <a:lnTo>
                    <a:pt x="240" y="513"/>
                  </a:lnTo>
                  <a:lnTo>
                    <a:pt x="103" y="718"/>
                  </a:lnTo>
                  <a:lnTo>
                    <a:pt x="35" y="957"/>
                  </a:lnTo>
                  <a:lnTo>
                    <a:pt x="1" y="1197"/>
                  </a:lnTo>
                  <a:lnTo>
                    <a:pt x="35" y="1436"/>
                  </a:lnTo>
                  <a:lnTo>
                    <a:pt x="103" y="1675"/>
                  </a:lnTo>
                  <a:lnTo>
                    <a:pt x="206" y="1880"/>
                  </a:lnTo>
                  <a:lnTo>
                    <a:pt x="377" y="2051"/>
                  </a:lnTo>
                  <a:lnTo>
                    <a:pt x="547" y="2222"/>
                  </a:lnTo>
                  <a:lnTo>
                    <a:pt x="753" y="2324"/>
                  </a:lnTo>
                  <a:lnTo>
                    <a:pt x="992" y="2393"/>
                  </a:lnTo>
                  <a:lnTo>
                    <a:pt x="1231" y="2427"/>
                  </a:lnTo>
                  <a:lnTo>
                    <a:pt x="1470" y="2393"/>
                  </a:lnTo>
                  <a:lnTo>
                    <a:pt x="1710" y="2324"/>
                  </a:lnTo>
                  <a:lnTo>
                    <a:pt x="1915" y="2222"/>
                  </a:lnTo>
                  <a:lnTo>
                    <a:pt x="2086" y="2051"/>
                  </a:lnTo>
                  <a:lnTo>
                    <a:pt x="2222" y="1880"/>
                  </a:lnTo>
                  <a:lnTo>
                    <a:pt x="2359" y="1675"/>
                  </a:lnTo>
                  <a:lnTo>
                    <a:pt x="2427" y="1436"/>
                  </a:lnTo>
                  <a:lnTo>
                    <a:pt x="2427" y="1197"/>
                  </a:lnTo>
                  <a:lnTo>
                    <a:pt x="2427" y="957"/>
                  </a:lnTo>
                  <a:lnTo>
                    <a:pt x="2359" y="718"/>
                  </a:lnTo>
                  <a:lnTo>
                    <a:pt x="2222" y="513"/>
                  </a:lnTo>
                  <a:lnTo>
                    <a:pt x="2086" y="342"/>
                  </a:lnTo>
                  <a:lnTo>
                    <a:pt x="1915" y="205"/>
                  </a:lnTo>
                  <a:lnTo>
                    <a:pt x="1710" y="69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2045075" y="378250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992" y="0"/>
                  </a:moveTo>
                  <a:lnTo>
                    <a:pt x="752" y="69"/>
                  </a:lnTo>
                  <a:lnTo>
                    <a:pt x="547" y="205"/>
                  </a:lnTo>
                  <a:lnTo>
                    <a:pt x="376" y="342"/>
                  </a:lnTo>
                  <a:lnTo>
                    <a:pt x="240" y="513"/>
                  </a:lnTo>
                  <a:lnTo>
                    <a:pt x="103" y="718"/>
                  </a:lnTo>
                  <a:lnTo>
                    <a:pt x="35" y="957"/>
                  </a:lnTo>
                  <a:lnTo>
                    <a:pt x="1" y="1197"/>
                  </a:lnTo>
                  <a:lnTo>
                    <a:pt x="35" y="1436"/>
                  </a:lnTo>
                  <a:lnTo>
                    <a:pt x="103" y="1675"/>
                  </a:lnTo>
                  <a:lnTo>
                    <a:pt x="206" y="1880"/>
                  </a:lnTo>
                  <a:lnTo>
                    <a:pt x="376" y="2051"/>
                  </a:lnTo>
                  <a:lnTo>
                    <a:pt x="547" y="2222"/>
                  </a:lnTo>
                  <a:lnTo>
                    <a:pt x="752" y="2324"/>
                  </a:lnTo>
                  <a:lnTo>
                    <a:pt x="992" y="2393"/>
                  </a:lnTo>
                  <a:lnTo>
                    <a:pt x="1231" y="2427"/>
                  </a:lnTo>
                  <a:lnTo>
                    <a:pt x="1470" y="2393"/>
                  </a:lnTo>
                  <a:lnTo>
                    <a:pt x="1709" y="2324"/>
                  </a:lnTo>
                  <a:lnTo>
                    <a:pt x="1915" y="2222"/>
                  </a:lnTo>
                  <a:lnTo>
                    <a:pt x="2085" y="2051"/>
                  </a:lnTo>
                  <a:lnTo>
                    <a:pt x="2222" y="1880"/>
                  </a:lnTo>
                  <a:lnTo>
                    <a:pt x="2359" y="1675"/>
                  </a:lnTo>
                  <a:lnTo>
                    <a:pt x="2427" y="1436"/>
                  </a:lnTo>
                  <a:lnTo>
                    <a:pt x="2427" y="1197"/>
                  </a:lnTo>
                  <a:lnTo>
                    <a:pt x="2427" y="957"/>
                  </a:lnTo>
                  <a:lnTo>
                    <a:pt x="2359" y="718"/>
                  </a:lnTo>
                  <a:lnTo>
                    <a:pt x="2222" y="513"/>
                  </a:lnTo>
                  <a:lnTo>
                    <a:pt x="2085" y="342"/>
                  </a:lnTo>
                  <a:lnTo>
                    <a:pt x="1915" y="205"/>
                  </a:lnTo>
                  <a:lnTo>
                    <a:pt x="1709" y="69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2168975" y="378250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992" y="0"/>
                  </a:moveTo>
                  <a:lnTo>
                    <a:pt x="752" y="69"/>
                  </a:lnTo>
                  <a:lnTo>
                    <a:pt x="547" y="205"/>
                  </a:lnTo>
                  <a:lnTo>
                    <a:pt x="376" y="342"/>
                  </a:lnTo>
                  <a:lnTo>
                    <a:pt x="240" y="513"/>
                  </a:lnTo>
                  <a:lnTo>
                    <a:pt x="103" y="718"/>
                  </a:lnTo>
                  <a:lnTo>
                    <a:pt x="35" y="957"/>
                  </a:lnTo>
                  <a:lnTo>
                    <a:pt x="0" y="1197"/>
                  </a:lnTo>
                  <a:lnTo>
                    <a:pt x="35" y="1436"/>
                  </a:lnTo>
                  <a:lnTo>
                    <a:pt x="103" y="1675"/>
                  </a:lnTo>
                  <a:lnTo>
                    <a:pt x="206" y="1880"/>
                  </a:lnTo>
                  <a:lnTo>
                    <a:pt x="376" y="2051"/>
                  </a:lnTo>
                  <a:lnTo>
                    <a:pt x="547" y="2222"/>
                  </a:lnTo>
                  <a:lnTo>
                    <a:pt x="752" y="2324"/>
                  </a:lnTo>
                  <a:lnTo>
                    <a:pt x="992" y="2393"/>
                  </a:lnTo>
                  <a:lnTo>
                    <a:pt x="1231" y="2427"/>
                  </a:lnTo>
                  <a:lnTo>
                    <a:pt x="1470" y="2393"/>
                  </a:lnTo>
                  <a:lnTo>
                    <a:pt x="1709" y="2324"/>
                  </a:lnTo>
                  <a:lnTo>
                    <a:pt x="1914" y="2222"/>
                  </a:lnTo>
                  <a:lnTo>
                    <a:pt x="2085" y="2051"/>
                  </a:lnTo>
                  <a:lnTo>
                    <a:pt x="2222" y="1880"/>
                  </a:lnTo>
                  <a:lnTo>
                    <a:pt x="2359" y="1675"/>
                  </a:lnTo>
                  <a:lnTo>
                    <a:pt x="2427" y="1436"/>
                  </a:lnTo>
                  <a:lnTo>
                    <a:pt x="2427" y="1197"/>
                  </a:lnTo>
                  <a:lnTo>
                    <a:pt x="2427" y="957"/>
                  </a:lnTo>
                  <a:lnTo>
                    <a:pt x="2359" y="718"/>
                  </a:lnTo>
                  <a:lnTo>
                    <a:pt x="2222" y="513"/>
                  </a:lnTo>
                  <a:lnTo>
                    <a:pt x="2085" y="342"/>
                  </a:lnTo>
                  <a:lnTo>
                    <a:pt x="1914" y="205"/>
                  </a:lnTo>
                  <a:lnTo>
                    <a:pt x="1709" y="69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1869050" y="461975"/>
              <a:ext cx="1512425" cy="12000"/>
            </a:xfrm>
            <a:custGeom>
              <a:avLst/>
              <a:gdLst/>
              <a:ahLst/>
              <a:cxnLst/>
              <a:rect l="l" t="t" r="r" b="b"/>
              <a:pathLst>
                <a:path w="60497" h="480" extrusionOk="0">
                  <a:moveTo>
                    <a:pt x="1" y="1"/>
                  </a:moveTo>
                  <a:lnTo>
                    <a:pt x="1" y="479"/>
                  </a:lnTo>
                  <a:lnTo>
                    <a:pt x="60497" y="479"/>
                  </a:lnTo>
                  <a:lnTo>
                    <a:pt x="60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3"/>
            <p:cNvSpPr/>
            <p:nvPr/>
          </p:nvSpPr>
          <p:spPr>
            <a:xfrm>
              <a:off x="1534950" y="1589025"/>
              <a:ext cx="863050" cy="611825"/>
            </a:xfrm>
            <a:custGeom>
              <a:avLst/>
              <a:gdLst/>
              <a:ahLst/>
              <a:cxnLst/>
              <a:rect l="l" t="t" r="r" b="b"/>
              <a:pathLst>
                <a:path w="34522" h="24473" extrusionOk="0">
                  <a:moveTo>
                    <a:pt x="31753" y="1"/>
                  </a:moveTo>
                  <a:lnTo>
                    <a:pt x="1" y="4341"/>
                  </a:lnTo>
                  <a:lnTo>
                    <a:pt x="2735" y="24473"/>
                  </a:lnTo>
                  <a:lnTo>
                    <a:pt x="34521" y="20132"/>
                  </a:lnTo>
                  <a:lnTo>
                    <a:pt x="317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1534950" y="1589025"/>
              <a:ext cx="794700" cy="410175"/>
            </a:xfrm>
            <a:custGeom>
              <a:avLst/>
              <a:gdLst/>
              <a:ahLst/>
              <a:cxnLst/>
              <a:rect l="l" t="t" r="r" b="b"/>
              <a:pathLst>
                <a:path w="31788" h="16407" extrusionOk="0">
                  <a:moveTo>
                    <a:pt x="31787" y="1"/>
                  </a:moveTo>
                  <a:lnTo>
                    <a:pt x="30864" y="958"/>
                  </a:lnTo>
                  <a:lnTo>
                    <a:pt x="29941" y="1915"/>
                  </a:lnTo>
                  <a:lnTo>
                    <a:pt x="28130" y="3829"/>
                  </a:lnTo>
                  <a:lnTo>
                    <a:pt x="24541" y="7691"/>
                  </a:lnTo>
                  <a:lnTo>
                    <a:pt x="20611" y="12032"/>
                  </a:lnTo>
                  <a:lnTo>
                    <a:pt x="17637" y="15347"/>
                  </a:lnTo>
                  <a:lnTo>
                    <a:pt x="13946" y="12920"/>
                  </a:lnTo>
                  <a:lnTo>
                    <a:pt x="11451" y="11348"/>
                  </a:lnTo>
                  <a:lnTo>
                    <a:pt x="8956" y="9776"/>
                  </a:lnTo>
                  <a:lnTo>
                    <a:pt x="6734" y="8374"/>
                  </a:lnTo>
                  <a:lnTo>
                    <a:pt x="4478" y="7007"/>
                  </a:lnTo>
                  <a:lnTo>
                    <a:pt x="2222" y="5674"/>
                  </a:lnTo>
                  <a:lnTo>
                    <a:pt x="1" y="4341"/>
                  </a:lnTo>
                  <a:lnTo>
                    <a:pt x="2188" y="5879"/>
                  </a:lnTo>
                  <a:lnTo>
                    <a:pt x="4376" y="7417"/>
                  </a:lnTo>
                  <a:lnTo>
                    <a:pt x="8751" y="10425"/>
                  </a:lnTo>
                  <a:lnTo>
                    <a:pt x="13399" y="13501"/>
                  </a:lnTo>
                  <a:lnTo>
                    <a:pt x="13570" y="13570"/>
                  </a:lnTo>
                  <a:lnTo>
                    <a:pt x="17637" y="16270"/>
                  </a:lnTo>
                  <a:lnTo>
                    <a:pt x="17842" y="16406"/>
                  </a:lnTo>
                  <a:lnTo>
                    <a:pt x="18013" y="16201"/>
                  </a:lnTo>
                  <a:lnTo>
                    <a:pt x="21226" y="12544"/>
                  </a:lnTo>
                  <a:lnTo>
                    <a:pt x="21328" y="12408"/>
                  </a:lnTo>
                  <a:lnTo>
                    <a:pt x="24951" y="8204"/>
                  </a:lnTo>
                  <a:lnTo>
                    <a:pt x="26694" y="6187"/>
                  </a:lnTo>
                  <a:lnTo>
                    <a:pt x="27549" y="5196"/>
                  </a:lnTo>
                  <a:lnTo>
                    <a:pt x="28403" y="4136"/>
                  </a:lnTo>
                  <a:lnTo>
                    <a:pt x="30078" y="2086"/>
                  </a:lnTo>
                  <a:lnTo>
                    <a:pt x="31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1602450" y="1923975"/>
              <a:ext cx="283725" cy="260650"/>
            </a:xfrm>
            <a:custGeom>
              <a:avLst/>
              <a:gdLst/>
              <a:ahLst/>
              <a:cxnLst/>
              <a:rect l="l" t="t" r="r" b="b"/>
              <a:pathLst>
                <a:path w="11349" h="10426" extrusionOk="0">
                  <a:moveTo>
                    <a:pt x="11314" y="1"/>
                  </a:moveTo>
                  <a:lnTo>
                    <a:pt x="10733" y="445"/>
                  </a:lnTo>
                  <a:lnTo>
                    <a:pt x="9503" y="1402"/>
                  </a:lnTo>
                  <a:lnTo>
                    <a:pt x="8341" y="2393"/>
                  </a:lnTo>
                  <a:lnTo>
                    <a:pt x="6871" y="3658"/>
                  </a:lnTo>
                  <a:lnTo>
                    <a:pt x="5435" y="4957"/>
                  </a:lnTo>
                  <a:lnTo>
                    <a:pt x="4034" y="6290"/>
                  </a:lnTo>
                  <a:lnTo>
                    <a:pt x="2667" y="7623"/>
                  </a:lnTo>
                  <a:lnTo>
                    <a:pt x="1983" y="8306"/>
                  </a:lnTo>
                  <a:lnTo>
                    <a:pt x="1300" y="8990"/>
                  </a:lnTo>
                  <a:lnTo>
                    <a:pt x="1" y="10425"/>
                  </a:lnTo>
                  <a:lnTo>
                    <a:pt x="787" y="9844"/>
                  </a:lnTo>
                  <a:lnTo>
                    <a:pt x="1539" y="9263"/>
                  </a:lnTo>
                  <a:lnTo>
                    <a:pt x="3009" y="8033"/>
                  </a:lnTo>
                  <a:lnTo>
                    <a:pt x="4478" y="6768"/>
                  </a:lnTo>
                  <a:lnTo>
                    <a:pt x="5914" y="5469"/>
                  </a:lnTo>
                  <a:lnTo>
                    <a:pt x="7315" y="4136"/>
                  </a:lnTo>
                  <a:lnTo>
                    <a:pt x="8682" y="2803"/>
                  </a:lnTo>
                  <a:lnTo>
                    <a:pt x="9776" y="1675"/>
                  </a:lnTo>
                  <a:lnTo>
                    <a:pt x="10870" y="513"/>
                  </a:lnTo>
                  <a:lnTo>
                    <a:pt x="11314" y="35"/>
                  </a:lnTo>
                  <a:lnTo>
                    <a:pt x="113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2051050" y="1900900"/>
              <a:ext cx="342675" cy="176050"/>
            </a:xfrm>
            <a:custGeom>
              <a:avLst/>
              <a:gdLst/>
              <a:ahLst/>
              <a:cxnLst/>
              <a:rect l="l" t="t" r="r" b="b"/>
              <a:pathLst>
                <a:path w="13707" h="7042" extrusionOk="0">
                  <a:moveTo>
                    <a:pt x="1" y="1"/>
                  </a:moveTo>
                  <a:lnTo>
                    <a:pt x="35" y="35"/>
                  </a:lnTo>
                  <a:lnTo>
                    <a:pt x="69" y="35"/>
                  </a:lnTo>
                  <a:lnTo>
                    <a:pt x="616" y="411"/>
                  </a:lnTo>
                  <a:lnTo>
                    <a:pt x="1949" y="1231"/>
                  </a:lnTo>
                  <a:lnTo>
                    <a:pt x="3316" y="1983"/>
                  </a:lnTo>
                  <a:lnTo>
                    <a:pt x="4991" y="2940"/>
                  </a:lnTo>
                  <a:lnTo>
                    <a:pt x="6700" y="3829"/>
                  </a:lnTo>
                  <a:lnTo>
                    <a:pt x="8409" y="4683"/>
                  </a:lnTo>
                  <a:lnTo>
                    <a:pt x="10152" y="5504"/>
                  </a:lnTo>
                  <a:lnTo>
                    <a:pt x="11895" y="6290"/>
                  </a:lnTo>
                  <a:lnTo>
                    <a:pt x="13706" y="7042"/>
                  </a:lnTo>
                  <a:lnTo>
                    <a:pt x="12886" y="6529"/>
                  </a:lnTo>
                  <a:lnTo>
                    <a:pt x="12032" y="6016"/>
                  </a:lnTo>
                  <a:lnTo>
                    <a:pt x="10391" y="5025"/>
                  </a:lnTo>
                  <a:lnTo>
                    <a:pt x="8716" y="4102"/>
                  </a:lnTo>
                  <a:lnTo>
                    <a:pt x="7007" y="3214"/>
                  </a:lnTo>
                  <a:lnTo>
                    <a:pt x="5298" y="2359"/>
                  </a:lnTo>
                  <a:lnTo>
                    <a:pt x="3555" y="1505"/>
                  </a:lnTo>
                  <a:lnTo>
                    <a:pt x="2154" y="890"/>
                  </a:lnTo>
                  <a:lnTo>
                    <a:pt x="719" y="274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4664025" y="2764775"/>
              <a:ext cx="1421850" cy="1076650"/>
            </a:xfrm>
            <a:custGeom>
              <a:avLst/>
              <a:gdLst/>
              <a:ahLst/>
              <a:cxnLst/>
              <a:rect l="l" t="t" r="r" b="b"/>
              <a:pathLst>
                <a:path w="56874" h="43066" extrusionOk="0">
                  <a:moveTo>
                    <a:pt x="7417" y="1"/>
                  </a:moveTo>
                  <a:lnTo>
                    <a:pt x="0" y="31377"/>
                  </a:lnTo>
                  <a:lnTo>
                    <a:pt x="49422" y="43066"/>
                  </a:lnTo>
                  <a:lnTo>
                    <a:pt x="56873" y="11724"/>
                  </a:lnTo>
                  <a:lnTo>
                    <a:pt x="7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4664025" y="2764775"/>
              <a:ext cx="1421850" cy="1076650"/>
            </a:xfrm>
            <a:custGeom>
              <a:avLst/>
              <a:gdLst/>
              <a:ahLst/>
              <a:cxnLst/>
              <a:rect l="l" t="t" r="r" b="b"/>
              <a:pathLst>
                <a:path w="56874" h="43066" fill="none" extrusionOk="0">
                  <a:moveTo>
                    <a:pt x="0" y="31377"/>
                  </a:moveTo>
                  <a:lnTo>
                    <a:pt x="7417" y="1"/>
                  </a:lnTo>
                  <a:lnTo>
                    <a:pt x="56873" y="11724"/>
                  </a:lnTo>
                  <a:lnTo>
                    <a:pt x="49422" y="43066"/>
                  </a:lnTo>
                  <a:lnTo>
                    <a:pt x="0" y="313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4848575" y="2764775"/>
              <a:ext cx="1236450" cy="698975"/>
            </a:xfrm>
            <a:custGeom>
              <a:avLst/>
              <a:gdLst/>
              <a:ahLst/>
              <a:cxnLst/>
              <a:rect l="l" t="t" r="r" b="b"/>
              <a:pathLst>
                <a:path w="49458" h="27959" extrusionOk="0">
                  <a:moveTo>
                    <a:pt x="1" y="1"/>
                  </a:moveTo>
                  <a:lnTo>
                    <a:pt x="2325" y="3555"/>
                  </a:lnTo>
                  <a:lnTo>
                    <a:pt x="3521" y="5298"/>
                  </a:lnTo>
                  <a:lnTo>
                    <a:pt x="4717" y="7041"/>
                  </a:lnTo>
                  <a:lnTo>
                    <a:pt x="9536" y="13980"/>
                  </a:lnTo>
                  <a:lnTo>
                    <a:pt x="12066" y="17568"/>
                  </a:lnTo>
                  <a:lnTo>
                    <a:pt x="14595" y="21157"/>
                  </a:lnTo>
                  <a:lnTo>
                    <a:pt x="14766" y="21362"/>
                  </a:lnTo>
                  <a:lnTo>
                    <a:pt x="19277" y="27685"/>
                  </a:lnTo>
                  <a:lnTo>
                    <a:pt x="19517" y="27959"/>
                  </a:lnTo>
                  <a:lnTo>
                    <a:pt x="19858" y="27822"/>
                  </a:lnTo>
                  <a:lnTo>
                    <a:pt x="26694" y="24199"/>
                  </a:lnTo>
                  <a:lnTo>
                    <a:pt x="26933" y="24062"/>
                  </a:lnTo>
                  <a:lnTo>
                    <a:pt x="30830" y="22012"/>
                  </a:lnTo>
                  <a:lnTo>
                    <a:pt x="34692" y="19927"/>
                  </a:lnTo>
                  <a:lnTo>
                    <a:pt x="38383" y="17944"/>
                  </a:lnTo>
                  <a:lnTo>
                    <a:pt x="40229" y="16919"/>
                  </a:lnTo>
                  <a:lnTo>
                    <a:pt x="42075" y="15894"/>
                  </a:lnTo>
                  <a:lnTo>
                    <a:pt x="45766" y="13809"/>
                  </a:lnTo>
                  <a:lnTo>
                    <a:pt x="47611" y="12783"/>
                  </a:lnTo>
                  <a:lnTo>
                    <a:pt x="49457" y="11724"/>
                  </a:lnTo>
                  <a:lnTo>
                    <a:pt x="47577" y="12578"/>
                  </a:lnTo>
                  <a:lnTo>
                    <a:pt x="45697" y="13467"/>
                  </a:lnTo>
                  <a:lnTo>
                    <a:pt x="41904" y="15244"/>
                  </a:lnTo>
                  <a:lnTo>
                    <a:pt x="38144" y="17056"/>
                  </a:lnTo>
                  <a:lnTo>
                    <a:pt x="34419" y="18901"/>
                  </a:lnTo>
                  <a:lnTo>
                    <a:pt x="30249" y="20986"/>
                  </a:lnTo>
                  <a:lnTo>
                    <a:pt x="26113" y="23105"/>
                  </a:lnTo>
                  <a:lnTo>
                    <a:pt x="22969" y="24678"/>
                  </a:lnTo>
                  <a:lnTo>
                    <a:pt x="19858" y="26284"/>
                  </a:lnTo>
                  <a:lnTo>
                    <a:pt x="15723" y="20645"/>
                  </a:lnTo>
                  <a:lnTo>
                    <a:pt x="12954" y="16885"/>
                  </a:lnTo>
                  <a:lnTo>
                    <a:pt x="10186" y="13159"/>
                  </a:lnTo>
                  <a:lnTo>
                    <a:pt x="7657" y="9844"/>
                  </a:lnTo>
                  <a:lnTo>
                    <a:pt x="5127" y="6529"/>
                  </a:lnTo>
                  <a:lnTo>
                    <a:pt x="2598" y="3248"/>
                  </a:lnTo>
                  <a:lnTo>
                    <a:pt x="1299" y="16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4848575" y="2764775"/>
              <a:ext cx="1236450" cy="698975"/>
            </a:xfrm>
            <a:custGeom>
              <a:avLst/>
              <a:gdLst/>
              <a:ahLst/>
              <a:cxnLst/>
              <a:rect l="l" t="t" r="r" b="b"/>
              <a:pathLst>
                <a:path w="49458" h="27959" fill="none" extrusionOk="0">
                  <a:moveTo>
                    <a:pt x="49457" y="11724"/>
                  </a:moveTo>
                  <a:lnTo>
                    <a:pt x="49457" y="11724"/>
                  </a:lnTo>
                  <a:lnTo>
                    <a:pt x="47611" y="12783"/>
                  </a:lnTo>
                  <a:lnTo>
                    <a:pt x="45766" y="13809"/>
                  </a:lnTo>
                  <a:lnTo>
                    <a:pt x="42075" y="15894"/>
                  </a:lnTo>
                  <a:lnTo>
                    <a:pt x="42075" y="15894"/>
                  </a:lnTo>
                  <a:lnTo>
                    <a:pt x="40229" y="16919"/>
                  </a:lnTo>
                  <a:lnTo>
                    <a:pt x="38383" y="17944"/>
                  </a:lnTo>
                  <a:lnTo>
                    <a:pt x="34692" y="19927"/>
                  </a:lnTo>
                  <a:lnTo>
                    <a:pt x="34692" y="19927"/>
                  </a:lnTo>
                  <a:lnTo>
                    <a:pt x="30830" y="22012"/>
                  </a:lnTo>
                  <a:lnTo>
                    <a:pt x="26933" y="24062"/>
                  </a:lnTo>
                  <a:lnTo>
                    <a:pt x="26694" y="24199"/>
                  </a:lnTo>
                  <a:lnTo>
                    <a:pt x="19858" y="27822"/>
                  </a:lnTo>
                  <a:lnTo>
                    <a:pt x="19517" y="27959"/>
                  </a:lnTo>
                  <a:lnTo>
                    <a:pt x="19277" y="27685"/>
                  </a:lnTo>
                  <a:lnTo>
                    <a:pt x="19277" y="27685"/>
                  </a:lnTo>
                  <a:lnTo>
                    <a:pt x="14766" y="21362"/>
                  </a:lnTo>
                  <a:lnTo>
                    <a:pt x="14766" y="21362"/>
                  </a:lnTo>
                  <a:lnTo>
                    <a:pt x="14595" y="21157"/>
                  </a:lnTo>
                  <a:lnTo>
                    <a:pt x="14595" y="21157"/>
                  </a:lnTo>
                  <a:lnTo>
                    <a:pt x="12066" y="17568"/>
                  </a:lnTo>
                  <a:lnTo>
                    <a:pt x="9536" y="13980"/>
                  </a:lnTo>
                  <a:lnTo>
                    <a:pt x="9536" y="13980"/>
                  </a:lnTo>
                  <a:lnTo>
                    <a:pt x="4717" y="7041"/>
                  </a:lnTo>
                  <a:lnTo>
                    <a:pt x="4717" y="7041"/>
                  </a:lnTo>
                  <a:lnTo>
                    <a:pt x="3521" y="5298"/>
                  </a:lnTo>
                  <a:lnTo>
                    <a:pt x="2325" y="3555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99" y="1607"/>
                  </a:lnTo>
                  <a:lnTo>
                    <a:pt x="2598" y="3248"/>
                  </a:lnTo>
                  <a:lnTo>
                    <a:pt x="5127" y="6529"/>
                  </a:lnTo>
                  <a:lnTo>
                    <a:pt x="5127" y="6529"/>
                  </a:lnTo>
                  <a:lnTo>
                    <a:pt x="7657" y="9844"/>
                  </a:lnTo>
                  <a:lnTo>
                    <a:pt x="10186" y="13159"/>
                  </a:lnTo>
                  <a:lnTo>
                    <a:pt x="10186" y="13159"/>
                  </a:lnTo>
                  <a:lnTo>
                    <a:pt x="12954" y="16885"/>
                  </a:lnTo>
                  <a:lnTo>
                    <a:pt x="15723" y="20645"/>
                  </a:lnTo>
                  <a:lnTo>
                    <a:pt x="15723" y="20645"/>
                  </a:lnTo>
                  <a:lnTo>
                    <a:pt x="16782" y="22080"/>
                  </a:lnTo>
                  <a:lnTo>
                    <a:pt x="15723" y="20645"/>
                  </a:lnTo>
                  <a:lnTo>
                    <a:pt x="15723" y="20645"/>
                  </a:lnTo>
                  <a:lnTo>
                    <a:pt x="19858" y="26284"/>
                  </a:lnTo>
                  <a:lnTo>
                    <a:pt x="19858" y="26284"/>
                  </a:lnTo>
                  <a:lnTo>
                    <a:pt x="22969" y="24678"/>
                  </a:lnTo>
                  <a:lnTo>
                    <a:pt x="26113" y="23105"/>
                  </a:lnTo>
                  <a:lnTo>
                    <a:pt x="26113" y="23105"/>
                  </a:lnTo>
                  <a:lnTo>
                    <a:pt x="30249" y="20986"/>
                  </a:lnTo>
                  <a:lnTo>
                    <a:pt x="34419" y="18901"/>
                  </a:lnTo>
                  <a:lnTo>
                    <a:pt x="34419" y="18901"/>
                  </a:lnTo>
                  <a:lnTo>
                    <a:pt x="38144" y="17056"/>
                  </a:lnTo>
                  <a:lnTo>
                    <a:pt x="41904" y="15244"/>
                  </a:lnTo>
                  <a:lnTo>
                    <a:pt x="41904" y="15244"/>
                  </a:lnTo>
                  <a:lnTo>
                    <a:pt x="45697" y="13467"/>
                  </a:lnTo>
                  <a:lnTo>
                    <a:pt x="47577" y="12578"/>
                  </a:lnTo>
                  <a:lnTo>
                    <a:pt x="49457" y="117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4673425" y="3298825"/>
              <a:ext cx="566525" cy="225600"/>
            </a:xfrm>
            <a:custGeom>
              <a:avLst/>
              <a:gdLst/>
              <a:ahLst/>
              <a:cxnLst/>
              <a:rect l="l" t="t" r="r" b="b"/>
              <a:pathLst>
                <a:path w="22661" h="9024" extrusionOk="0">
                  <a:moveTo>
                    <a:pt x="22660" y="0"/>
                  </a:moveTo>
                  <a:lnTo>
                    <a:pt x="22592" y="35"/>
                  </a:lnTo>
                  <a:lnTo>
                    <a:pt x="21498" y="376"/>
                  </a:lnTo>
                  <a:lnTo>
                    <a:pt x="19174" y="1094"/>
                  </a:lnTo>
                  <a:lnTo>
                    <a:pt x="16850" y="1880"/>
                  </a:lnTo>
                  <a:lnTo>
                    <a:pt x="13979" y="2906"/>
                  </a:lnTo>
                  <a:lnTo>
                    <a:pt x="12544" y="3452"/>
                  </a:lnTo>
                  <a:lnTo>
                    <a:pt x="11142" y="4033"/>
                  </a:lnTo>
                  <a:lnTo>
                    <a:pt x="8305" y="5196"/>
                  </a:lnTo>
                  <a:lnTo>
                    <a:pt x="5503" y="6392"/>
                  </a:lnTo>
                  <a:lnTo>
                    <a:pt x="4101" y="7007"/>
                  </a:lnTo>
                  <a:lnTo>
                    <a:pt x="2734" y="7656"/>
                  </a:lnTo>
                  <a:lnTo>
                    <a:pt x="1333" y="8306"/>
                  </a:lnTo>
                  <a:lnTo>
                    <a:pt x="0" y="9024"/>
                  </a:lnTo>
                  <a:lnTo>
                    <a:pt x="0" y="9024"/>
                  </a:lnTo>
                  <a:lnTo>
                    <a:pt x="1470" y="8613"/>
                  </a:lnTo>
                  <a:lnTo>
                    <a:pt x="2905" y="8135"/>
                  </a:lnTo>
                  <a:lnTo>
                    <a:pt x="4375" y="7656"/>
                  </a:lnTo>
                  <a:lnTo>
                    <a:pt x="5810" y="7144"/>
                  </a:lnTo>
                  <a:lnTo>
                    <a:pt x="8681" y="6118"/>
                  </a:lnTo>
                  <a:lnTo>
                    <a:pt x="10117" y="5571"/>
                  </a:lnTo>
                  <a:lnTo>
                    <a:pt x="11518" y="5025"/>
                  </a:lnTo>
                  <a:lnTo>
                    <a:pt x="14355" y="3863"/>
                  </a:lnTo>
                  <a:lnTo>
                    <a:pt x="17158" y="2666"/>
                  </a:lnTo>
                  <a:lnTo>
                    <a:pt x="19413" y="1641"/>
                  </a:lnTo>
                  <a:lnTo>
                    <a:pt x="20541" y="1094"/>
                  </a:lnTo>
                  <a:lnTo>
                    <a:pt x="21669" y="547"/>
                  </a:lnTo>
                  <a:lnTo>
                    <a:pt x="22592" y="69"/>
                  </a:lnTo>
                  <a:lnTo>
                    <a:pt x="226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5497975" y="3361200"/>
              <a:ext cx="405050" cy="453750"/>
            </a:xfrm>
            <a:custGeom>
              <a:avLst/>
              <a:gdLst/>
              <a:ahLst/>
              <a:cxnLst/>
              <a:rect l="l" t="t" r="r" b="b"/>
              <a:pathLst>
                <a:path w="16202" h="18150" extrusionOk="0">
                  <a:moveTo>
                    <a:pt x="0" y="0"/>
                  </a:moveTo>
                  <a:lnTo>
                    <a:pt x="616" y="855"/>
                  </a:lnTo>
                  <a:lnTo>
                    <a:pt x="1368" y="1880"/>
                  </a:lnTo>
                  <a:lnTo>
                    <a:pt x="2119" y="2837"/>
                  </a:lnTo>
                  <a:lnTo>
                    <a:pt x="3692" y="4785"/>
                  </a:lnTo>
                  <a:lnTo>
                    <a:pt x="5640" y="7110"/>
                  </a:lnTo>
                  <a:lnTo>
                    <a:pt x="6631" y="8272"/>
                  </a:lnTo>
                  <a:lnTo>
                    <a:pt x="7656" y="9400"/>
                  </a:lnTo>
                  <a:lnTo>
                    <a:pt x="9741" y="11655"/>
                  </a:lnTo>
                  <a:lnTo>
                    <a:pt x="11826" y="13877"/>
                  </a:lnTo>
                  <a:lnTo>
                    <a:pt x="12886" y="14971"/>
                  </a:lnTo>
                  <a:lnTo>
                    <a:pt x="13979" y="16064"/>
                  </a:lnTo>
                  <a:lnTo>
                    <a:pt x="15073" y="17124"/>
                  </a:lnTo>
                  <a:lnTo>
                    <a:pt x="16201" y="18149"/>
                  </a:lnTo>
                  <a:lnTo>
                    <a:pt x="15278" y="16919"/>
                  </a:lnTo>
                  <a:lnTo>
                    <a:pt x="14355" y="15723"/>
                  </a:lnTo>
                  <a:lnTo>
                    <a:pt x="13398" y="14526"/>
                  </a:lnTo>
                  <a:lnTo>
                    <a:pt x="12441" y="13330"/>
                  </a:lnTo>
                  <a:lnTo>
                    <a:pt x="10493" y="10972"/>
                  </a:lnTo>
                  <a:lnTo>
                    <a:pt x="8477" y="8682"/>
                  </a:lnTo>
                  <a:lnTo>
                    <a:pt x="6426" y="6426"/>
                  </a:lnTo>
                  <a:lnTo>
                    <a:pt x="5366" y="5298"/>
                  </a:lnTo>
                  <a:lnTo>
                    <a:pt x="4341" y="4204"/>
                  </a:lnTo>
                  <a:lnTo>
                    <a:pt x="2598" y="2461"/>
                  </a:lnTo>
                  <a:lnTo>
                    <a:pt x="855" y="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5085275" y="238125"/>
              <a:ext cx="729725" cy="463125"/>
            </a:xfrm>
            <a:custGeom>
              <a:avLst/>
              <a:gdLst/>
              <a:ahLst/>
              <a:cxnLst/>
              <a:rect l="l" t="t" r="r" b="b"/>
              <a:pathLst>
                <a:path w="29189" h="18525" extrusionOk="0">
                  <a:moveTo>
                    <a:pt x="0" y="0"/>
                  </a:moveTo>
                  <a:lnTo>
                    <a:pt x="0" y="18525"/>
                  </a:lnTo>
                  <a:lnTo>
                    <a:pt x="29189" y="18525"/>
                  </a:lnTo>
                  <a:lnTo>
                    <a:pt x="291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5085275" y="238975"/>
              <a:ext cx="729725" cy="326425"/>
            </a:xfrm>
            <a:custGeom>
              <a:avLst/>
              <a:gdLst/>
              <a:ahLst/>
              <a:cxnLst/>
              <a:rect l="l" t="t" r="r" b="b"/>
              <a:pathLst>
                <a:path w="29189" h="1305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743" y="1675"/>
                  </a:lnTo>
                  <a:lnTo>
                    <a:pt x="3555" y="3316"/>
                  </a:lnTo>
                  <a:lnTo>
                    <a:pt x="7143" y="6528"/>
                  </a:lnTo>
                  <a:lnTo>
                    <a:pt x="10937" y="9878"/>
                  </a:lnTo>
                  <a:lnTo>
                    <a:pt x="11040" y="9980"/>
                  </a:lnTo>
                  <a:lnTo>
                    <a:pt x="14424" y="12920"/>
                  </a:lnTo>
                  <a:lnTo>
                    <a:pt x="14594" y="13056"/>
                  </a:lnTo>
                  <a:lnTo>
                    <a:pt x="14765" y="12920"/>
                  </a:lnTo>
                  <a:lnTo>
                    <a:pt x="18115" y="9980"/>
                  </a:lnTo>
                  <a:lnTo>
                    <a:pt x="18252" y="9878"/>
                  </a:lnTo>
                  <a:lnTo>
                    <a:pt x="22011" y="6563"/>
                  </a:lnTo>
                  <a:lnTo>
                    <a:pt x="23823" y="4956"/>
                  </a:lnTo>
                  <a:lnTo>
                    <a:pt x="25634" y="3316"/>
                  </a:lnTo>
                  <a:lnTo>
                    <a:pt x="27411" y="1641"/>
                  </a:lnTo>
                  <a:lnTo>
                    <a:pt x="29189" y="0"/>
                  </a:lnTo>
                  <a:lnTo>
                    <a:pt x="25429" y="2974"/>
                  </a:lnTo>
                  <a:lnTo>
                    <a:pt x="21738" y="5981"/>
                  </a:lnTo>
                  <a:lnTo>
                    <a:pt x="17636" y="9434"/>
                  </a:lnTo>
                  <a:lnTo>
                    <a:pt x="14560" y="12065"/>
                  </a:lnTo>
                  <a:lnTo>
                    <a:pt x="11518" y="9434"/>
                  </a:lnTo>
                  <a:lnTo>
                    <a:pt x="9468" y="7725"/>
                  </a:lnTo>
                  <a:lnTo>
                    <a:pt x="7417" y="6016"/>
                  </a:lnTo>
                  <a:lnTo>
                    <a:pt x="5571" y="4478"/>
                  </a:lnTo>
                  <a:lnTo>
                    <a:pt x="3726" y="2974"/>
                  </a:lnTo>
                  <a:lnTo>
                    <a:pt x="1846" y="1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5087825" y="485900"/>
              <a:ext cx="286275" cy="199975"/>
            </a:xfrm>
            <a:custGeom>
              <a:avLst/>
              <a:gdLst/>
              <a:ahLst/>
              <a:cxnLst/>
              <a:rect l="l" t="t" r="r" b="b"/>
              <a:pathLst>
                <a:path w="11451" h="7999" extrusionOk="0">
                  <a:moveTo>
                    <a:pt x="11451" y="1"/>
                  </a:moveTo>
                  <a:lnTo>
                    <a:pt x="10869" y="343"/>
                  </a:lnTo>
                  <a:lnTo>
                    <a:pt x="9673" y="1026"/>
                  </a:lnTo>
                  <a:lnTo>
                    <a:pt x="8477" y="1778"/>
                  </a:lnTo>
                  <a:lnTo>
                    <a:pt x="7007" y="2735"/>
                  </a:lnTo>
                  <a:lnTo>
                    <a:pt x="5538" y="3726"/>
                  </a:lnTo>
                  <a:lnTo>
                    <a:pt x="4136" y="4752"/>
                  </a:lnTo>
                  <a:lnTo>
                    <a:pt x="2735" y="5811"/>
                  </a:lnTo>
                  <a:lnTo>
                    <a:pt x="1334" y="6871"/>
                  </a:lnTo>
                  <a:lnTo>
                    <a:pt x="650" y="7418"/>
                  </a:lnTo>
                  <a:lnTo>
                    <a:pt x="1" y="7999"/>
                  </a:lnTo>
                  <a:lnTo>
                    <a:pt x="1505" y="7110"/>
                  </a:lnTo>
                  <a:lnTo>
                    <a:pt x="3008" y="6187"/>
                  </a:lnTo>
                  <a:lnTo>
                    <a:pt x="4444" y="5230"/>
                  </a:lnTo>
                  <a:lnTo>
                    <a:pt x="5879" y="4239"/>
                  </a:lnTo>
                  <a:lnTo>
                    <a:pt x="7315" y="3214"/>
                  </a:lnTo>
                  <a:lnTo>
                    <a:pt x="8716" y="2188"/>
                  </a:lnTo>
                  <a:lnTo>
                    <a:pt x="9844" y="1300"/>
                  </a:lnTo>
                  <a:lnTo>
                    <a:pt x="10972" y="377"/>
                  </a:lnTo>
                  <a:lnTo>
                    <a:pt x="114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5525325" y="485050"/>
              <a:ext cx="287975" cy="200825"/>
            </a:xfrm>
            <a:custGeom>
              <a:avLst/>
              <a:gdLst/>
              <a:ahLst/>
              <a:cxnLst/>
              <a:rect l="l" t="t" r="r" b="b"/>
              <a:pathLst>
                <a:path w="11519" h="8033" extrusionOk="0">
                  <a:moveTo>
                    <a:pt x="0" y="1"/>
                  </a:moveTo>
                  <a:lnTo>
                    <a:pt x="34" y="35"/>
                  </a:lnTo>
                  <a:lnTo>
                    <a:pt x="513" y="445"/>
                  </a:lnTo>
                  <a:lnTo>
                    <a:pt x="1641" y="1334"/>
                  </a:lnTo>
                  <a:lnTo>
                    <a:pt x="2769" y="2222"/>
                  </a:lnTo>
                  <a:lnTo>
                    <a:pt x="4170" y="3248"/>
                  </a:lnTo>
                  <a:lnTo>
                    <a:pt x="5605" y="4273"/>
                  </a:lnTo>
                  <a:lnTo>
                    <a:pt x="7041" y="5264"/>
                  </a:lnTo>
                  <a:lnTo>
                    <a:pt x="8511" y="6221"/>
                  </a:lnTo>
                  <a:lnTo>
                    <a:pt x="9980" y="7144"/>
                  </a:lnTo>
                  <a:lnTo>
                    <a:pt x="10766" y="7623"/>
                  </a:lnTo>
                  <a:lnTo>
                    <a:pt x="11518" y="8033"/>
                  </a:lnTo>
                  <a:lnTo>
                    <a:pt x="10151" y="6905"/>
                  </a:lnTo>
                  <a:lnTo>
                    <a:pt x="8784" y="5811"/>
                  </a:lnTo>
                  <a:lnTo>
                    <a:pt x="7383" y="4752"/>
                  </a:lnTo>
                  <a:lnTo>
                    <a:pt x="5947" y="3760"/>
                  </a:lnTo>
                  <a:lnTo>
                    <a:pt x="4512" y="2769"/>
                  </a:lnTo>
                  <a:lnTo>
                    <a:pt x="3042" y="1812"/>
                  </a:lnTo>
                  <a:lnTo>
                    <a:pt x="615" y="342"/>
                  </a:lnTo>
                  <a:lnTo>
                    <a:pt x="68" y="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1419600" y="4468600"/>
              <a:ext cx="4774775" cy="1008275"/>
            </a:xfrm>
            <a:custGeom>
              <a:avLst/>
              <a:gdLst/>
              <a:ahLst/>
              <a:cxnLst/>
              <a:rect l="l" t="t" r="r" b="b"/>
              <a:pathLst>
                <a:path w="190991" h="40331" extrusionOk="0">
                  <a:moveTo>
                    <a:pt x="95496" y="0"/>
                  </a:moveTo>
                  <a:lnTo>
                    <a:pt x="90608" y="34"/>
                  </a:lnTo>
                  <a:lnTo>
                    <a:pt x="85755" y="103"/>
                  </a:lnTo>
                  <a:lnTo>
                    <a:pt x="80970" y="239"/>
                  </a:lnTo>
                  <a:lnTo>
                    <a:pt x="76253" y="410"/>
                  </a:lnTo>
                  <a:lnTo>
                    <a:pt x="71639" y="649"/>
                  </a:lnTo>
                  <a:lnTo>
                    <a:pt x="67128" y="923"/>
                  </a:lnTo>
                  <a:lnTo>
                    <a:pt x="62684" y="1231"/>
                  </a:lnTo>
                  <a:lnTo>
                    <a:pt x="58344" y="1606"/>
                  </a:lnTo>
                  <a:lnTo>
                    <a:pt x="54106" y="1982"/>
                  </a:lnTo>
                  <a:lnTo>
                    <a:pt x="50004" y="2427"/>
                  </a:lnTo>
                  <a:lnTo>
                    <a:pt x="46005" y="2939"/>
                  </a:lnTo>
                  <a:lnTo>
                    <a:pt x="42109" y="3452"/>
                  </a:lnTo>
                  <a:lnTo>
                    <a:pt x="38383" y="3999"/>
                  </a:lnTo>
                  <a:lnTo>
                    <a:pt x="34760" y="4614"/>
                  </a:lnTo>
                  <a:lnTo>
                    <a:pt x="31308" y="5229"/>
                  </a:lnTo>
                  <a:lnTo>
                    <a:pt x="27993" y="5913"/>
                  </a:lnTo>
                  <a:lnTo>
                    <a:pt x="24814" y="6597"/>
                  </a:lnTo>
                  <a:lnTo>
                    <a:pt x="21807" y="7349"/>
                  </a:lnTo>
                  <a:lnTo>
                    <a:pt x="19004" y="8100"/>
                  </a:lnTo>
                  <a:lnTo>
                    <a:pt x="16338" y="8887"/>
                  </a:lnTo>
                  <a:lnTo>
                    <a:pt x="15074" y="9297"/>
                  </a:lnTo>
                  <a:lnTo>
                    <a:pt x="13843" y="9707"/>
                  </a:lnTo>
                  <a:lnTo>
                    <a:pt x="12681" y="10117"/>
                  </a:lnTo>
                  <a:lnTo>
                    <a:pt x="11553" y="10561"/>
                  </a:lnTo>
                  <a:lnTo>
                    <a:pt x="10459" y="10971"/>
                  </a:lnTo>
                  <a:lnTo>
                    <a:pt x="9434" y="11416"/>
                  </a:lnTo>
                  <a:lnTo>
                    <a:pt x="8443" y="11860"/>
                  </a:lnTo>
                  <a:lnTo>
                    <a:pt x="7520" y="12304"/>
                  </a:lnTo>
                  <a:lnTo>
                    <a:pt x="6631" y="12783"/>
                  </a:lnTo>
                  <a:lnTo>
                    <a:pt x="5811" y="13227"/>
                  </a:lnTo>
                  <a:lnTo>
                    <a:pt x="5025" y="13706"/>
                  </a:lnTo>
                  <a:lnTo>
                    <a:pt x="4307" y="14184"/>
                  </a:lnTo>
                  <a:lnTo>
                    <a:pt x="3624" y="14629"/>
                  </a:lnTo>
                  <a:lnTo>
                    <a:pt x="3008" y="15141"/>
                  </a:lnTo>
                  <a:lnTo>
                    <a:pt x="2462" y="15620"/>
                  </a:lnTo>
                  <a:lnTo>
                    <a:pt x="1949" y="16098"/>
                  </a:lnTo>
                  <a:lnTo>
                    <a:pt x="1505" y="16611"/>
                  </a:lnTo>
                  <a:lnTo>
                    <a:pt x="1129" y="17089"/>
                  </a:lnTo>
                  <a:lnTo>
                    <a:pt x="787" y="17602"/>
                  </a:lnTo>
                  <a:lnTo>
                    <a:pt x="513" y="18115"/>
                  </a:lnTo>
                  <a:lnTo>
                    <a:pt x="308" y="18627"/>
                  </a:lnTo>
                  <a:lnTo>
                    <a:pt x="137" y="19140"/>
                  </a:lnTo>
                  <a:lnTo>
                    <a:pt x="35" y="19653"/>
                  </a:lnTo>
                  <a:lnTo>
                    <a:pt x="1" y="20166"/>
                  </a:lnTo>
                  <a:lnTo>
                    <a:pt x="35" y="20678"/>
                  </a:lnTo>
                  <a:lnTo>
                    <a:pt x="137" y="21191"/>
                  </a:lnTo>
                  <a:lnTo>
                    <a:pt x="308" y="21704"/>
                  </a:lnTo>
                  <a:lnTo>
                    <a:pt x="513" y="22216"/>
                  </a:lnTo>
                  <a:lnTo>
                    <a:pt x="787" y="22729"/>
                  </a:lnTo>
                  <a:lnTo>
                    <a:pt x="1129" y="23242"/>
                  </a:lnTo>
                  <a:lnTo>
                    <a:pt x="1505" y="23720"/>
                  </a:lnTo>
                  <a:lnTo>
                    <a:pt x="1949" y="24233"/>
                  </a:lnTo>
                  <a:lnTo>
                    <a:pt x="2462" y="24711"/>
                  </a:lnTo>
                  <a:lnTo>
                    <a:pt x="3008" y="25190"/>
                  </a:lnTo>
                  <a:lnTo>
                    <a:pt x="3624" y="25668"/>
                  </a:lnTo>
                  <a:lnTo>
                    <a:pt x="4307" y="26147"/>
                  </a:lnTo>
                  <a:lnTo>
                    <a:pt x="5025" y="26625"/>
                  </a:lnTo>
                  <a:lnTo>
                    <a:pt x="5811" y="27104"/>
                  </a:lnTo>
                  <a:lnTo>
                    <a:pt x="6631" y="27548"/>
                  </a:lnTo>
                  <a:lnTo>
                    <a:pt x="7520" y="27992"/>
                  </a:lnTo>
                  <a:lnTo>
                    <a:pt x="8443" y="28471"/>
                  </a:lnTo>
                  <a:lnTo>
                    <a:pt x="9434" y="28915"/>
                  </a:lnTo>
                  <a:lnTo>
                    <a:pt x="10459" y="29325"/>
                  </a:lnTo>
                  <a:lnTo>
                    <a:pt x="11553" y="29770"/>
                  </a:lnTo>
                  <a:lnTo>
                    <a:pt x="12681" y="30180"/>
                  </a:lnTo>
                  <a:lnTo>
                    <a:pt x="13843" y="30624"/>
                  </a:lnTo>
                  <a:lnTo>
                    <a:pt x="15074" y="31034"/>
                  </a:lnTo>
                  <a:lnTo>
                    <a:pt x="16338" y="31445"/>
                  </a:lnTo>
                  <a:lnTo>
                    <a:pt x="19004" y="32231"/>
                  </a:lnTo>
                  <a:lnTo>
                    <a:pt x="21807" y="32983"/>
                  </a:lnTo>
                  <a:lnTo>
                    <a:pt x="24814" y="33700"/>
                  </a:lnTo>
                  <a:lnTo>
                    <a:pt x="27993" y="34418"/>
                  </a:lnTo>
                  <a:lnTo>
                    <a:pt x="31308" y="35067"/>
                  </a:lnTo>
                  <a:lnTo>
                    <a:pt x="34760" y="35717"/>
                  </a:lnTo>
                  <a:lnTo>
                    <a:pt x="38383" y="36298"/>
                  </a:lnTo>
                  <a:lnTo>
                    <a:pt x="42109" y="36879"/>
                  </a:lnTo>
                  <a:lnTo>
                    <a:pt x="46005" y="37392"/>
                  </a:lnTo>
                  <a:lnTo>
                    <a:pt x="50004" y="37870"/>
                  </a:lnTo>
                  <a:lnTo>
                    <a:pt x="54106" y="38314"/>
                  </a:lnTo>
                  <a:lnTo>
                    <a:pt x="58344" y="38725"/>
                  </a:lnTo>
                  <a:lnTo>
                    <a:pt x="62684" y="39101"/>
                  </a:lnTo>
                  <a:lnTo>
                    <a:pt x="67128" y="39408"/>
                  </a:lnTo>
                  <a:lnTo>
                    <a:pt x="71639" y="39682"/>
                  </a:lnTo>
                  <a:lnTo>
                    <a:pt x="76253" y="39921"/>
                  </a:lnTo>
                  <a:lnTo>
                    <a:pt x="80970" y="40092"/>
                  </a:lnTo>
                  <a:lnTo>
                    <a:pt x="85755" y="40228"/>
                  </a:lnTo>
                  <a:lnTo>
                    <a:pt x="90608" y="40297"/>
                  </a:lnTo>
                  <a:lnTo>
                    <a:pt x="95496" y="40331"/>
                  </a:lnTo>
                  <a:lnTo>
                    <a:pt x="100418" y="40297"/>
                  </a:lnTo>
                  <a:lnTo>
                    <a:pt x="105271" y="40228"/>
                  </a:lnTo>
                  <a:lnTo>
                    <a:pt x="110056" y="40092"/>
                  </a:lnTo>
                  <a:lnTo>
                    <a:pt x="114773" y="39921"/>
                  </a:lnTo>
                  <a:lnTo>
                    <a:pt x="119387" y="39682"/>
                  </a:lnTo>
                  <a:lnTo>
                    <a:pt x="123898" y="39408"/>
                  </a:lnTo>
                  <a:lnTo>
                    <a:pt x="128342" y="39101"/>
                  </a:lnTo>
                  <a:lnTo>
                    <a:pt x="132682" y="38725"/>
                  </a:lnTo>
                  <a:lnTo>
                    <a:pt x="136920" y="38314"/>
                  </a:lnTo>
                  <a:lnTo>
                    <a:pt x="141022" y="37870"/>
                  </a:lnTo>
                  <a:lnTo>
                    <a:pt x="145021" y="37392"/>
                  </a:lnTo>
                  <a:lnTo>
                    <a:pt x="148917" y="36879"/>
                  </a:lnTo>
                  <a:lnTo>
                    <a:pt x="152643" y="36298"/>
                  </a:lnTo>
                  <a:lnTo>
                    <a:pt x="156266" y="35717"/>
                  </a:lnTo>
                  <a:lnTo>
                    <a:pt x="159718" y="35067"/>
                  </a:lnTo>
                  <a:lnTo>
                    <a:pt x="163033" y="34418"/>
                  </a:lnTo>
                  <a:lnTo>
                    <a:pt x="166211" y="33700"/>
                  </a:lnTo>
                  <a:lnTo>
                    <a:pt x="169185" y="32983"/>
                  </a:lnTo>
                  <a:lnTo>
                    <a:pt x="172022" y="32231"/>
                  </a:lnTo>
                  <a:lnTo>
                    <a:pt x="174688" y="31445"/>
                  </a:lnTo>
                  <a:lnTo>
                    <a:pt x="175952" y="31034"/>
                  </a:lnTo>
                  <a:lnTo>
                    <a:pt x="177183" y="30624"/>
                  </a:lnTo>
                  <a:lnTo>
                    <a:pt x="178345" y="30180"/>
                  </a:lnTo>
                  <a:lnTo>
                    <a:pt x="179473" y="29770"/>
                  </a:lnTo>
                  <a:lnTo>
                    <a:pt x="180567" y="29325"/>
                  </a:lnTo>
                  <a:lnTo>
                    <a:pt x="181592" y="28915"/>
                  </a:lnTo>
                  <a:lnTo>
                    <a:pt x="182583" y="28471"/>
                  </a:lnTo>
                  <a:lnTo>
                    <a:pt x="183506" y="27992"/>
                  </a:lnTo>
                  <a:lnTo>
                    <a:pt x="184395" y="27548"/>
                  </a:lnTo>
                  <a:lnTo>
                    <a:pt x="185215" y="27104"/>
                  </a:lnTo>
                  <a:lnTo>
                    <a:pt x="186001" y="26625"/>
                  </a:lnTo>
                  <a:lnTo>
                    <a:pt x="186719" y="26147"/>
                  </a:lnTo>
                  <a:lnTo>
                    <a:pt x="187368" y="25668"/>
                  </a:lnTo>
                  <a:lnTo>
                    <a:pt x="188017" y="25190"/>
                  </a:lnTo>
                  <a:lnTo>
                    <a:pt x="188564" y="24711"/>
                  </a:lnTo>
                  <a:lnTo>
                    <a:pt x="189077" y="24233"/>
                  </a:lnTo>
                  <a:lnTo>
                    <a:pt x="189521" y="23720"/>
                  </a:lnTo>
                  <a:lnTo>
                    <a:pt x="189897" y="23242"/>
                  </a:lnTo>
                  <a:lnTo>
                    <a:pt x="190239" y="22729"/>
                  </a:lnTo>
                  <a:lnTo>
                    <a:pt x="190512" y="22216"/>
                  </a:lnTo>
                  <a:lnTo>
                    <a:pt x="190718" y="21704"/>
                  </a:lnTo>
                  <a:lnTo>
                    <a:pt x="190888" y="21191"/>
                  </a:lnTo>
                  <a:lnTo>
                    <a:pt x="190991" y="20678"/>
                  </a:lnTo>
                  <a:lnTo>
                    <a:pt x="190991" y="20166"/>
                  </a:lnTo>
                  <a:lnTo>
                    <a:pt x="190991" y="19653"/>
                  </a:lnTo>
                  <a:lnTo>
                    <a:pt x="190888" y="19140"/>
                  </a:lnTo>
                  <a:lnTo>
                    <a:pt x="190718" y="18627"/>
                  </a:lnTo>
                  <a:lnTo>
                    <a:pt x="190512" y="18115"/>
                  </a:lnTo>
                  <a:lnTo>
                    <a:pt x="190239" y="17602"/>
                  </a:lnTo>
                  <a:lnTo>
                    <a:pt x="189897" y="17089"/>
                  </a:lnTo>
                  <a:lnTo>
                    <a:pt x="189521" y="16611"/>
                  </a:lnTo>
                  <a:lnTo>
                    <a:pt x="189077" y="16098"/>
                  </a:lnTo>
                  <a:lnTo>
                    <a:pt x="188564" y="15620"/>
                  </a:lnTo>
                  <a:lnTo>
                    <a:pt x="188017" y="15141"/>
                  </a:lnTo>
                  <a:lnTo>
                    <a:pt x="187368" y="14629"/>
                  </a:lnTo>
                  <a:lnTo>
                    <a:pt x="186719" y="14184"/>
                  </a:lnTo>
                  <a:lnTo>
                    <a:pt x="186001" y="13706"/>
                  </a:lnTo>
                  <a:lnTo>
                    <a:pt x="185215" y="13227"/>
                  </a:lnTo>
                  <a:lnTo>
                    <a:pt x="184395" y="12783"/>
                  </a:lnTo>
                  <a:lnTo>
                    <a:pt x="183506" y="12304"/>
                  </a:lnTo>
                  <a:lnTo>
                    <a:pt x="182583" y="11860"/>
                  </a:lnTo>
                  <a:lnTo>
                    <a:pt x="181592" y="11416"/>
                  </a:lnTo>
                  <a:lnTo>
                    <a:pt x="180567" y="10971"/>
                  </a:lnTo>
                  <a:lnTo>
                    <a:pt x="179473" y="10561"/>
                  </a:lnTo>
                  <a:lnTo>
                    <a:pt x="178345" y="10117"/>
                  </a:lnTo>
                  <a:lnTo>
                    <a:pt x="177183" y="9707"/>
                  </a:lnTo>
                  <a:lnTo>
                    <a:pt x="175952" y="9297"/>
                  </a:lnTo>
                  <a:lnTo>
                    <a:pt x="174688" y="8887"/>
                  </a:lnTo>
                  <a:lnTo>
                    <a:pt x="172022" y="8100"/>
                  </a:lnTo>
                  <a:lnTo>
                    <a:pt x="169185" y="7349"/>
                  </a:lnTo>
                  <a:lnTo>
                    <a:pt x="166211" y="6597"/>
                  </a:lnTo>
                  <a:lnTo>
                    <a:pt x="163033" y="5913"/>
                  </a:lnTo>
                  <a:lnTo>
                    <a:pt x="159718" y="5229"/>
                  </a:lnTo>
                  <a:lnTo>
                    <a:pt x="156266" y="4614"/>
                  </a:lnTo>
                  <a:lnTo>
                    <a:pt x="152643" y="3999"/>
                  </a:lnTo>
                  <a:lnTo>
                    <a:pt x="148917" y="3452"/>
                  </a:lnTo>
                  <a:lnTo>
                    <a:pt x="145021" y="2939"/>
                  </a:lnTo>
                  <a:lnTo>
                    <a:pt x="141022" y="2427"/>
                  </a:lnTo>
                  <a:lnTo>
                    <a:pt x="136920" y="1982"/>
                  </a:lnTo>
                  <a:lnTo>
                    <a:pt x="132682" y="1606"/>
                  </a:lnTo>
                  <a:lnTo>
                    <a:pt x="128342" y="1231"/>
                  </a:lnTo>
                  <a:lnTo>
                    <a:pt x="123898" y="923"/>
                  </a:lnTo>
                  <a:lnTo>
                    <a:pt x="119387" y="649"/>
                  </a:lnTo>
                  <a:lnTo>
                    <a:pt x="114773" y="410"/>
                  </a:lnTo>
                  <a:lnTo>
                    <a:pt x="110056" y="239"/>
                  </a:lnTo>
                  <a:lnTo>
                    <a:pt x="105271" y="103"/>
                  </a:lnTo>
                  <a:lnTo>
                    <a:pt x="100418" y="34"/>
                  </a:lnTo>
                  <a:lnTo>
                    <a:pt x="954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1419600" y="4468600"/>
              <a:ext cx="4774775" cy="1008275"/>
            </a:xfrm>
            <a:custGeom>
              <a:avLst/>
              <a:gdLst/>
              <a:ahLst/>
              <a:cxnLst/>
              <a:rect l="l" t="t" r="r" b="b"/>
              <a:pathLst>
                <a:path w="190991" h="40331" fill="none" extrusionOk="0">
                  <a:moveTo>
                    <a:pt x="95496" y="0"/>
                  </a:moveTo>
                  <a:lnTo>
                    <a:pt x="95496" y="0"/>
                  </a:lnTo>
                  <a:lnTo>
                    <a:pt x="100418" y="34"/>
                  </a:lnTo>
                  <a:lnTo>
                    <a:pt x="105271" y="103"/>
                  </a:lnTo>
                  <a:lnTo>
                    <a:pt x="110056" y="239"/>
                  </a:lnTo>
                  <a:lnTo>
                    <a:pt x="114773" y="410"/>
                  </a:lnTo>
                  <a:lnTo>
                    <a:pt x="119387" y="649"/>
                  </a:lnTo>
                  <a:lnTo>
                    <a:pt x="123898" y="923"/>
                  </a:lnTo>
                  <a:lnTo>
                    <a:pt x="128342" y="1231"/>
                  </a:lnTo>
                  <a:lnTo>
                    <a:pt x="132682" y="1606"/>
                  </a:lnTo>
                  <a:lnTo>
                    <a:pt x="136920" y="1982"/>
                  </a:lnTo>
                  <a:lnTo>
                    <a:pt x="141022" y="2427"/>
                  </a:lnTo>
                  <a:lnTo>
                    <a:pt x="145021" y="2939"/>
                  </a:lnTo>
                  <a:lnTo>
                    <a:pt x="148917" y="3452"/>
                  </a:lnTo>
                  <a:lnTo>
                    <a:pt x="152643" y="3999"/>
                  </a:lnTo>
                  <a:lnTo>
                    <a:pt x="156266" y="4614"/>
                  </a:lnTo>
                  <a:lnTo>
                    <a:pt x="159718" y="5229"/>
                  </a:lnTo>
                  <a:lnTo>
                    <a:pt x="163033" y="5913"/>
                  </a:lnTo>
                  <a:lnTo>
                    <a:pt x="166211" y="6597"/>
                  </a:lnTo>
                  <a:lnTo>
                    <a:pt x="169185" y="7349"/>
                  </a:lnTo>
                  <a:lnTo>
                    <a:pt x="172022" y="8100"/>
                  </a:lnTo>
                  <a:lnTo>
                    <a:pt x="174688" y="8887"/>
                  </a:lnTo>
                  <a:lnTo>
                    <a:pt x="175952" y="9297"/>
                  </a:lnTo>
                  <a:lnTo>
                    <a:pt x="177183" y="9707"/>
                  </a:lnTo>
                  <a:lnTo>
                    <a:pt x="178345" y="10117"/>
                  </a:lnTo>
                  <a:lnTo>
                    <a:pt x="179473" y="10561"/>
                  </a:lnTo>
                  <a:lnTo>
                    <a:pt x="180567" y="10971"/>
                  </a:lnTo>
                  <a:lnTo>
                    <a:pt x="181592" y="11416"/>
                  </a:lnTo>
                  <a:lnTo>
                    <a:pt x="182583" y="11860"/>
                  </a:lnTo>
                  <a:lnTo>
                    <a:pt x="183506" y="12304"/>
                  </a:lnTo>
                  <a:lnTo>
                    <a:pt x="184395" y="12783"/>
                  </a:lnTo>
                  <a:lnTo>
                    <a:pt x="185215" y="13227"/>
                  </a:lnTo>
                  <a:lnTo>
                    <a:pt x="186001" y="13706"/>
                  </a:lnTo>
                  <a:lnTo>
                    <a:pt x="186719" y="14184"/>
                  </a:lnTo>
                  <a:lnTo>
                    <a:pt x="187368" y="14629"/>
                  </a:lnTo>
                  <a:lnTo>
                    <a:pt x="188017" y="15141"/>
                  </a:lnTo>
                  <a:lnTo>
                    <a:pt x="188564" y="15620"/>
                  </a:lnTo>
                  <a:lnTo>
                    <a:pt x="189077" y="16098"/>
                  </a:lnTo>
                  <a:lnTo>
                    <a:pt x="189521" y="16611"/>
                  </a:lnTo>
                  <a:lnTo>
                    <a:pt x="189897" y="17089"/>
                  </a:lnTo>
                  <a:lnTo>
                    <a:pt x="190239" y="17602"/>
                  </a:lnTo>
                  <a:lnTo>
                    <a:pt x="190512" y="18115"/>
                  </a:lnTo>
                  <a:lnTo>
                    <a:pt x="190718" y="18627"/>
                  </a:lnTo>
                  <a:lnTo>
                    <a:pt x="190888" y="19140"/>
                  </a:lnTo>
                  <a:lnTo>
                    <a:pt x="190991" y="19653"/>
                  </a:lnTo>
                  <a:lnTo>
                    <a:pt x="190991" y="20166"/>
                  </a:lnTo>
                  <a:lnTo>
                    <a:pt x="190991" y="20166"/>
                  </a:lnTo>
                  <a:lnTo>
                    <a:pt x="190991" y="20678"/>
                  </a:lnTo>
                  <a:lnTo>
                    <a:pt x="190888" y="21191"/>
                  </a:lnTo>
                  <a:lnTo>
                    <a:pt x="190718" y="21704"/>
                  </a:lnTo>
                  <a:lnTo>
                    <a:pt x="190512" y="22216"/>
                  </a:lnTo>
                  <a:lnTo>
                    <a:pt x="190239" y="22729"/>
                  </a:lnTo>
                  <a:lnTo>
                    <a:pt x="189897" y="23242"/>
                  </a:lnTo>
                  <a:lnTo>
                    <a:pt x="189521" y="23720"/>
                  </a:lnTo>
                  <a:lnTo>
                    <a:pt x="189077" y="24233"/>
                  </a:lnTo>
                  <a:lnTo>
                    <a:pt x="188564" y="24711"/>
                  </a:lnTo>
                  <a:lnTo>
                    <a:pt x="188017" y="25190"/>
                  </a:lnTo>
                  <a:lnTo>
                    <a:pt x="187368" y="25668"/>
                  </a:lnTo>
                  <a:lnTo>
                    <a:pt x="186719" y="26147"/>
                  </a:lnTo>
                  <a:lnTo>
                    <a:pt x="186001" y="26625"/>
                  </a:lnTo>
                  <a:lnTo>
                    <a:pt x="185215" y="27104"/>
                  </a:lnTo>
                  <a:lnTo>
                    <a:pt x="184395" y="27548"/>
                  </a:lnTo>
                  <a:lnTo>
                    <a:pt x="183506" y="27992"/>
                  </a:lnTo>
                  <a:lnTo>
                    <a:pt x="182583" y="28471"/>
                  </a:lnTo>
                  <a:lnTo>
                    <a:pt x="181592" y="28915"/>
                  </a:lnTo>
                  <a:lnTo>
                    <a:pt x="180567" y="29325"/>
                  </a:lnTo>
                  <a:lnTo>
                    <a:pt x="179473" y="29770"/>
                  </a:lnTo>
                  <a:lnTo>
                    <a:pt x="178345" y="30180"/>
                  </a:lnTo>
                  <a:lnTo>
                    <a:pt x="177183" y="30624"/>
                  </a:lnTo>
                  <a:lnTo>
                    <a:pt x="175952" y="31034"/>
                  </a:lnTo>
                  <a:lnTo>
                    <a:pt x="174688" y="31445"/>
                  </a:lnTo>
                  <a:lnTo>
                    <a:pt x="172022" y="32231"/>
                  </a:lnTo>
                  <a:lnTo>
                    <a:pt x="169185" y="32983"/>
                  </a:lnTo>
                  <a:lnTo>
                    <a:pt x="166211" y="33700"/>
                  </a:lnTo>
                  <a:lnTo>
                    <a:pt x="163033" y="34418"/>
                  </a:lnTo>
                  <a:lnTo>
                    <a:pt x="159718" y="35067"/>
                  </a:lnTo>
                  <a:lnTo>
                    <a:pt x="156266" y="35717"/>
                  </a:lnTo>
                  <a:lnTo>
                    <a:pt x="152643" y="36298"/>
                  </a:lnTo>
                  <a:lnTo>
                    <a:pt x="148917" y="36879"/>
                  </a:lnTo>
                  <a:lnTo>
                    <a:pt x="145021" y="37392"/>
                  </a:lnTo>
                  <a:lnTo>
                    <a:pt x="141022" y="37870"/>
                  </a:lnTo>
                  <a:lnTo>
                    <a:pt x="136920" y="38314"/>
                  </a:lnTo>
                  <a:lnTo>
                    <a:pt x="132682" y="38725"/>
                  </a:lnTo>
                  <a:lnTo>
                    <a:pt x="128342" y="39101"/>
                  </a:lnTo>
                  <a:lnTo>
                    <a:pt x="123898" y="39408"/>
                  </a:lnTo>
                  <a:lnTo>
                    <a:pt x="119387" y="39682"/>
                  </a:lnTo>
                  <a:lnTo>
                    <a:pt x="114773" y="39921"/>
                  </a:lnTo>
                  <a:lnTo>
                    <a:pt x="110056" y="40092"/>
                  </a:lnTo>
                  <a:lnTo>
                    <a:pt x="105271" y="40228"/>
                  </a:lnTo>
                  <a:lnTo>
                    <a:pt x="100418" y="40297"/>
                  </a:lnTo>
                  <a:lnTo>
                    <a:pt x="95496" y="40331"/>
                  </a:lnTo>
                  <a:lnTo>
                    <a:pt x="95496" y="40331"/>
                  </a:lnTo>
                  <a:lnTo>
                    <a:pt x="90608" y="40297"/>
                  </a:lnTo>
                  <a:lnTo>
                    <a:pt x="85755" y="40228"/>
                  </a:lnTo>
                  <a:lnTo>
                    <a:pt x="80970" y="40092"/>
                  </a:lnTo>
                  <a:lnTo>
                    <a:pt x="76253" y="39921"/>
                  </a:lnTo>
                  <a:lnTo>
                    <a:pt x="71639" y="39682"/>
                  </a:lnTo>
                  <a:lnTo>
                    <a:pt x="67128" y="39408"/>
                  </a:lnTo>
                  <a:lnTo>
                    <a:pt x="62684" y="39101"/>
                  </a:lnTo>
                  <a:lnTo>
                    <a:pt x="58344" y="38725"/>
                  </a:lnTo>
                  <a:lnTo>
                    <a:pt x="54106" y="38314"/>
                  </a:lnTo>
                  <a:lnTo>
                    <a:pt x="50004" y="37870"/>
                  </a:lnTo>
                  <a:lnTo>
                    <a:pt x="46005" y="37392"/>
                  </a:lnTo>
                  <a:lnTo>
                    <a:pt x="42109" y="36879"/>
                  </a:lnTo>
                  <a:lnTo>
                    <a:pt x="38383" y="36298"/>
                  </a:lnTo>
                  <a:lnTo>
                    <a:pt x="34760" y="35717"/>
                  </a:lnTo>
                  <a:lnTo>
                    <a:pt x="31308" y="35067"/>
                  </a:lnTo>
                  <a:lnTo>
                    <a:pt x="27993" y="34418"/>
                  </a:lnTo>
                  <a:lnTo>
                    <a:pt x="24814" y="33700"/>
                  </a:lnTo>
                  <a:lnTo>
                    <a:pt x="21807" y="32983"/>
                  </a:lnTo>
                  <a:lnTo>
                    <a:pt x="19004" y="32231"/>
                  </a:lnTo>
                  <a:lnTo>
                    <a:pt x="16338" y="31445"/>
                  </a:lnTo>
                  <a:lnTo>
                    <a:pt x="15074" y="31034"/>
                  </a:lnTo>
                  <a:lnTo>
                    <a:pt x="13843" y="30624"/>
                  </a:lnTo>
                  <a:lnTo>
                    <a:pt x="12681" y="30180"/>
                  </a:lnTo>
                  <a:lnTo>
                    <a:pt x="11553" y="29770"/>
                  </a:lnTo>
                  <a:lnTo>
                    <a:pt x="10459" y="29325"/>
                  </a:lnTo>
                  <a:lnTo>
                    <a:pt x="9434" y="28915"/>
                  </a:lnTo>
                  <a:lnTo>
                    <a:pt x="8443" y="28471"/>
                  </a:lnTo>
                  <a:lnTo>
                    <a:pt x="7520" y="27992"/>
                  </a:lnTo>
                  <a:lnTo>
                    <a:pt x="6631" y="27548"/>
                  </a:lnTo>
                  <a:lnTo>
                    <a:pt x="5811" y="27104"/>
                  </a:lnTo>
                  <a:lnTo>
                    <a:pt x="5025" y="26625"/>
                  </a:lnTo>
                  <a:lnTo>
                    <a:pt x="4307" y="26147"/>
                  </a:lnTo>
                  <a:lnTo>
                    <a:pt x="3624" y="25668"/>
                  </a:lnTo>
                  <a:lnTo>
                    <a:pt x="3008" y="25190"/>
                  </a:lnTo>
                  <a:lnTo>
                    <a:pt x="2462" y="24711"/>
                  </a:lnTo>
                  <a:lnTo>
                    <a:pt x="1949" y="24233"/>
                  </a:lnTo>
                  <a:lnTo>
                    <a:pt x="1505" y="23720"/>
                  </a:lnTo>
                  <a:lnTo>
                    <a:pt x="1129" y="23242"/>
                  </a:lnTo>
                  <a:lnTo>
                    <a:pt x="787" y="22729"/>
                  </a:lnTo>
                  <a:lnTo>
                    <a:pt x="513" y="22216"/>
                  </a:lnTo>
                  <a:lnTo>
                    <a:pt x="308" y="21704"/>
                  </a:lnTo>
                  <a:lnTo>
                    <a:pt x="137" y="21191"/>
                  </a:lnTo>
                  <a:lnTo>
                    <a:pt x="35" y="20678"/>
                  </a:lnTo>
                  <a:lnTo>
                    <a:pt x="1" y="20166"/>
                  </a:lnTo>
                  <a:lnTo>
                    <a:pt x="1" y="20166"/>
                  </a:lnTo>
                  <a:lnTo>
                    <a:pt x="35" y="19653"/>
                  </a:lnTo>
                  <a:lnTo>
                    <a:pt x="137" y="19140"/>
                  </a:lnTo>
                  <a:lnTo>
                    <a:pt x="308" y="18627"/>
                  </a:lnTo>
                  <a:lnTo>
                    <a:pt x="513" y="18115"/>
                  </a:lnTo>
                  <a:lnTo>
                    <a:pt x="787" y="17602"/>
                  </a:lnTo>
                  <a:lnTo>
                    <a:pt x="1129" y="17089"/>
                  </a:lnTo>
                  <a:lnTo>
                    <a:pt x="1505" y="16611"/>
                  </a:lnTo>
                  <a:lnTo>
                    <a:pt x="1949" y="16098"/>
                  </a:lnTo>
                  <a:lnTo>
                    <a:pt x="2462" y="15620"/>
                  </a:lnTo>
                  <a:lnTo>
                    <a:pt x="3008" y="15141"/>
                  </a:lnTo>
                  <a:lnTo>
                    <a:pt x="3624" y="14629"/>
                  </a:lnTo>
                  <a:lnTo>
                    <a:pt x="4307" y="14184"/>
                  </a:lnTo>
                  <a:lnTo>
                    <a:pt x="5025" y="13706"/>
                  </a:lnTo>
                  <a:lnTo>
                    <a:pt x="5811" y="13227"/>
                  </a:lnTo>
                  <a:lnTo>
                    <a:pt x="6631" y="12783"/>
                  </a:lnTo>
                  <a:lnTo>
                    <a:pt x="7520" y="12304"/>
                  </a:lnTo>
                  <a:lnTo>
                    <a:pt x="8443" y="11860"/>
                  </a:lnTo>
                  <a:lnTo>
                    <a:pt x="9434" y="11416"/>
                  </a:lnTo>
                  <a:lnTo>
                    <a:pt x="10459" y="10971"/>
                  </a:lnTo>
                  <a:lnTo>
                    <a:pt x="11553" y="10561"/>
                  </a:lnTo>
                  <a:lnTo>
                    <a:pt x="12681" y="10117"/>
                  </a:lnTo>
                  <a:lnTo>
                    <a:pt x="13843" y="9707"/>
                  </a:lnTo>
                  <a:lnTo>
                    <a:pt x="15074" y="9297"/>
                  </a:lnTo>
                  <a:lnTo>
                    <a:pt x="16338" y="8887"/>
                  </a:lnTo>
                  <a:lnTo>
                    <a:pt x="19004" y="8100"/>
                  </a:lnTo>
                  <a:lnTo>
                    <a:pt x="21807" y="7349"/>
                  </a:lnTo>
                  <a:lnTo>
                    <a:pt x="24814" y="6597"/>
                  </a:lnTo>
                  <a:lnTo>
                    <a:pt x="27993" y="5913"/>
                  </a:lnTo>
                  <a:lnTo>
                    <a:pt x="31308" y="5229"/>
                  </a:lnTo>
                  <a:lnTo>
                    <a:pt x="34760" y="4614"/>
                  </a:lnTo>
                  <a:lnTo>
                    <a:pt x="38383" y="3999"/>
                  </a:lnTo>
                  <a:lnTo>
                    <a:pt x="42109" y="3452"/>
                  </a:lnTo>
                  <a:lnTo>
                    <a:pt x="46005" y="2939"/>
                  </a:lnTo>
                  <a:lnTo>
                    <a:pt x="50004" y="2427"/>
                  </a:lnTo>
                  <a:lnTo>
                    <a:pt x="54106" y="1982"/>
                  </a:lnTo>
                  <a:lnTo>
                    <a:pt x="58344" y="1606"/>
                  </a:lnTo>
                  <a:lnTo>
                    <a:pt x="62684" y="1231"/>
                  </a:lnTo>
                  <a:lnTo>
                    <a:pt x="67128" y="923"/>
                  </a:lnTo>
                  <a:lnTo>
                    <a:pt x="71639" y="649"/>
                  </a:lnTo>
                  <a:lnTo>
                    <a:pt x="76253" y="410"/>
                  </a:lnTo>
                  <a:lnTo>
                    <a:pt x="80970" y="239"/>
                  </a:lnTo>
                  <a:lnTo>
                    <a:pt x="85755" y="103"/>
                  </a:lnTo>
                  <a:lnTo>
                    <a:pt x="90608" y="34"/>
                  </a:lnTo>
                  <a:lnTo>
                    <a:pt x="954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3"/>
            <p:cNvSpPr/>
            <p:nvPr/>
          </p:nvSpPr>
          <p:spPr>
            <a:xfrm>
              <a:off x="1282050" y="4227625"/>
              <a:ext cx="5055875" cy="12000"/>
            </a:xfrm>
            <a:custGeom>
              <a:avLst/>
              <a:gdLst/>
              <a:ahLst/>
              <a:cxnLst/>
              <a:rect l="l" t="t" r="r" b="b"/>
              <a:pathLst>
                <a:path w="202235" h="480" extrusionOk="0">
                  <a:moveTo>
                    <a:pt x="101100" y="1"/>
                  </a:moveTo>
                  <a:lnTo>
                    <a:pt x="50550" y="103"/>
                  </a:lnTo>
                  <a:lnTo>
                    <a:pt x="25258" y="137"/>
                  </a:lnTo>
                  <a:lnTo>
                    <a:pt x="0" y="240"/>
                  </a:lnTo>
                  <a:lnTo>
                    <a:pt x="25258" y="377"/>
                  </a:lnTo>
                  <a:lnTo>
                    <a:pt x="50550" y="411"/>
                  </a:lnTo>
                  <a:lnTo>
                    <a:pt x="101100" y="479"/>
                  </a:lnTo>
                  <a:lnTo>
                    <a:pt x="151685" y="411"/>
                  </a:lnTo>
                  <a:lnTo>
                    <a:pt x="176977" y="377"/>
                  </a:lnTo>
                  <a:lnTo>
                    <a:pt x="202235" y="240"/>
                  </a:lnTo>
                  <a:lnTo>
                    <a:pt x="176977" y="137"/>
                  </a:lnTo>
                  <a:lnTo>
                    <a:pt x="151685" y="103"/>
                  </a:lnTo>
                  <a:lnTo>
                    <a:pt x="1011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1282050" y="4227625"/>
              <a:ext cx="5055875" cy="12000"/>
            </a:xfrm>
            <a:custGeom>
              <a:avLst/>
              <a:gdLst/>
              <a:ahLst/>
              <a:cxnLst/>
              <a:rect l="l" t="t" r="r" b="b"/>
              <a:pathLst>
                <a:path w="202235" h="480" fill="none" extrusionOk="0">
                  <a:moveTo>
                    <a:pt x="0" y="240"/>
                  </a:moveTo>
                  <a:lnTo>
                    <a:pt x="25258" y="137"/>
                  </a:lnTo>
                  <a:lnTo>
                    <a:pt x="50550" y="103"/>
                  </a:lnTo>
                  <a:lnTo>
                    <a:pt x="101100" y="1"/>
                  </a:lnTo>
                  <a:lnTo>
                    <a:pt x="151685" y="103"/>
                  </a:lnTo>
                  <a:lnTo>
                    <a:pt x="176977" y="137"/>
                  </a:lnTo>
                  <a:lnTo>
                    <a:pt x="202235" y="240"/>
                  </a:lnTo>
                  <a:lnTo>
                    <a:pt x="176977" y="377"/>
                  </a:lnTo>
                  <a:lnTo>
                    <a:pt x="151685" y="411"/>
                  </a:lnTo>
                  <a:lnTo>
                    <a:pt x="101100" y="479"/>
                  </a:lnTo>
                  <a:lnTo>
                    <a:pt x="50550" y="411"/>
                  </a:lnTo>
                  <a:lnTo>
                    <a:pt x="25258" y="377"/>
                  </a:lnTo>
                  <a:lnTo>
                    <a:pt x="0" y="2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4999825" y="3072375"/>
              <a:ext cx="480225" cy="428125"/>
            </a:xfrm>
            <a:custGeom>
              <a:avLst/>
              <a:gdLst/>
              <a:ahLst/>
              <a:cxnLst/>
              <a:rect l="l" t="t" r="r" b="b"/>
              <a:pathLst>
                <a:path w="19209" h="17125" extrusionOk="0">
                  <a:moveTo>
                    <a:pt x="0" y="1"/>
                  </a:moveTo>
                  <a:lnTo>
                    <a:pt x="103" y="309"/>
                  </a:lnTo>
                  <a:lnTo>
                    <a:pt x="445" y="1197"/>
                  </a:lnTo>
                  <a:lnTo>
                    <a:pt x="991" y="2496"/>
                  </a:lnTo>
                  <a:lnTo>
                    <a:pt x="1333" y="3282"/>
                  </a:lnTo>
                  <a:lnTo>
                    <a:pt x="1743" y="4137"/>
                  </a:lnTo>
                  <a:lnTo>
                    <a:pt x="2222" y="4991"/>
                  </a:lnTo>
                  <a:lnTo>
                    <a:pt x="2735" y="5914"/>
                  </a:lnTo>
                  <a:lnTo>
                    <a:pt x="3281" y="6871"/>
                  </a:lnTo>
                  <a:lnTo>
                    <a:pt x="3897" y="7794"/>
                  </a:lnTo>
                  <a:lnTo>
                    <a:pt x="4546" y="8717"/>
                  </a:lnTo>
                  <a:lnTo>
                    <a:pt x="5264" y="9605"/>
                  </a:lnTo>
                  <a:lnTo>
                    <a:pt x="6016" y="10460"/>
                  </a:lnTo>
                  <a:lnTo>
                    <a:pt x="6392" y="10870"/>
                  </a:lnTo>
                  <a:lnTo>
                    <a:pt x="6802" y="11280"/>
                  </a:lnTo>
                  <a:lnTo>
                    <a:pt x="7246" y="11622"/>
                  </a:lnTo>
                  <a:lnTo>
                    <a:pt x="7690" y="11998"/>
                  </a:lnTo>
                  <a:lnTo>
                    <a:pt x="8613" y="12681"/>
                  </a:lnTo>
                  <a:lnTo>
                    <a:pt x="9570" y="13297"/>
                  </a:lnTo>
                  <a:lnTo>
                    <a:pt x="10596" y="13878"/>
                  </a:lnTo>
                  <a:lnTo>
                    <a:pt x="11621" y="14424"/>
                  </a:lnTo>
                  <a:lnTo>
                    <a:pt x="12646" y="14903"/>
                  </a:lnTo>
                  <a:lnTo>
                    <a:pt x="13672" y="15313"/>
                  </a:lnTo>
                  <a:lnTo>
                    <a:pt x="14663" y="15689"/>
                  </a:lnTo>
                  <a:lnTo>
                    <a:pt x="15586" y="16031"/>
                  </a:lnTo>
                  <a:lnTo>
                    <a:pt x="16440" y="16338"/>
                  </a:lnTo>
                  <a:lnTo>
                    <a:pt x="17876" y="16749"/>
                  </a:lnTo>
                  <a:lnTo>
                    <a:pt x="18833" y="17022"/>
                  </a:lnTo>
                  <a:lnTo>
                    <a:pt x="19209" y="17125"/>
                  </a:lnTo>
                  <a:lnTo>
                    <a:pt x="19140" y="16714"/>
                  </a:lnTo>
                  <a:lnTo>
                    <a:pt x="18969" y="15689"/>
                  </a:lnTo>
                  <a:lnTo>
                    <a:pt x="18662" y="14185"/>
                  </a:lnTo>
                  <a:lnTo>
                    <a:pt x="18457" y="13297"/>
                  </a:lnTo>
                  <a:lnTo>
                    <a:pt x="18217" y="12340"/>
                  </a:lnTo>
                  <a:lnTo>
                    <a:pt x="17944" y="11348"/>
                  </a:lnTo>
                  <a:lnTo>
                    <a:pt x="17602" y="10357"/>
                  </a:lnTo>
                  <a:lnTo>
                    <a:pt x="17226" y="9366"/>
                  </a:lnTo>
                  <a:lnTo>
                    <a:pt x="16782" y="8375"/>
                  </a:lnTo>
                  <a:lnTo>
                    <a:pt x="16303" y="7452"/>
                  </a:lnTo>
                  <a:lnTo>
                    <a:pt x="16064" y="7042"/>
                  </a:lnTo>
                  <a:lnTo>
                    <a:pt x="15757" y="6632"/>
                  </a:lnTo>
                  <a:lnTo>
                    <a:pt x="15483" y="6221"/>
                  </a:lnTo>
                  <a:lnTo>
                    <a:pt x="15176" y="5846"/>
                  </a:lnTo>
                  <a:lnTo>
                    <a:pt x="14868" y="5504"/>
                  </a:lnTo>
                  <a:lnTo>
                    <a:pt x="14526" y="5196"/>
                  </a:lnTo>
                  <a:lnTo>
                    <a:pt x="13877" y="4683"/>
                  </a:lnTo>
                  <a:lnTo>
                    <a:pt x="13159" y="4239"/>
                  </a:lnTo>
                  <a:lnTo>
                    <a:pt x="12441" y="3829"/>
                  </a:lnTo>
                  <a:lnTo>
                    <a:pt x="11689" y="3453"/>
                  </a:lnTo>
                  <a:lnTo>
                    <a:pt x="11689" y="3453"/>
                  </a:lnTo>
                  <a:lnTo>
                    <a:pt x="11724" y="4171"/>
                  </a:lnTo>
                  <a:lnTo>
                    <a:pt x="11724" y="4854"/>
                  </a:lnTo>
                  <a:lnTo>
                    <a:pt x="11689" y="5538"/>
                  </a:lnTo>
                  <a:lnTo>
                    <a:pt x="11655" y="6221"/>
                  </a:lnTo>
                  <a:lnTo>
                    <a:pt x="11382" y="5675"/>
                  </a:lnTo>
                  <a:lnTo>
                    <a:pt x="11108" y="5162"/>
                  </a:lnTo>
                  <a:lnTo>
                    <a:pt x="10801" y="4649"/>
                  </a:lnTo>
                  <a:lnTo>
                    <a:pt x="10459" y="4171"/>
                  </a:lnTo>
                  <a:lnTo>
                    <a:pt x="10117" y="3692"/>
                  </a:lnTo>
                  <a:lnTo>
                    <a:pt x="9741" y="3248"/>
                  </a:lnTo>
                  <a:lnTo>
                    <a:pt x="9365" y="2804"/>
                  </a:lnTo>
                  <a:lnTo>
                    <a:pt x="8955" y="2359"/>
                  </a:lnTo>
                  <a:lnTo>
                    <a:pt x="6733" y="1642"/>
                  </a:lnTo>
                  <a:lnTo>
                    <a:pt x="4512" y="1026"/>
                  </a:lnTo>
                  <a:lnTo>
                    <a:pt x="2256" y="4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5041700" y="3101450"/>
              <a:ext cx="556275" cy="710075"/>
            </a:xfrm>
            <a:custGeom>
              <a:avLst/>
              <a:gdLst/>
              <a:ahLst/>
              <a:cxnLst/>
              <a:rect l="l" t="t" r="r" b="b"/>
              <a:pathLst>
                <a:path w="22251" h="28403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03"/>
                  </a:lnTo>
                  <a:lnTo>
                    <a:pt x="1675" y="1230"/>
                  </a:lnTo>
                  <a:lnTo>
                    <a:pt x="3315" y="2358"/>
                  </a:lnTo>
                  <a:lnTo>
                    <a:pt x="4922" y="3486"/>
                  </a:lnTo>
                  <a:lnTo>
                    <a:pt x="6528" y="4683"/>
                  </a:lnTo>
                  <a:lnTo>
                    <a:pt x="8237" y="5981"/>
                  </a:lnTo>
                  <a:lnTo>
                    <a:pt x="9878" y="7383"/>
                  </a:lnTo>
                  <a:lnTo>
                    <a:pt x="9707" y="7280"/>
                  </a:lnTo>
                  <a:lnTo>
                    <a:pt x="8818" y="6802"/>
                  </a:lnTo>
                  <a:lnTo>
                    <a:pt x="7895" y="6357"/>
                  </a:lnTo>
                  <a:lnTo>
                    <a:pt x="6015" y="5469"/>
                  </a:lnTo>
                  <a:lnTo>
                    <a:pt x="4033" y="4580"/>
                  </a:lnTo>
                  <a:lnTo>
                    <a:pt x="2051" y="3623"/>
                  </a:lnTo>
                  <a:lnTo>
                    <a:pt x="2017" y="3657"/>
                  </a:lnTo>
                  <a:lnTo>
                    <a:pt x="2017" y="3691"/>
                  </a:lnTo>
                  <a:lnTo>
                    <a:pt x="3110" y="4238"/>
                  </a:lnTo>
                  <a:lnTo>
                    <a:pt x="4204" y="4785"/>
                  </a:lnTo>
                  <a:lnTo>
                    <a:pt x="6152" y="5776"/>
                  </a:lnTo>
                  <a:lnTo>
                    <a:pt x="8100" y="6767"/>
                  </a:lnTo>
                  <a:lnTo>
                    <a:pt x="8852" y="7143"/>
                  </a:lnTo>
                  <a:lnTo>
                    <a:pt x="9604" y="7519"/>
                  </a:lnTo>
                  <a:lnTo>
                    <a:pt x="10356" y="7964"/>
                  </a:lnTo>
                  <a:lnTo>
                    <a:pt x="11040" y="8442"/>
                  </a:lnTo>
                  <a:lnTo>
                    <a:pt x="11894" y="9228"/>
                  </a:lnTo>
                  <a:lnTo>
                    <a:pt x="12509" y="9878"/>
                  </a:lnTo>
                  <a:lnTo>
                    <a:pt x="13090" y="10527"/>
                  </a:lnTo>
                  <a:lnTo>
                    <a:pt x="13671" y="11177"/>
                  </a:lnTo>
                  <a:lnTo>
                    <a:pt x="14253" y="11860"/>
                  </a:lnTo>
                  <a:lnTo>
                    <a:pt x="13364" y="11723"/>
                  </a:lnTo>
                  <a:lnTo>
                    <a:pt x="12475" y="11552"/>
                  </a:lnTo>
                  <a:lnTo>
                    <a:pt x="11416" y="11313"/>
                  </a:lnTo>
                  <a:lnTo>
                    <a:pt x="10424" y="11006"/>
                  </a:lnTo>
                  <a:lnTo>
                    <a:pt x="9399" y="10630"/>
                  </a:lnTo>
                  <a:lnTo>
                    <a:pt x="8442" y="10219"/>
                  </a:lnTo>
                  <a:lnTo>
                    <a:pt x="7451" y="9741"/>
                  </a:lnTo>
                  <a:lnTo>
                    <a:pt x="6528" y="9228"/>
                  </a:lnTo>
                  <a:lnTo>
                    <a:pt x="5639" y="8647"/>
                  </a:lnTo>
                  <a:lnTo>
                    <a:pt x="4785" y="7998"/>
                  </a:lnTo>
                  <a:lnTo>
                    <a:pt x="4717" y="7998"/>
                  </a:lnTo>
                  <a:lnTo>
                    <a:pt x="4751" y="8032"/>
                  </a:lnTo>
                  <a:lnTo>
                    <a:pt x="5708" y="8818"/>
                  </a:lnTo>
                  <a:lnTo>
                    <a:pt x="6221" y="9194"/>
                  </a:lnTo>
                  <a:lnTo>
                    <a:pt x="6733" y="9536"/>
                  </a:lnTo>
                  <a:lnTo>
                    <a:pt x="7656" y="10117"/>
                  </a:lnTo>
                  <a:lnTo>
                    <a:pt x="8613" y="10595"/>
                  </a:lnTo>
                  <a:lnTo>
                    <a:pt x="9604" y="11040"/>
                  </a:lnTo>
                  <a:lnTo>
                    <a:pt x="10630" y="11416"/>
                  </a:lnTo>
                  <a:lnTo>
                    <a:pt x="11587" y="11723"/>
                  </a:lnTo>
                  <a:lnTo>
                    <a:pt x="12544" y="11928"/>
                  </a:lnTo>
                  <a:lnTo>
                    <a:pt x="13535" y="12099"/>
                  </a:lnTo>
                  <a:lnTo>
                    <a:pt x="14526" y="12202"/>
                  </a:lnTo>
                  <a:lnTo>
                    <a:pt x="15449" y="13432"/>
                  </a:lnTo>
                  <a:lnTo>
                    <a:pt x="16337" y="14731"/>
                  </a:lnTo>
                  <a:lnTo>
                    <a:pt x="16816" y="15551"/>
                  </a:lnTo>
                  <a:lnTo>
                    <a:pt x="17294" y="16337"/>
                  </a:lnTo>
                  <a:lnTo>
                    <a:pt x="17739" y="17158"/>
                  </a:lnTo>
                  <a:lnTo>
                    <a:pt x="18149" y="17978"/>
                  </a:lnTo>
                  <a:lnTo>
                    <a:pt x="18935" y="19653"/>
                  </a:lnTo>
                  <a:lnTo>
                    <a:pt x="19653" y="21362"/>
                  </a:lnTo>
                  <a:lnTo>
                    <a:pt x="20336" y="23105"/>
                  </a:lnTo>
                  <a:lnTo>
                    <a:pt x="20986" y="24848"/>
                  </a:lnTo>
                  <a:lnTo>
                    <a:pt x="22182" y="28334"/>
                  </a:lnTo>
                  <a:lnTo>
                    <a:pt x="22182" y="28368"/>
                  </a:lnTo>
                  <a:lnTo>
                    <a:pt x="22216" y="28403"/>
                  </a:lnTo>
                  <a:lnTo>
                    <a:pt x="22250" y="28368"/>
                  </a:lnTo>
                  <a:lnTo>
                    <a:pt x="22250" y="28334"/>
                  </a:lnTo>
                  <a:lnTo>
                    <a:pt x="21703" y="26318"/>
                  </a:lnTo>
                  <a:lnTo>
                    <a:pt x="21088" y="24301"/>
                  </a:lnTo>
                  <a:lnTo>
                    <a:pt x="20405" y="22319"/>
                  </a:lnTo>
                  <a:lnTo>
                    <a:pt x="19687" y="20371"/>
                  </a:lnTo>
                  <a:lnTo>
                    <a:pt x="19345" y="19482"/>
                  </a:lnTo>
                  <a:lnTo>
                    <a:pt x="18969" y="18627"/>
                  </a:lnTo>
                  <a:lnTo>
                    <a:pt x="18593" y="17807"/>
                  </a:lnTo>
                  <a:lnTo>
                    <a:pt x="18183" y="16953"/>
                  </a:lnTo>
                  <a:lnTo>
                    <a:pt x="17739" y="16132"/>
                  </a:lnTo>
                  <a:lnTo>
                    <a:pt x="17294" y="15312"/>
                  </a:lnTo>
                  <a:lnTo>
                    <a:pt x="16816" y="14526"/>
                  </a:lnTo>
                  <a:lnTo>
                    <a:pt x="16303" y="13740"/>
                  </a:lnTo>
                  <a:lnTo>
                    <a:pt x="15620" y="12749"/>
                  </a:lnTo>
                  <a:lnTo>
                    <a:pt x="15483" y="12202"/>
                  </a:lnTo>
                  <a:lnTo>
                    <a:pt x="15244" y="11177"/>
                  </a:lnTo>
                  <a:lnTo>
                    <a:pt x="15039" y="10288"/>
                  </a:lnTo>
                  <a:lnTo>
                    <a:pt x="14765" y="9433"/>
                  </a:lnTo>
                  <a:lnTo>
                    <a:pt x="14458" y="8613"/>
                  </a:lnTo>
                  <a:lnTo>
                    <a:pt x="14082" y="7793"/>
                  </a:lnTo>
                  <a:lnTo>
                    <a:pt x="13706" y="6973"/>
                  </a:lnTo>
                  <a:lnTo>
                    <a:pt x="13227" y="6221"/>
                  </a:lnTo>
                  <a:lnTo>
                    <a:pt x="12749" y="5469"/>
                  </a:lnTo>
                  <a:lnTo>
                    <a:pt x="12202" y="4751"/>
                  </a:lnTo>
                  <a:lnTo>
                    <a:pt x="12168" y="4751"/>
                  </a:lnTo>
                  <a:lnTo>
                    <a:pt x="12168" y="4785"/>
                  </a:lnTo>
                  <a:lnTo>
                    <a:pt x="12509" y="5264"/>
                  </a:lnTo>
                  <a:lnTo>
                    <a:pt x="12851" y="5742"/>
                  </a:lnTo>
                  <a:lnTo>
                    <a:pt x="13159" y="6221"/>
                  </a:lnTo>
                  <a:lnTo>
                    <a:pt x="13432" y="6733"/>
                  </a:lnTo>
                  <a:lnTo>
                    <a:pt x="13671" y="7246"/>
                  </a:lnTo>
                  <a:lnTo>
                    <a:pt x="13911" y="7759"/>
                  </a:lnTo>
                  <a:lnTo>
                    <a:pt x="14116" y="8305"/>
                  </a:lnTo>
                  <a:lnTo>
                    <a:pt x="14321" y="8852"/>
                  </a:lnTo>
                  <a:lnTo>
                    <a:pt x="14663" y="9912"/>
                  </a:lnTo>
                  <a:lnTo>
                    <a:pt x="14970" y="11006"/>
                  </a:lnTo>
                  <a:lnTo>
                    <a:pt x="15244" y="12134"/>
                  </a:lnTo>
                  <a:lnTo>
                    <a:pt x="15244" y="12270"/>
                  </a:lnTo>
                  <a:lnTo>
                    <a:pt x="14389" y="11211"/>
                  </a:lnTo>
                  <a:lnTo>
                    <a:pt x="13501" y="10219"/>
                  </a:lnTo>
                  <a:lnTo>
                    <a:pt x="13296" y="9433"/>
                  </a:lnTo>
                  <a:lnTo>
                    <a:pt x="13022" y="8681"/>
                  </a:lnTo>
                  <a:lnTo>
                    <a:pt x="12509" y="7178"/>
                  </a:lnTo>
                  <a:lnTo>
                    <a:pt x="12475" y="7143"/>
                  </a:lnTo>
                  <a:lnTo>
                    <a:pt x="12441" y="7178"/>
                  </a:lnTo>
                  <a:lnTo>
                    <a:pt x="12714" y="7895"/>
                  </a:lnTo>
                  <a:lnTo>
                    <a:pt x="12954" y="8613"/>
                  </a:lnTo>
                  <a:lnTo>
                    <a:pt x="13398" y="10083"/>
                  </a:lnTo>
                  <a:lnTo>
                    <a:pt x="13398" y="10083"/>
                  </a:lnTo>
                  <a:lnTo>
                    <a:pt x="12544" y="9194"/>
                  </a:lnTo>
                  <a:lnTo>
                    <a:pt x="11689" y="8374"/>
                  </a:lnTo>
                  <a:lnTo>
                    <a:pt x="10937" y="7690"/>
                  </a:lnTo>
                  <a:lnTo>
                    <a:pt x="10219" y="7041"/>
                  </a:lnTo>
                  <a:lnTo>
                    <a:pt x="8681" y="5810"/>
                  </a:lnTo>
                  <a:lnTo>
                    <a:pt x="8545" y="5605"/>
                  </a:lnTo>
                  <a:lnTo>
                    <a:pt x="8203" y="4990"/>
                  </a:lnTo>
                  <a:lnTo>
                    <a:pt x="7827" y="4443"/>
                  </a:lnTo>
                  <a:lnTo>
                    <a:pt x="7451" y="3862"/>
                  </a:lnTo>
                  <a:lnTo>
                    <a:pt x="6562" y="2769"/>
                  </a:lnTo>
                  <a:lnTo>
                    <a:pt x="5639" y="1675"/>
                  </a:lnTo>
                  <a:lnTo>
                    <a:pt x="5605" y="1675"/>
                  </a:lnTo>
                  <a:lnTo>
                    <a:pt x="5571" y="1743"/>
                  </a:lnTo>
                  <a:lnTo>
                    <a:pt x="6050" y="2256"/>
                  </a:lnTo>
                  <a:lnTo>
                    <a:pt x="6494" y="2837"/>
                  </a:lnTo>
                  <a:lnTo>
                    <a:pt x="6904" y="3384"/>
                  </a:lnTo>
                  <a:lnTo>
                    <a:pt x="7280" y="3999"/>
                  </a:lnTo>
                  <a:lnTo>
                    <a:pt x="8032" y="5161"/>
                  </a:lnTo>
                  <a:lnTo>
                    <a:pt x="8169" y="5400"/>
                  </a:lnTo>
                  <a:lnTo>
                    <a:pt x="7178" y="4648"/>
                  </a:lnTo>
                  <a:lnTo>
                    <a:pt x="6152" y="3931"/>
                  </a:lnTo>
                  <a:lnTo>
                    <a:pt x="4648" y="2905"/>
                  </a:lnTo>
                  <a:lnTo>
                    <a:pt x="3144" y="1914"/>
                  </a:lnTo>
                  <a:lnTo>
                    <a:pt x="1641" y="95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5134825" y="3262925"/>
              <a:ext cx="98300" cy="48750"/>
            </a:xfrm>
            <a:custGeom>
              <a:avLst/>
              <a:gdLst/>
              <a:ahLst/>
              <a:cxnLst/>
              <a:rect l="l" t="t" r="r" b="b"/>
              <a:pathLst>
                <a:path w="3932" h="1950" extrusionOk="0">
                  <a:moveTo>
                    <a:pt x="35" y="1"/>
                  </a:moveTo>
                  <a:lnTo>
                    <a:pt x="0" y="35"/>
                  </a:lnTo>
                  <a:lnTo>
                    <a:pt x="35" y="69"/>
                  </a:lnTo>
                  <a:lnTo>
                    <a:pt x="992" y="548"/>
                  </a:lnTo>
                  <a:lnTo>
                    <a:pt x="1983" y="1026"/>
                  </a:lnTo>
                  <a:lnTo>
                    <a:pt x="3897" y="1949"/>
                  </a:lnTo>
                  <a:lnTo>
                    <a:pt x="3931" y="1915"/>
                  </a:lnTo>
                  <a:lnTo>
                    <a:pt x="3931" y="1881"/>
                  </a:lnTo>
                  <a:lnTo>
                    <a:pt x="2974" y="1334"/>
                  </a:lnTo>
                  <a:lnTo>
                    <a:pt x="2496" y="1095"/>
                  </a:lnTo>
                  <a:lnTo>
                    <a:pt x="1983" y="855"/>
                  </a:lnTo>
                  <a:lnTo>
                    <a:pt x="1026" y="41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5610750" y="2493900"/>
              <a:ext cx="517850" cy="688750"/>
            </a:xfrm>
            <a:custGeom>
              <a:avLst/>
              <a:gdLst/>
              <a:ahLst/>
              <a:cxnLst/>
              <a:rect l="l" t="t" r="r" b="b"/>
              <a:pathLst>
                <a:path w="20714" h="27550" extrusionOk="0">
                  <a:moveTo>
                    <a:pt x="20713" y="1"/>
                  </a:moveTo>
                  <a:lnTo>
                    <a:pt x="20064" y="172"/>
                  </a:lnTo>
                  <a:lnTo>
                    <a:pt x="18389" y="753"/>
                  </a:lnTo>
                  <a:lnTo>
                    <a:pt x="17227" y="1163"/>
                  </a:lnTo>
                  <a:lnTo>
                    <a:pt x="15928" y="1676"/>
                  </a:lnTo>
                  <a:lnTo>
                    <a:pt x="14493" y="2291"/>
                  </a:lnTo>
                  <a:lnTo>
                    <a:pt x="12989" y="2940"/>
                  </a:lnTo>
                  <a:lnTo>
                    <a:pt x="11451" y="3726"/>
                  </a:lnTo>
                  <a:lnTo>
                    <a:pt x="9879" y="4547"/>
                  </a:lnTo>
                  <a:lnTo>
                    <a:pt x="9127" y="4991"/>
                  </a:lnTo>
                  <a:lnTo>
                    <a:pt x="8375" y="5470"/>
                  </a:lnTo>
                  <a:lnTo>
                    <a:pt x="7657" y="5948"/>
                  </a:lnTo>
                  <a:lnTo>
                    <a:pt x="6939" y="6461"/>
                  </a:lnTo>
                  <a:lnTo>
                    <a:pt x="6256" y="6973"/>
                  </a:lnTo>
                  <a:lnTo>
                    <a:pt x="5606" y="7520"/>
                  </a:lnTo>
                  <a:lnTo>
                    <a:pt x="4991" y="8067"/>
                  </a:lnTo>
                  <a:lnTo>
                    <a:pt x="4410" y="8648"/>
                  </a:lnTo>
                  <a:lnTo>
                    <a:pt x="3897" y="9229"/>
                  </a:lnTo>
                  <a:lnTo>
                    <a:pt x="3419" y="9844"/>
                  </a:lnTo>
                  <a:lnTo>
                    <a:pt x="3009" y="10460"/>
                  </a:lnTo>
                  <a:lnTo>
                    <a:pt x="2633" y="11109"/>
                  </a:lnTo>
                  <a:lnTo>
                    <a:pt x="2188" y="12066"/>
                  </a:lnTo>
                  <a:lnTo>
                    <a:pt x="1778" y="13023"/>
                  </a:lnTo>
                  <a:lnTo>
                    <a:pt x="1402" y="14014"/>
                  </a:lnTo>
                  <a:lnTo>
                    <a:pt x="1061" y="15040"/>
                  </a:lnTo>
                  <a:lnTo>
                    <a:pt x="787" y="16065"/>
                  </a:lnTo>
                  <a:lnTo>
                    <a:pt x="514" y="17090"/>
                  </a:lnTo>
                  <a:lnTo>
                    <a:pt x="343" y="18116"/>
                  </a:lnTo>
                  <a:lnTo>
                    <a:pt x="172" y="19141"/>
                  </a:lnTo>
                  <a:lnTo>
                    <a:pt x="69" y="20201"/>
                  </a:lnTo>
                  <a:lnTo>
                    <a:pt x="1" y="21260"/>
                  </a:lnTo>
                  <a:lnTo>
                    <a:pt x="1" y="22285"/>
                  </a:lnTo>
                  <a:lnTo>
                    <a:pt x="1" y="23345"/>
                  </a:lnTo>
                  <a:lnTo>
                    <a:pt x="69" y="24405"/>
                  </a:lnTo>
                  <a:lnTo>
                    <a:pt x="206" y="25464"/>
                  </a:lnTo>
                  <a:lnTo>
                    <a:pt x="377" y="26524"/>
                  </a:lnTo>
                  <a:lnTo>
                    <a:pt x="582" y="27549"/>
                  </a:lnTo>
                  <a:lnTo>
                    <a:pt x="1642" y="27344"/>
                  </a:lnTo>
                  <a:lnTo>
                    <a:pt x="2667" y="27139"/>
                  </a:lnTo>
                  <a:lnTo>
                    <a:pt x="3658" y="26934"/>
                  </a:lnTo>
                  <a:lnTo>
                    <a:pt x="4615" y="26695"/>
                  </a:lnTo>
                  <a:lnTo>
                    <a:pt x="5504" y="26455"/>
                  </a:lnTo>
                  <a:lnTo>
                    <a:pt x="6392" y="26182"/>
                  </a:lnTo>
                  <a:lnTo>
                    <a:pt x="7213" y="25908"/>
                  </a:lnTo>
                  <a:lnTo>
                    <a:pt x="7999" y="25601"/>
                  </a:lnTo>
                  <a:lnTo>
                    <a:pt x="8751" y="25327"/>
                  </a:lnTo>
                  <a:lnTo>
                    <a:pt x="9468" y="24986"/>
                  </a:lnTo>
                  <a:lnTo>
                    <a:pt x="10152" y="24678"/>
                  </a:lnTo>
                  <a:lnTo>
                    <a:pt x="10801" y="24336"/>
                  </a:lnTo>
                  <a:lnTo>
                    <a:pt x="11417" y="23994"/>
                  </a:lnTo>
                  <a:lnTo>
                    <a:pt x="11998" y="23653"/>
                  </a:lnTo>
                  <a:lnTo>
                    <a:pt x="12545" y="23311"/>
                  </a:lnTo>
                  <a:lnTo>
                    <a:pt x="13091" y="22935"/>
                  </a:lnTo>
                  <a:lnTo>
                    <a:pt x="13570" y="22559"/>
                  </a:lnTo>
                  <a:lnTo>
                    <a:pt x="14014" y="22183"/>
                  </a:lnTo>
                  <a:lnTo>
                    <a:pt x="14459" y="21773"/>
                  </a:lnTo>
                  <a:lnTo>
                    <a:pt x="14869" y="21397"/>
                  </a:lnTo>
                  <a:lnTo>
                    <a:pt x="15245" y="20987"/>
                  </a:lnTo>
                  <a:lnTo>
                    <a:pt x="15586" y="20577"/>
                  </a:lnTo>
                  <a:lnTo>
                    <a:pt x="15928" y="20166"/>
                  </a:lnTo>
                  <a:lnTo>
                    <a:pt x="16236" y="19756"/>
                  </a:lnTo>
                  <a:lnTo>
                    <a:pt x="16509" y="19346"/>
                  </a:lnTo>
                  <a:lnTo>
                    <a:pt x="16783" y="18936"/>
                  </a:lnTo>
                  <a:lnTo>
                    <a:pt x="17227" y="18082"/>
                  </a:lnTo>
                  <a:lnTo>
                    <a:pt x="17603" y="17227"/>
                  </a:lnTo>
                  <a:lnTo>
                    <a:pt x="17911" y="16407"/>
                  </a:lnTo>
                  <a:lnTo>
                    <a:pt x="17159" y="16133"/>
                  </a:lnTo>
                  <a:lnTo>
                    <a:pt x="16407" y="15928"/>
                  </a:lnTo>
                  <a:lnTo>
                    <a:pt x="15621" y="15826"/>
                  </a:lnTo>
                  <a:lnTo>
                    <a:pt x="14835" y="15792"/>
                  </a:lnTo>
                  <a:lnTo>
                    <a:pt x="15245" y="15621"/>
                  </a:lnTo>
                  <a:lnTo>
                    <a:pt x="15655" y="15484"/>
                  </a:lnTo>
                  <a:lnTo>
                    <a:pt x="16065" y="15381"/>
                  </a:lnTo>
                  <a:lnTo>
                    <a:pt x="16509" y="15279"/>
                  </a:lnTo>
                  <a:lnTo>
                    <a:pt x="16919" y="15210"/>
                  </a:lnTo>
                  <a:lnTo>
                    <a:pt x="17364" y="15176"/>
                  </a:lnTo>
                  <a:lnTo>
                    <a:pt x="17774" y="15142"/>
                  </a:lnTo>
                  <a:lnTo>
                    <a:pt x="18218" y="15108"/>
                  </a:lnTo>
                  <a:lnTo>
                    <a:pt x="18321" y="14527"/>
                  </a:lnTo>
                  <a:lnTo>
                    <a:pt x="18423" y="13912"/>
                  </a:lnTo>
                  <a:lnTo>
                    <a:pt x="18492" y="13296"/>
                  </a:lnTo>
                  <a:lnTo>
                    <a:pt x="18526" y="12715"/>
                  </a:lnTo>
                  <a:lnTo>
                    <a:pt x="17842" y="12681"/>
                  </a:lnTo>
                  <a:lnTo>
                    <a:pt x="17159" y="12715"/>
                  </a:lnTo>
                  <a:lnTo>
                    <a:pt x="16475" y="12818"/>
                  </a:lnTo>
                  <a:lnTo>
                    <a:pt x="15792" y="12955"/>
                  </a:lnTo>
                  <a:lnTo>
                    <a:pt x="15142" y="13126"/>
                  </a:lnTo>
                  <a:lnTo>
                    <a:pt x="14493" y="13365"/>
                  </a:lnTo>
                  <a:lnTo>
                    <a:pt x="13878" y="13638"/>
                  </a:lnTo>
                  <a:lnTo>
                    <a:pt x="13262" y="13980"/>
                  </a:lnTo>
                  <a:lnTo>
                    <a:pt x="13809" y="13296"/>
                  </a:lnTo>
                  <a:lnTo>
                    <a:pt x="14390" y="12681"/>
                  </a:lnTo>
                  <a:lnTo>
                    <a:pt x="15005" y="12066"/>
                  </a:lnTo>
                  <a:lnTo>
                    <a:pt x="15655" y="11519"/>
                  </a:lnTo>
                  <a:lnTo>
                    <a:pt x="16338" y="10972"/>
                  </a:lnTo>
                  <a:lnTo>
                    <a:pt x="17022" y="10460"/>
                  </a:lnTo>
                  <a:lnTo>
                    <a:pt x="17740" y="9981"/>
                  </a:lnTo>
                  <a:lnTo>
                    <a:pt x="18457" y="9503"/>
                  </a:lnTo>
                  <a:lnTo>
                    <a:pt x="18355" y="7896"/>
                  </a:lnTo>
                  <a:lnTo>
                    <a:pt x="18287" y="7213"/>
                  </a:lnTo>
                  <a:lnTo>
                    <a:pt x="18287" y="6632"/>
                  </a:lnTo>
                  <a:lnTo>
                    <a:pt x="18355" y="5743"/>
                  </a:lnTo>
                  <a:lnTo>
                    <a:pt x="18492" y="4854"/>
                  </a:lnTo>
                  <a:lnTo>
                    <a:pt x="18697" y="3966"/>
                  </a:lnTo>
                  <a:lnTo>
                    <a:pt x="18970" y="3111"/>
                  </a:lnTo>
                  <a:lnTo>
                    <a:pt x="19312" y="2291"/>
                  </a:lnTo>
                  <a:lnTo>
                    <a:pt x="19722" y="1505"/>
                  </a:lnTo>
                  <a:lnTo>
                    <a:pt x="20166" y="719"/>
                  </a:lnTo>
                  <a:lnTo>
                    <a:pt x="207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5512500" y="2570825"/>
              <a:ext cx="537475" cy="1246675"/>
            </a:xfrm>
            <a:custGeom>
              <a:avLst/>
              <a:gdLst/>
              <a:ahLst/>
              <a:cxnLst/>
              <a:rect l="l" t="t" r="r" b="b"/>
              <a:pathLst>
                <a:path w="21499" h="49867" extrusionOk="0">
                  <a:moveTo>
                    <a:pt x="21465" y="0"/>
                  </a:moveTo>
                  <a:lnTo>
                    <a:pt x="20542" y="889"/>
                  </a:lnTo>
                  <a:lnTo>
                    <a:pt x="18696" y="2700"/>
                  </a:lnTo>
                  <a:lnTo>
                    <a:pt x="16885" y="4512"/>
                  </a:lnTo>
                  <a:lnTo>
                    <a:pt x="15107" y="6391"/>
                  </a:lnTo>
                  <a:lnTo>
                    <a:pt x="14253" y="7348"/>
                  </a:lnTo>
                  <a:lnTo>
                    <a:pt x="13398" y="8305"/>
                  </a:lnTo>
                  <a:lnTo>
                    <a:pt x="11963" y="10083"/>
                  </a:lnTo>
                  <a:lnTo>
                    <a:pt x="11963" y="10014"/>
                  </a:lnTo>
                  <a:lnTo>
                    <a:pt x="12134" y="9228"/>
                  </a:lnTo>
                  <a:lnTo>
                    <a:pt x="12476" y="7656"/>
                  </a:lnTo>
                  <a:lnTo>
                    <a:pt x="12817" y="6084"/>
                  </a:lnTo>
                  <a:lnTo>
                    <a:pt x="13023" y="5298"/>
                  </a:lnTo>
                  <a:lnTo>
                    <a:pt x="13228" y="4512"/>
                  </a:lnTo>
                  <a:lnTo>
                    <a:pt x="13159" y="4512"/>
                  </a:lnTo>
                  <a:lnTo>
                    <a:pt x="12647" y="6084"/>
                  </a:lnTo>
                  <a:lnTo>
                    <a:pt x="12407" y="6836"/>
                  </a:lnTo>
                  <a:lnTo>
                    <a:pt x="12168" y="7656"/>
                  </a:lnTo>
                  <a:lnTo>
                    <a:pt x="11758" y="9228"/>
                  </a:lnTo>
                  <a:lnTo>
                    <a:pt x="11587" y="10014"/>
                  </a:lnTo>
                  <a:lnTo>
                    <a:pt x="11519" y="10356"/>
                  </a:lnTo>
                  <a:lnTo>
                    <a:pt x="11484" y="10664"/>
                  </a:lnTo>
                  <a:lnTo>
                    <a:pt x="10425" y="12099"/>
                  </a:lnTo>
                  <a:lnTo>
                    <a:pt x="9400" y="13603"/>
                  </a:lnTo>
                  <a:lnTo>
                    <a:pt x="8408" y="15107"/>
                  </a:lnTo>
                  <a:lnTo>
                    <a:pt x="7486" y="16645"/>
                  </a:lnTo>
                  <a:lnTo>
                    <a:pt x="6973" y="17636"/>
                  </a:lnTo>
                  <a:lnTo>
                    <a:pt x="6460" y="18662"/>
                  </a:lnTo>
                  <a:lnTo>
                    <a:pt x="5982" y="19687"/>
                  </a:lnTo>
                  <a:lnTo>
                    <a:pt x="5537" y="20747"/>
                  </a:lnTo>
                  <a:lnTo>
                    <a:pt x="5537" y="20234"/>
                  </a:lnTo>
                  <a:lnTo>
                    <a:pt x="5537" y="19003"/>
                  </a:lnTo>
                  <a:lnTo>
                    <a:pt x="5572" y="17910"/>
                  </a:lnTo>
                  <a:lnTo>
                    <a:pt x="5674" y="16816"/>
                  </a:lnTo>
                  <a:lnTo>
                    <a:pt x="5777" y="15722"/>
                  </a:lnTo>
                  <a:lnTo>
                    <a:pt x="5913" y="14629"/>
                  </a:lnTo>
                  <a:lnTo>
                    <a:pt x="6084" y="13535"/>
                  </a:lnTo>
                  <a:lnTo>
                    <a:pt x="6289" y="12407"/>
                  </a:lnTo>
                  <a:lnTo>
                    <a:pt x="6529" y="11347"/>
                  </a:lnTo>
                  <a:lnTo>
                    <a:pt x="6768" y="10254"/>
                  </a:lnTo>
                  <a:lnTo>
                    <a:pt x="6734" y="10254"/>
                  </a:lnTo>
                  <a:lnTo>
                    <a:pt x="6392" y="11484"/>
                  </a:lnTo>
                  <a:lnTo>
                    <a:pt x="6016" y="12715"/>
                  </a:lnTo>
                  <a:lnTo>
                    <a:pt x="5777" y="13808"/>
                  </a:lnTo>
                  <a:lnTo>
                    <a:pt x="5572" y="14902"/>
                  </a:lnTo>
                  <a:lnTo>
                    <a:pt x="5435" y="15996"/>
                  </a:lnTo>
                  <a:lnTo>
                    <a:pt x="5298" y="17124"/>
                  </a:lnTo>
                  <a:lnTo>
                    <a:pt x="5230" y="18217"/>
                  </a:lnTo>
                  <a:lnTo>
                    <a:pt x="5196" y="19345"/>
                  </a:lnTo>
                  <a:lnTo>
                    <a:pt x="5196" y="20473"/>
                  </a:lnTo>
                  <a:lnTo>
                    <a:pt x="5196" y="20952"/>
                  </a:lnTo>
                  <a:lnTo>
                    <a:pt x="5230" y="21396"/>
                  </a:lnTo>
                  <a:lnTo>
                    <a:pt x="4751" y="22695"/>
                  </a:lnTo>
                  <a:lnTo>
                    <a:pt x="4307" y="23994"/>
                  </a:lnTo>
                  <a:lnTo>
                    <a:pt x="3931" y="25292"/>
                  </a:lnTo>
                  <a:lnTo>
                    <a:pt x="3555" y="26625"/>
                  </a:lnTo>
                  <a:lnTo>
                    <a:pt x="2871" y="29462"/>
                  </a:lnTo>
                  <a:lnTo>
                    <a:pt x="2222" y="32333"/>
                  </a:lnTo>
                  <a:lnTo>
                    <a:pt x="1675" y="35170"/>
                  </a:lnTo>
                  <a:lnTo>
                    <a:pt x="1197" y="38075"/>
                  </a:lnTo>
                  <a:lnTo>
                    <a:pt x="787" y="40946"/>
                  </a:lnTo>
                  <a:lnTo>
                    <a:pt x="445" y="43851"/>
                  </a:lnTo>
                  <a:lnTo>
                    <a:pt x="308" y="45321"/>
                  </a:lnTo>
                  <a:lnTo>
                    <a:pt x="171" y="46791"/>
                  </a:lnTo>
                  <a:lnTo>
                    <a:pt x="69" y="48260"/>
                  </a:lnTo>
                  <a:lnTo>
                    <a:pt x="0" y="49730"/>
                  </a:lnTo>
                  <a:lnTo>
                    <a:pt x="35" y="49764"/>
                  </a:lnTo>
                  <a:lnTo>
                    <a:pt x="69" y="49833"/>
                  </a:lnTo>
                  <a:lnTo>
                    <a:pt x="103" y="49867"/>
                  </a:lnTo>
                  <a:lnTo>
                    <a:pt x="240" y="49867"/>
                  </a:lnTo>
                  <a:lnTo>
                    <a:pt x="274" y="49833"/>
                  </a:lnTo>
                  <a:lnTo>
                    <a:pt x="308" y="49764"/>
                  </a:lnTo>
                  <a:lnTo>
                    <a:pt x="308" y="49730"/>
                  </a:lnTo>
                  <a:lnTo>
                    <a:pt x="479" y="48260"/>
                  </a:lnTo>
                  <a:lnTo>
                    <a:pt x="752" y="45389"/>
                  </a:lnTo>
                  <a:lnTo>
                    <a:pt x="1094" y="42484"/>
                  </a:lnTo>
                  <a:lnTo>
                    <a:pt x="1470" y="39613"/>
                  </a:lnTo>
                  <a:lnTo>
                    <a:pt x="1709" y="38178"/>
                  </a:lnTo>
                  <a:lnTo>
                    <a:pt x="1949" y="36708"/>
                  </a:lnTo>
                  <a:lnTo>
                    <a:pt x="2495" y="33871"/>
                  </a:lnTo>
                  <a:lnTo>
                    <a:pt x="3077" y="31034"/>
                  </a:lnTo>
                  <a:lnTo>
                    <a:pt x="3760" y="28232"/>
                  </a:lnTo>
                  <a:lnTo>
                    <a:pt x="4512" y="25429"/>
                  </a:lnTo>
                  <a:lnTo>
                    <a:pt x="4922" y="24028"/>
                  </a:lnTo>
                  <a:lnTo>
                    <a:pt x="5401" y="22661"/>
                  </a:lnTo>
                  <a:lnTo>
                    <a:pt x="5913" y="21328"/>
                  </a:lnTo>
                  <a:lnTo>
                    <a:pt x="6494" y="19995"/>
                  </a:lnTo>
                  <a:lnTo>
                    <a:pt x="6973" y="19790"/>
                  </a:lnTo>
                  <a:lnTo>
                    <a:pt x="7451" y="19584"/>
                  </a:lnTo>
                  <a:lnTo>
                    <a:pt x="8613" y="19072"/>
                  </a:lnTo>
                  <a:lnTo>
                    <a:pt x="10596" y="18183"/>
                  </a:lnTo>
                  <a:lnTo>
                    <a:pt x="11587" y="17739"/>
                  </a:lnTo>
                  <a:lnTo>
                    <a:pt x="12544" y="17260"/>
                  </a:lnTo>
                  <a:lnTo>
                    <a:pt x="13535" y="16748"/>
                  </a:lnTo>
                  <a:lnTo>
                    <a:pt x="14492" y="16235"/>
                  </a:lnTo>
                  <a:lnTo>
                    <a:pt x="15415" y="15688"/>
                  </a:lnTo>
                  <a:lnTo>
                    <a:pt x="16338" y="15073"/>
                  </a:lnTo>
                  <a:lnTo>
                    <a:pt x="16338" y="15039"/>
                  </a:lnTo>
                  <a:lnTo>
                    <a:pt x="16304" y="15039"/>
                  </a:lnTo>
                  <a:lnTo>
                    <a:pt x="15278" y="15654"/>
                  </a:lnTo>
                  <a:lnTo>
                    <a:pt x="14219" y="16201"/>
                  </a:lnTo>
                  <a:lnTo>
                    <a:pt x="13228" y="16645"/>
                  </a:lnTo>
                  <a:lnTo>
                    <a:pt x="12271" y="17089"/>
                  </a:lnTo>
                  <a:lnTo>
                    <a:pt x="10288" y="17910"/>
                  </a:lnTo>
                  <a:lnTo>
                    <a:pt x="8203" y="18833"/>
                  </a:lnTo>
                  <a:lnTo>
                    <a:pt x="7144" y="19311"/>
                  </a:lnTo>
                  <a:lnTo>
                    <a:pt x="6734" y="19482"/>
                  </a:lnTo>
                  <a:lnTo>
                    <a:pt x="7178" y="18559"/>
                  </a:lnTo>
                  <a:lnTo>
                    <a:pt x="7656" y="17636"/>
                  </a:lnTo>
                  <a:lnTo>
                    <a:pt x="8135" y="16713"/>
                  </a:lnTo>
                  <a:lnTo>
                    <a:pt x="8648" y="15825"/>
                  </a:lnTo>
                  <a:lnTo>
                    <a:pt x="9536" y="14423"/>
                  </a:lnTo>
                  <a:lnTo>
                    <a:pt x="10425" y="13022"/>
                  </a:lnTo>
                  <a:lnTo>
                    <a:pt x="11382" y="11689"/>
                  </a:lnTo>
                  <a:lnTo>
                    <a:pt x="12407" y="10356"/>
                  </a:lnTo>
                  <a:lnTo>
                    <a:pt x="13262" y="9809"/>
                  </a:lnTo>
                  <a:lnTo>
                    <a:pt x="14116" y="9262"/>
                  </a:lnTo>
                  <a:lnTo>
                    <a:pt x="16167" y="7930"/>
                  </a:lnTo>
                  <a:lnTo>
                    <a:pt x="17226" y="7280"/>
                  </a:lnTo>
                  <a:lnTo>
                    <a:pt x="18286" y="6665"/>
                  </a:lnTo>
                  <a:lnTo>
                    <a:pt x="18799" y="6323"/>
                  </a:lnTo>
                  <a:lnTo>
                    <a:pt x="19346" y="6015"/>
                  </a:lnTo>
                  <a:lnTo>
                    <a:pt x="19892" y="5742"/>
                  </a:lnTo>
                  <a:lnTo>
                    <a:pt x="20439" y="5469"/>
                  </a:lnTo>
                  <a:lnTo>
                    <a:pt x="20439" y="5434"/>
                  </a:lnTo>
                  <a:lnTo>
                    <a:pt x="20405" y="5434"/>
                  </a:lnTo>
                  <a:lnTo>
                    <a:pt x="19858" y="5708"/>
                  </a:lnTo>
                  <a:lnTo>
                    <a:pt x="19277" y="5981"/>
                  </a:lnTo>
                  <a:lnTo>
                    <a:pt x="18115" y="6528"/>
                  </a:lnTo>
                  <a:lnTo>
                    <a:pt x="17056" y="7075"/>
                  </a:lnTo>
                  <a:lnTo>
                    <a:pt x="15962" y="7656"/>
                  </a:lnTo>
                  <a:lnTo>
                    <a:pt x="14937" y="8271"/>
                  </a:lnTo>
                  <a:lnTo>
                    <a:pt x="13911" y="8955"/>
                  </a:lnTo>
                  <a:lnTo>
                    <a:pt x="13091" y="9468"/>
                  </a:lnTo>
                  <a:lnTo>
                    <a:pt x="13091" y="9468"/>
                  </a:lnTo>
                  <a:lnTo>
                    <a:pt x="14629" y="7588"/>
                  </a:lnTo>
                  <a:lnTo>
                    <a:pt x="16304" y="5674"/>
                  </a:lnTo>
                  <a:lnTo>
                    <a:pt x="18013" y="3760"/>
                  </a:lnTo>
                  <a:lnTo>
                    <a:pt x="19756" y="1914"/>
                  </a:lnTo>
                  <a:lnTo>
                    <a:pt x="21499" y="68"/>
                  </a:lnTo>
                  <a:lnTo>
                    <a:pt x="21499" y="34"/>
                  </a:lnTo>
                  <a:lnTo>
                    <a:pt x="214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5690225" y="2771625"/>
              <a:ext cx="34200" cy="176025"/>
            </a:xfrm>
            <a:custGeom>
              <a:avLst/>
              <a:gdLst/>
              <a:ahLst/>
              <a:cxnLst/>
              <a:rect l="l" t="t" r="r" b="b"/>
              <a:pathLst>
                <a:path w="1368" h="7041" extrusionOk="0">
                  <a:moveTo>
                    <a:pt x="1299" y="0"/>
                  </a:moveTo>
                  <a:lnTo>
                    <a:pt x="1299" y="34"/>
                  </a:lnTo>
                  <a:lnTo>
                    <a:pt x="821" y="1777"/>
                  </a:lnTo>
                  <a:lnTo>
                    <a:pt x="616" y="2632"/>
                  </a:lnTo>
                  <a:lnTo>
                    <a:pt x="445" y="3520"/>
                  </a:lnTo>
                  <a:lnTo>
                    <a:pt x="308" y="4409"/>
                  </a:lnTo>
                  <a:lnTo>
                    <a:pt x="171" y="5298"/>
                  </a:lnTo>
                  <a:lnTo>
                    <a:pt x="103" y="6152"/>
                  </a:lnTo>
                  <a:lnTo>
                    <a:pt x="1" y="7041"/>
                  </a:lnTo>
                  <a:lnTo>
                    <a:pt x="35" y="7041"/>
                  </a:lnTo>
                  <a:lnTo>
                    <a:pt x="308" y="5264"/>
                  </a:lnTo>
                  <a:lnTo>
                    <a:pt x="616" y="3486"/>
                  </a:lnTo>
                  <a:lnTo>
                    <a:pt x="958" y="1743"/>
                  </a:lnTo>
                  <a:lnTo>
                    <a:pt x="1128" y="889"/>
                  </a:lnTo>
                  <a:lnTo>
                    <a:pt x="1368" y="34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3"/>
            <p:cNvSpPr/>
            <p:nvPr/>
          </p:nvSpPr>
          <p:spPr>
            <a:xfrm>
              <a:off x="5826950" y="2873300"/>
              <a:ext cx="130750" cy="70075"/>
            </a:xfrm>
            <a:custGeom>
              <a:avLst/>
              <a:gdLst/>
              <a:ahLst/>
              <a:cxnLst/>
              <a:rect l="l" t="t" r="r" b="b"/>
              <a:pathLst>
                <a:path w="5230" h="2803" extrusionOk="0">
                  <a:moveTo>
                    <a:pt x="5195" y="0"/>
                  </a:moveTo>
                  <a:lnTo>
                    <a:pt x="4512" y="308"/>
                  </a:lnTo>
                  <a:lnTo>
                    <a:pt x="3862" y="616"/>
                  </a:lnTo>
                  <a:lnTo>
                    <a:pt x="2564" y="1231"/>
                  </a:lnTo>
                  <a:lnTo>
                    <a:pt x="1914" y="1573"/>
                  </a:lnTo>
                  <a:lnTo>
                    <a:pt x="1265" y="1914"/>
                  </a:lnTo>
                  <a:lnTo>
                    <a:pt x="615" y="2290"/>
                  </a:lnTo>
                  <a:lnTo>
                    <a:pt x="0" y="2700"/>
                  </a:lnTo>
                  <a:lnTo>
                    <a:pt x="0" y="2769"/>
                  </a:lnTo>
                  <a:lnTo>
                    <a:pt x="69" y="2803"/>
                  </a:lnTo>
                  <a:lnTo>
                    <a:pt x="718" y="2495"/>
                  </a:lnTo>
                  <a:lnTo>
                    <a:pt x="1367" y="2154"/>
                  </a:lnTo>
                  <a:lnTo>
                    <a:pt x="2632" y="1436"/>
                  </a:lnTo>
                  <a:lnTo>
                    <a:pt x="3931" y="752"/>
                  </a:lnTo>
                  <a:lnTo>
                    <a:pt x="4580" y="376"/>
                  </a:lnTo>
                  <a:lnTo>
                    <a:pt x="5195" y="34"/>
                  </a:lnTo>
                  <a:lnTo>
                    <a:pt x="5230" y="34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5097225" y="2647725"/>
              <a:ext cx="86325" cy="196550"/>
            </a:xfrm>
            <a:custGeom>
              <a:avLst/>
              <a:gdLst/>
              <a:ahLst/>
              <a:cxnLst/>
              <a:rect l="l" t="t" r="r" b="b"/>
              <a:pathLst>
                <a:path w="3453" h="7862" extrusionOk="0">
                  <a:moveTo>
                    <a:pt x="1" y="0"/>
                  </a:moveTo>
                  <a:lnTo>
                    <a:pt x="103" y="820"/>
                  </a:lnTo>
                  <a:lnTo>
                    <a:pt x="377" y="2529"/>
                  </a:lnTo>
                  <a:lnTo>
                    <a:pt x="616" y="3589"/>
                  </a:lnTo>
                  <a:lnTo>
                    <a:pt x="889" y="4785"/>
                  </a:lnTo>
                  <a:lnTo>
                    <a:pt x="1197" y="6084"/>
                  </a:lnTo>
                  <a:lnTo>
                    <a:pt x="1607" y="7417"/>
                  </a:lnTo>
                  <a:lnTo>
                    <a:pt x="3453" y="7861"/>
                  </a:lnTo>
                  <a:lnTo>
                    <a:pt x="3008" y="7212"/>
                  </a:lnTo>
                  <a:lnTo>
                    <a:pt x="2598" y="6562"/>
                  </a:lnTo>
                  <a:lnTo>
                    <a:pt x="2222" y="5913"/>
                  </a:lnTo>
                  <a:lnTo>
                    <a:pt x="1880" y="5264"/>
                  </a:lnTo>
                  <a:lnTo>
                    <a:pt x="1573" y="4648"/>
                  </a:lnTo>
                  <a:lnTo>
                    <a:pt x="1299" y="3999"/>
                  </a:lnTo>
                  <a:lnTo>
                    <a:pt x="821" y="2837"/>
                  </a:lnTo>
                  <a:lnTo>
                    <a:pt x="479" y="1812"/>
                  </a:lnTo>
                  <a:lnTo>
                    <a:pt x="206" y="9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5097225" y="2647725"/>
              <a:ext cx="86325" cy="196550"/>
            </a:xfrm>
            <a:custGeom>
              <a:avLst/>
              <a:gdLst/>
              <a:ahLst/>
              <a:cxnLst/>
              <a:rect l="l" t="t" r="r" b="b"/>
              <a:pathLst>
                <a:path w="3453" h="78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03" y="820"/>
                  </a:lnTo>
                  <a:lnTo>
                    <a:pt x="377" y="2529"/>
                  </a:lnTo>
                  <a:lnTo>
                    <a:pt x="616" y="3589"/>
                  </a:lnTo>
                  <a:lnTo>
                    <a:pt x="889" y="4785"/>
                  </a:lnTo>
                  <a:lnTo>
                    <a:pt x="1197" y="6084"/>
                  </a:lnTo>
                  <a:lnTo>
                    <a:pt x="1607" y="7417"/>
                  </a:lnTo>
                  <a:lnTo>
                    <a:pt x="3453" y="7861"/>
                  </a:lnTo>
                  <a:lnTo>
                    <a:pt x="3453" y="7861"/>
                  </a:lnTo>
                  <a:lnTo>
                    <a:pt x="3008" y="7212"/>
                  </a:lnTo>
                  <a:lnTo>
                    <a:pt x="2598" y="6562"/>
                  </a:lnTo>
                  <a:lnTo>
                    <a:pt x="2222" y="5913"/>
                  </a:lnTo>
                  <a:lnTo>
                    <a:pt x="1880" y="5264"/>
                  </a:lnTo>
                  <a:lnTo>
                    <a:pt x="1573" y="4648"/>
                  </a:lnTo>
                  <a:lnTo>
                    <a:pt x="1299" y="3999"/>
                  </a:lnTo>
                  <a:lnTo>
                    <a:pt x="821" y="2837"/>
                  </a:lnTo>
                  <a:lnTo>
                    <a:pt x="479" y="1812"/>
                  </a:lnTo>
                  <a:lnTo>
                    <a:pt x="206" y="95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5137400" y="2833125"/>
              <a:ext cx="338375" cy="321325"/>
            </a:xfrm>
            <a:custGeom>
              <a:avLst/>
              <a:gdLst/>
              <a:ahLst/>
              <a:cxnLst/>
              <a:rect l="l" t="t" r="r" b="b"/>
              <a:pathLst>
                <a:path w="13535" h="12853" extrusionOk="0">
                  <a:moveTo>
                    <a:pt x="0" y="1"/>
                  </a:moveTo>
                  <a:lnTo>
                    <a:pt x="239" y="821"/>
                  </a:lnTo>
                  <a:lnTo>
                    <a:pt x="547" y="1607"/>
                  </a:lnTo>
                  <a:lnTo>
                    <a:pt x="854" y="2393"/>
                  </a:lnTo>
                  <a:lnTo>
                    <a:pt x="1162" y="3180"/>
                  </a:lnTo>
                  <a:lnTo>
                    <a:pt x="1538" y="3966"/>
                  </a:lnTo>
                  <a:lnTo>
                    <a:pt x="1914" y="4718"/>
                  </a:lnTo>
                  <a:lnTo>
                    <a:pt x="2324" y="5435"/>
                  </a:lnTo>
                  <a:lnTo>
                    <a:pt x="2768" y="6085"/>
                  </a:lnTo>
                  <a:lnTo>
                    <a:pt x="3076" y="6563"/>
                  </a:lnTo>
                  <a:lnTo>
                    <a:pt x="3452" y="7008"/>
                  </a:lnTo>
                  <a:lnTo>
                    <a:pt x="3794" y="7418"/>
                  </a:lnTo>
                  <a:lnTo>
                    <a:pt x="4204" y="7828"/>
                  </a:lnTo>
                  <a:lnTo>
                    <a:pt x="4580" y="8204"/>
                  </a:lnTo>
                  <a:lnTo>
                    <a:pt x="5024" y="8580"/>
                  </a:lnTo>
                  <a:lnTo>
                    <a:pt x="5879" y="9263"/>
                  </a:lnTo>
                  <a:lnTo>
                    <a:pt x="6767" y="9879"/>
                  </a:lnTo>
                  <a:lnTo>
                    <a:pt x="7656" y="10425"/>
                  </a:lnTo>
                  <a:lnTo>
                    <a:pt x="8545" y="10904"/>
                  </a:lnTo>
                  <a:lnTo>
                    <a:pt x="9433" y="11348"/>
                  </a:lnTo>
                  <a:lnTo>
                    <a:pt x="10254" y="11724"/>
                  </a:lnTo>
                  <a:lnTo>
                    <a:pt x="11040" y="12032"/>
                  </a:lnTo>
                  <a:lnTo>
                    <a:pt x="11723" y="12271"/>
                  </a:lnTo>
                  <a:lnTo>
                    <a:pt x="12339" y="12476"/>
                  </a:lnTo>
                  <a:lnTo>
                    <a:pt x="13227" y="12750"/>
                  </a:lnTo>
                  <a:lnTo>
                    <a:pt x="13535" y="12852"/>
                  </a:lnTo>
                  <a:lnTo>
                    <a:pt x="13330" y="11998"/>
                  </a:lnTo>
                  <a:lnTo>
                    <a:pt x="13090" y="11212"/>
                  </a:lnTo>
                  <a:lnTo>
                    <a:pt x="12749" y="10460"/>
                  </a:lnTo>
                  <a:lnTo>
                    <a:pt x="12373" y="9776"/>
                  </a:lnTo>
                  <a:lnTo>
                    <a:pt x="11963" y="9127"/>
                  </a:lnTo>
                  <a:lnTo>
                    <a:pt x="11484" y="8546"/>
                  </a:lnTo>
                  <a:lnTo>
                    <a:pt x="10971" y="7965"/>
                  </a:lnTo>
                  <a:lnTo>
                    <a:pt x="10425" y="7418"/>
                  </a:lnTo>
                  <a:lnTo>
                    <a:pt x="9843" y="6905"/>
                  </a:lnTo>
                  <a:lnTo>
                    <a:pt x="9228" y="6392"/>
                  </a:lnTo>
                  <a:lnTo>
                    <a:pt x="8579" y="5914"/>
                  </a:lnTo>
                  <a:lnTo>
                    <a:pt x="7895" y="5435"/>
                  </a:lnTo>
                  <a:lnTo>
                    <a:pt x="6494" y="4513"/>
                  </a:lnTo>
                  <a:lnTo>
                    <a:pt x="5093" y="3556"/>
                  </a:lnTo>
                  <a:lnTo>
                    <a:pt x="4614" y="3248"/>
                  </a:lnTo>
                  <a:lnTo>
                    <a:pt x="4136" y="2906"/>
                  </a:lnTo>
                  <a:lnTo>
                    <a:pt x="3691" y="2530"/>
                  </a:lnTo>
                  <a:lnTo>
                    <a:pt x="3281" y="2120"/>
                  </a:lnTo>
                  <a:lnTo>
                    <a:pt x="2905" y="1710"/>
                  </a:lnTo>
                  <a:lnTo>
                    <a:pt x="2529" y="1300"/>
                  </a:lnTo>
                  <a:lnTo>
                    <a:pt x="2187" y="890"/>
                  </a:lnTo>
                  <a:lnTo>
                    <a:pt x="1846" y="4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7D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5137400" y="2833125"/>
              <a:ext cx="338375" cy="321325"/>
            </a:xfrm>
            <a:custGeom>
              <a:avLst/>
              <a:gdLst/>
              <a:ahLst/>
              <a:cxnLst/>
              <a:rect l="l" t="t" r="r" b="b"/>
              <a:pathLst>
                <a:path w="13535" h="1285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9" y="821"/>
                  </a:lnTo>
                  <a:lnTo>
                    <a:pt x="547" y="1607"/>
                  </a:lnTo>
                  <a:lnTo>
                    <a:pt x="854" y="2393"/>
                  </a:lnTo>
                  <a:lnTo>
                    <a:pt x="1162" y="3180"/>
                  </a:lnTo>
                  <a:lnTo>
                    <a:pt x="1538" y="3966"/>
                  </a:lnTo>
                  <a:lnTo>
                    <a:pt x="1914" y="4718"/>
                  </a:lnTo>
                  <a:lnTo>
                    <a:pt x="2324" y="5435"/>
                  </a:lnTo>
                  <a:lnTo>
                    <a:pt x="2768" y="6085"/>
                  </a:lnTo>
                  <a:lnTo>
                    <a:pt x="2768" y="6085"/>
                  </a:lnTo>
                  <a:lnTo>
                    <a:pt x="3076" y="6563"/>
                  </a:lnTo>
                  <a:lnTo>
                    <a:pt x="3452" y="7008"/>
                  </a:lnTo>
                  <a:lnTo>
                    <a:pt x="3794" y="7418"/>
                  </a:lnTo>
                  <a:lnTo>
                    <a:pt x="4204" y="7828"/>
                  </a:lnTo>
                  <a:lnTo>
                    <a:pt x="4580" y="8204"/>
                  </a:lnTo>
                  <a:lnTo>
                    <a:pt x="5024" y="8580"/>
                  </a:lnTo>
                  <a:lnTo>
                    <a:pt x="5879" y="9263"/>
                  </a:lnTo>
                  <a:lnTo>
                    <a:pt x="6767" y="9879"/>
                  </a:lnTo>
                  <a:lnTo>
                    <a:pt x="7656" y="10425"/>
                  </a:lnTo>
                  <a:lnTo>
                    <a:pt x="8545" y="10904"/>
                  </a:lnTo>
                  <a:lnTo>
                    <a:pt x="9433" y="11348"/>
                  </a:lnTo>
                  <a:lnTo>
                    <a:pt x="10254" y="11724"/>
                  </a:lnTo>
                  <a:lnTo>
                    <a:pt x="11040" y="12032"/>
                  </a:lnTo>
                  <a:lnTo>
                    <a:pt x="11723" y="12271"/>
                  </a:lnTo>
                  <a:lnTo>
                    <a:pt x="12339" y="12476"/>
                  </a:lnTo>
                  <a:lnTo>
                    <a:pt x="13227" y="12750"/>
                  </a:lnTo>
                  <a:lnTo>
                    <a:pt x="13535" y="12852"/>
                  </a:lnTo>
                  <a:lnTo>
                    <a:pt x="13535" y="12852"/>
                  </a:lnTo>
                  <a:lnTo>
                    <a:pt x="13330" y="11998"/>
                  </a:lnTo>
                  <a:lnTo>
                    <a:pt x="13090" y="11212"/>
                  </a:lnTo>
                  <a:lnTo>
                    <a:pt x="12749" y="10460"/>
                  </a:lnTo>
                  <a:lnTo>
                    <a:pt x="12373" y="9776"/>
                  </a:lnTo>
                  <a:lnTo>
                    <a:pt x="11963" y="9127"/>
                  </a:lnTo>
                  <a:lnTo>
                    <a:pt x="11484" y="8546"/>
                  </a:lnTo>
                  <a:lnTo>
                    <a:pt x="10971" y="7965"/>
                  </a:lnTo>
                  <a:lnTo>
                    <a:pt x="10425" y="7418"/>
                  </a:lnTo>
                  <a:lnTo>
                    <a:pt x="9843" y="6905"/>
                  </a:lnTo>
                  <a:lnTo>
                    <a:pt x="9228" y="6392"/>
                  </a:lnTo>
                  <a:lnTo>
                    <a:pt x="8579" y="5914"/>
                  </a:lnTo>
                  <a:lnTo>
                    <a:pt x="7895" y="5435"/>
                  </a:lnTo>
                  <a:lnTo>
                    <a:pt x="6494" y="4513"/>
                  </a:lnTo>
                  <a:lnTo>
                    <a:pt x="5093" y="3556"/>
                  </a:lnTo>
                  <a:lnTo>
                    <a:pt x="5093" y="3556"/>
                  </a:lnTo>
                  <a:lnTo>
                    <a:pt x="4614" y="3248"/>
                  </a:lnTo>
                  <a:lnTo>
                    <a:pt x="4136" y="2906"/>
                  </a:lnTo>
                  <a:lnTo>
                    <a:pt x="3691" y="2530"/>
                  </a:lnTo>
                  <a:lnTo>
                    <a:pt x="3281" y="2120"/>
                  </a:lnTo>
                  <a:lnTo>
                    <a:pt x="2905" y="1710"/>
                  </a:lnTo>
                  <a:lnTo>
                    <a:pt x="2529" y="1300"/>
                  </a:lnTo>
                  <a:lnTo>
                    <a:pt x="2187" y="890"/>
                  </a:lnTo>
                  <a:lnTo>
                    <a:pt x="1846" y="4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5304875" y="2834850"/>
              <a:ext cx="68375" cy="111950"/>
            </a:xfrm>
            <a:custGeom>
              <a:avLst/>
              <a:gdLst/>
              <a:ahLst/>
              <a:cxnLst/>
              <a:rect l="l" t="t" r="r" b="b"/>
              <a:pathLst>
                <a:path w="2735" h="4478" extrusionOk="0">
                  <a:moveTo>
                    <a:pt x="34" y="0"/>
                  </a:moveTo>
                  <a:lnTo>
                    <a:pt x="0" y="34"/>
                  </a:lnTo>
                  <a:lnTo>
                    <a:pt x="479" y="513"/>
                  </a:lnTo>
                  <a:lnTo>
                    <a:pt x="889" y="1026"/>
                  </a:lnTo>
                  <a:lnTo>
                    <a:pt x="1299" y="1538"/>
                  </a:lnTo>
                  <a:lnTo>
                    <a:pt x="1641" y="2085"/>
                  </a:lnTo>
                  <a:lnTo>
                    <a:pt x="1982" y="2666"/>
                  </a:lnTo>
                  <a:lnTo>
                    <a:pt x="2256" y="3247"/>
                  </a:lnTo>
                  <a:lnTo>
                    <a:pt x="2529" y="3862"/>
                  </a:lnTo>
                  <a:lnTo>
                    <a:pt x="2734" y="4478"/>
                  </a:lnTo>
                  <a:lnTo>
                    <a:pt x="2563" y="3862"/>
                  </a:lnTo>
                  <a:lnTo>
                    <a:pt x="2324" y="3247"/>
                  </a:lnTo>
                  <a:lnTo>
                    <a:pt x="2017" y="2632"/>
                  </a:lnTo>
                  <a:lnTo>
                    <a:pt x="1709" y="2051"/>
                  </a:lnTo>
                  <a:lnTo>
                    <a:pt x="1333" y="1504"/>
                  </a:lnTo>
                  <a:lnTo>
                    <a:pt x="923" y="957"/>
                  </a:lnTo>
                  <a:lnTo>
                    <a:pt x="513" y="47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5097225" y="2646000"/>
              <a:ext cx="381975" cy="508450"/>
            </a:xfrm>
            <a:custGeom>
              <a:avLst/>
              <a:gdLst/>
              <a:ahLst/>
              <a:cxnLst/>
              <a:rect l="l" t="t" r="r" b="b"/>
              <a:pathLst>
                <a:path w="15279" h="20338" extrusionOk="0">
                  <a:moveTo>
                    <a:pt x="1" y="1"/>
                  </a:moveTo>
                  <a:lnTo>
                    <a:pt x="1" y="69"/>
                  </a:lnTo>
                  <a:lnTo>
                    <a:pt x="69" y="650"/>
                  </a:lnTo>
                  <a:lnTo>
                    <a:pt x="240" y="1812"/>
                  </a:lnTo>
                  <a:lnTo>
                    <a:pt x="547" y="3419"/>
                  </a:lnTo>
                  <a:lnTo>
                    <a:pt x="753" y="4341"/>
                  </a:lnTo>
                  <a:lnTo>
                    <a:pt x="992" y="5298"/>
                  </a:lnTo>
                  <a:lnTo>
                    <a:pt x="1265" y="6358"/>
                  </a:lnTo>
                  <a:lnTo>
                    <a:pt x="1573" y="7418"/>
                  </a:lnTo>
                  <a:lnTo>
                    <a:pt x="1915" y="8477"/>
                  </a:lnTo>
                  <a:lnTo>
                    <a:pt x="2325" y="9571"/>
                  </a:lnTo>
                  <a:lnTo>
                    <a:pt x="2769" y="10630"/>
                  </a:lnTo>
                  <a:lnTo>
                    <a:pt x="3248" y="11690"/>
                  </a:lnTo>
                  <a:lnTo>
                    <a:pt x="3794" y="12647"/>
                  </a:lnTo>
                  <a:lnTo>
                    <a:pt x="4375" y="13570"/>
                  </a:lnTo>
                  <a:lnTo>
                    <a:pt x="4683" y="14048"/>
                  </a:lnTo>
                  <a:lnTo>
                    <a:pt x="5059" y="14493"/>
                  </a:lnTo>
                  <a:lnTo>
                    <a:pt x="5401" y="14903"/>
                  </a:lnTo>
                  <a:lnTo>
                    <a:pt x="5811" y="15313"/>
                  </a:lnTo>
                  <a:lnTo>
                    <a:pt x="6187" y="15689"/>
                  </a:lnTo>
                  <a:lnTo>
                    <a:pt x="6631" y="16065"/>
                  </a:lnTo>
                  <a:lnTo>
                    <a:pt x="7486" y="16748"/>
                  </a:lnTo>
                  <a:lnTo>
                    <a:pt x="8374" y="17364"/>
                  </a:lnTo>
                  <a:lnTo>
                    <a:pt x="9263" y="17910"/>
                  </a:lnTo>
                  <a:lnTo>
                    <a:pt x="10152" y="18389"/>
                  </a:lnTo>
                  <a:lnTo>
                    <a:pt x="11040" y="18833"/>
                  </a:lnTo>
                  <a:lnTo>
                    <a:pt x="11861" y="19209"/>
                  </a:lnTo>
                  <a:lnTo>
                    <a:pt x="12647" y="19517"/>
                  </a:lnTo>
                  <a:lnTo>
                    <a:pt x="13330" y="19756"/>
                  </a:lnTo>
                  <a:lnTo>
                    <a:pt x="13946" y="19961"/>
                  </a:lnTo>
                  <a:lnTo>
                    <a:pt x="14834" y="20235"/>
                  </a:lnTo>
                  <a:lnTo>
                    <a:pt x="15142" y="20337"/>
                  </a:lnTo>
                  <a:lnTo>
                    <a:pt x="15244" y="19551"/>
                  </a:lnTo>
                  <a:lnTo>
                    <a:pt x="15278" y="18833"/>
                  </a:lnTo>
                  <a:lnTo>
                    <a:pt x="15278" y="18116"/>
                  </a:lnTo>
                  <a:lnTo>
                    <a:pt x="15278" y="17398"/>
                  </a:lnTo>
                  <a:lnTo>
                    <a:pt x="15210" y="16748"/>
                  </a:lnTo>
                  <a:lnTo>
                    <a:pt x="15142" y="16099"/>
                  </a:lnTo>
                  <a:lnTo>
                    <a:pt x="15039" y="15450"/>
                  </a:lnTo>
                  <a:lnTo>
                    <a:pt x="14903" y="14834"/>
                  </a:lnTo>
                  <a:lnTo>
                    <a:pt x="14732" y="14253"/>
                  </a:lnTo>
                  <a:lnTo>
                    <a:pt x="14561" y="13706"/>
                  </a:lnTo>
                  <a:lnTo>
                    <a:pt x="14321" y="13160"/>
                  </a:lnTo>
                  <a:lnTo>
                    <a:pt x="14116" y="12613"/>
                  </a:lnTo>
                  <a:lnTo>
                    <a:pt x="13843" y="12100"/>
                  </a:lnTo>
                  <a:lnTo>
                    <a:pt x="13604" y="11622"/>
                  </a:lnTo>
                  <a:lnTo>
                    <a:pt x="13296" y="11177"/>
                  </a:lnTo>
                  <a:lnTo>
                    <a:pt x="12989" y="10733"/>
                  </a:lnTo>
                  <a:lnTo>
                    <a:pt x="12681" y="10289"/>
                  </a:lnTo>
                  <a:lnTo>
                    <a:pt x="12373" y="9913"/>
                  </a:lnTo>
                  <a:lnTo>
                    <a:pt x="12032" y="9502"/>
                  </a:lnTo>
                  <a:lnTo>
                    <a:pt x="11690" y="9161"/>
                  </a:lnTo>
                  <a:lnTo>
                    <a:pt x="10972" y="8477"/>
                  </a:lnTo>
                  <a:lnTo>
                    <a:pt x="10220" y="7896"/>
                  </a:lnTo>
                  <a:lnTo>
                    <a:pt x="9468" y="7418"/>
                  </a:lnTo>
                  <a:lnTo>
                    <a:pt x="8716" y="6973"/>
                  </a:lnTo>
                  <a:lnTo>
                    <a:pt x="7964" y="6631"/>
                  </a:lnTo>
                  <a:lnTo>
                    <a:pt x="7281" y="6324"/>
                  </a:lnTo>
                  <a:lnTo>
                    <a:pt x="6563" y="6050"/>
                  </a:lnTo>
                  <a:lnTo>
                    <a:pt x="5879" y="5709"/>
                  </a:lnTo>
                  <a:lnTo>
                    <a:pt x="5196" y="5264"/>
                  </a:lnTo>
                  <a:lnTo>
                    <a:pt x="4546" y="4820"/>
                  </a:lnTo>
                  <a:lnTo>
                    <a:pt x="3931" y="4307"/>
                  </a:lnTo>
                  <a:lnTo>
                    <a:pt x="3316" y="3760"/>
                  </a:lnTo>
                  <a:lnTo>
                    <a:pt x="2769" y="3248"/>
                  </a:lnTo>
                  <a:lnTo>
                    <a:pt x="2222" y="2701"/>
                  </a:lnTo>
                  <a:lnTo>
                    <a:pt x="1299" y="1676"/>
                  </a:lnTo>
                  <a:lnTo>
                    <a:pt x="616" y="821"/>
                  </a:lnTo>
                  <a:lnTo>
                    <a:pt x="137" y="2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3"/>
            <p:cNvSpPr/>
            <p:nvPr/>
          </p:nvSpPr>
          <p:spPr>
            <a:xfrm>
              <a:off x="5128850" y="2716075"/>
              <a:ext cx="426400" cy="1019400"/>
            </a:xfrm>
            <a:custGeom>
              <a:avLst/>
              <a:gdLst/>
              <a:ahLst/>
              <a:cxnLst/>
              <a:rect l="l" t="t" r="r" b="b"/>
              <a:pathLst>
                <a:path w="17056" h="40776" extrusionOk="0">
                  <a:moveTo>
                    <a:pt x="0" y="0"/>
                  </a:moveTo>
                  <a:lnTo>
                    <a:pt x="365" y="661"/>
                  </a:lnTo>
                  <a:lnTo>
                    <a:pt x="34" y="0"/>
                  </a:lnTo>
                  <a:close/>
                  <a:moveTo>
                    <a:pt x="365" y="661"/>
                  </a:moveTo>
                  <a:lnTo>
                    <a:pt x="547" y="1026"/>
                  </a:lnTo>
                  <a:lnTo>
                    <a:pt x="830" y="1538"/>
                  </a:lnTo>
                  <a:lnTo>
                    <a:pt x="547" y="992"/>
                  </a:lnTo>
                  <a:lnTo>
                    <a:pt x="365" y="661"/>
                  </a:lnTo>
                  <a:close/>
                  <a:moveTo>
                    <a:pt x="830" y="1538"/>
                  </a:moveTo>
                  <a:lnTo>
                    <a:pt x="1060" y="1983"/>
                  </a:lnTo>
                  <a:lnTo>
                    <a:pt x="1641" y="2974"/>
                  </a:lnTo>
                  <a:lnTo>
                    <a:pt x="2256" y="3897"/>
                  </a:lnTo>
                  <a:lnTo>
                    <a:pt x="2905" y="4820"/>
                  </a:lnTo>
                  <a:lnTo>
                    <a:pt x="3589" y="5606"/>
                  </a:lnTo>
                  <a:lnTo>
                    <a:pt x="4307" y="6358"/>
                  </a:lnTo>
                  <a:lnTo>
                    <a:pt x="5093" y="7041"/>
                  </a:lnTo>
                  <a:lnTo>
                    <a:pt x="5879" y="7691"/>
                  </a:lnTo>
                  <a:lnTo>
                    <a:pt x="7554" y="8989"/>
                  </a:lnTo>
                  <a:lnTo>
                    <a:pt x="8374" y="9639"/>
                  </a:lnTo>
                  <a:lnTo>
                    <a:pt x="9160" y="10322"/>
                  </a:lnTo>
                  <a:lnTo>
                    <a:pt x="9912" y="11040"/>
                  </a:lnTo>
                  <a:lnTo>
                    <a:pt x="10596" y="11792"/>
                  </a:lnTo>
                  <a:lnTo>
                    <a:pt x="11245" y="12612"/>
                  </a:lnTo>
                  <a:lnTo>
                    <a:pt x="11826" y="13501"/>
                  </a:lnTo>
                  <a:lnTo>
                    <a:pt x="12339" y="14390"/>
                  </a:lnTo>
                  <a:lnTo>
                    <a:pt x="12817" y="15313"/>
                  </a:lnTo>
                  <a:lnTo>
                    <a:pt x="13227" y="16270"/>
                  </a:lnTo>
                  <a:lnTo>
                    <a:pt x="13569" y="17261"/>
                  </a:lnTo>
                  <a:lnTo>
                    <a:pt x="13911" y="18252"/>
                  </a:lnTo>
                  <a:lnTo>
                    <a:pt x="14184" y="19243"/>
                  </a:lnTo>
                  <a:lnTo>
                    <a:pt x="14424" y="20268"/>
                  </a:lnTo>
                  <a:lnTo>
                    <a:pt x="14663" y="21294"/>
                  </a:lnTo>
                  <a:lnTo>
                    <a:pt x="15141" y="23652"/>
                  </a:lnTo>
                  <a:lnTo>
                    <a:pt x="15586" y="26045"/>
                  </a:lnTo>
                  <a:lnTo>
                    <a:pt x="15927" y="28437"/>
                  </a:lnTo>
                  <a:lnTo>
                    <a:pt x="16201" y="30830"/>
                  </a:lnTo>
                  <a:lnTo>
                    <a:pt x="16440" y="33291"/>
                  </a:lnTo>
                  <a:lnTo>
                    <a:pt x="16611" y="35751"/>
                  </a:lnTo>
                  <a:lnTo>
                    <a:pt x="16748" y="38212"/>
                  </a:lnTo>
                  <a:lnTo>
                    <a:pt x="16850" y="40673"/>
                  </a:lnTo>
                  <a:lnTo>
                    <a:pt x="16850" y="40707"/>
                  </a:lnTo>
                  <a:lnTo>
                    <a:pt x="16884" y="40742"/>
                  </a:lnTo>
                  <a:lnTo>
                    <a:pt x="16953" y="40776"/>
                  </a:lnTo>
                  <a:lnTo>
                    <a:pt x="16987" y="40742"/>
                  </a:lnTo>
                  <a:lnTo>
                    <a:pt x="17021" y="40673"/>
                  </a:lnTo>
                  <a:lnTo>
                    <a:pt x="17055" y="40058"/>
                  </a:lnTo>
                  <a:lnTo>
                    <a:pt x="17055" y="39409"/>
                  </a:lnTo>
                  <a:lnTo>
                    <a:pt x="17055" y="36948"/>
                  </a:lnTo>
                  <a:lnTo>
                    <a:pt x="16953" y="34453"/>
                  </a:lnTo>
                  <a:lnTo>
                    <a:pt x="16816" y="31958"/>
                  </a:lnTo>
                  <a:lnTo>
                    <a:pt x="16543" y="29497"/>
                  </a:lnTo>
                  <a:lnTo>
                    <a:pt x="16269" y="27138"/>
                  </a:lnTo>
                  <a:lnTo>
                    <a:pt x="15927" y="24780"/>
                  </a:lnTo>
                  <a:lnTo>
                    <a:pt x="15483" y="22456"/>
                  </a:lnTo>
                  <a:lnTo>
                    <a:pt x="14970" y="20132"/>
                  </a:lnTo>
                  <a:lnTo>
                    <a:pt x="14663" y="18867"/>
                  </a:lnTo>
                  <a:lnTo>
                    <a:pt x="14253" y="17602"/>
                  </a:lnTo>
                  <a:lnTo>
                    <a:pt x="13808" y="16372"/>
                  </a:lnTo>
                  <a:lnTo>
                    <a:pt x="13262" y="15142"/>
                  </a:lnTo>
                  <a:lnTo>
                    <a:pt x="13159" y="14561"/>
                  </a:lnTo>
                  <a:lnTo>
                    <a:pt x="12954" y="13467"/>
                  </a:lnTo>
                  <a:lnTo>
                    <a:pt x="12681" y="12339"/>
                  </a:lnTo>
                  <a:lnTo>
                    <a:pt x="12373" y="11245"/>
                  </a:lnTo>
                  <a:lnTo>
                    <a:pt x="11963" y="10186"/>
                  </a:lnTo>
                  <a:lnTo>
                    <a:pt x="11518" y="9160"/>
                  </a:lnTo>
                  <a:lnTo>
                    <a:pt x="10972" y="8135"/>
                  </a:lnTo>
                  <a:lnTo>
                    <a:pt x="10391" y="7178"/>
                  </a:lnTo>
                  <a:lnTo>
                    <a:pt x="10356" y="7178"/>
                  </a:lnTo>
                  <a:lnTo>
                    <a:pt x="10322" y="7212"/>
                  </a:lnTo>
                  <a:lnTo>
                    <a:pt x="10630" y="7691"/>
                  </a:lnTo>
                  <a:lnTo>
                    <a:pt x="10903" y="8203"/>
                  </a:lnTo>
                  <a:lnTo>
                    <a:pt x="11177" y="8716"/>
                  </a:lnTo>
                  <a:lnTo>
                    <a:pt x="11416" y="9229"/>
                  </a:lnTo>
                  <a:lnTo>
                    <a:pt x="11621" y="9741"/>
                  </a:lnTo>
                  <a:lnTo>
                    <a:pt x="11792" y="10288"/>
                  </a:lnTo>
                  <a:lnTo>
                    <a:pt x="11963" y="10835"/>
                  </a:lnTo>
                  <a:lnTo>
                    <a:pt x="12099" y="11382"/>
                  </a:lnTo>
                  <a:lnTo>
                    <a:pt x="12373" y="12476"/>
                  </a:lnTo>
                  <a:lnTo>
                    <a:pt x="12612" y="13569"/>
                  </a:lnTo>
                  <a:lnTo>
                    <a:pt x="12681" y="14048"/>
                  </a:lnTo>
                  <a:lnTo>
                    <a:pt x="12202" y="13262"/>
                  </a:lnTo>
                  <a:lnTo>
                    <a:pt x="11689" y="12510"/>
                  </a:lnTo>
                  <a:lnTo>
                    <a:pt x="11655" y="12100"/>
                  </a:lnTo>
                  <a:lnTo>
                    <a:pt x="11621" y="11690"/>
                  </a:lnTo>
                  <a:lnTo>
                    <a:pt x="11518" y="11314"/>
                  </a:lnTo>
                  <a:lnTo>
                    <a:pt x="11416" y="10903"/>
                  </a:lnTo>
                  <a:lnTo>
                    <a:pt x="11245" y="10425"/>
                  </a:lnTo>
                  <a:lnTo>
                    <a:pt x="11040" y="9946"/>
                  </a:lnTo>
                  <a:lnTo>
                    <a:pt x="10801" y="9502"/>
                  </a:lnTo>
                  <a:lnTo>
                    <a:pt x="10561" y="9058"/>
                  </a:lnTo>
                  <a:lnTo>
                    <a:pt x="10527" y="9058"/>
                  </a:lnTo>
                  <a:lnTo>
                    <a:pt x="10527" y="9092"/>
                  </a:lnTo>
                  <a:lnTo>
                    <a:pt x="10767" y="9536"/>
                  </a:lnTo>
                  <a:lnTo>
                    <a:pt x="10972" y="9981"/>
                  </a:lnTo>
                  <a:lnTo>
                    <a:pt x="11142" y="10459"/>
                  </a:lnTo>
                  <a:lnTo>
                    <a:pt x="11313" y="10938"/>
                  </a:lnTo>
                  <a:lnTo>
                    <a:pt x="11484" y="11655"/>
                  </a:lnTo>
                  <a:lnTo>
                    <a:pt x="11587" y="12407"/>
                  </a:lnTo>
                  <a:lnTo>
                    <a:pt x="11006" y="11690"/>
                  </a:lnTo>
                  <a:lnTo>
                    <a:pt x="10425" y="11040"/>
                  </a:lnTo>
                  <a:lnTo>
                    <a:pt x="9741" y="10425"/>
                  </a:lnTo>
                  <a:lnTo>
                    <a:pt x="9058" y="9844"/>
                  </a:lnTo>
                  <a:lnTo>
                    <a:pt x="8887" y="9468"/>
                  </a:lnTo>
                  <a:lnTo>
                    <a:pt x="8647" y="9092"/>
                  </a:lnTo>
                  <a:lnTo>
                    <a:pt x="8306" y="8613"/>
                  </a:lnTo>
                  <a:lnTo>
                    <a:pt x="7964" y="8169"/>
                  </a:lnTo>
                  <a:lnTo>
                    <a:pt x="7280" y="7383"/>
                  </a:lnTo>
                  <a:lnTo>
                    <a:pt x="6597" y="6665"/>
                  </a:lnTo>
                  <a:lnTo>
                    <a:pt x="5127" y="5196"/>
                  </a:lnTo>
                  <a:lnTo>
                    <a:pt x="4409" y="4444"/>
                  </a:lnTo>
                  <a:lnTo>
                    <a:pt x="3760" y="3692"/>
                  </a:lnTo>
                  <a:lnTo>
                    <a:pt x="3452" y="3282"/>
                  </a:lnTo>
                  <a:lnTo>
                    <a:pt x="3179" y="2837"/>
                  </a:lnTo>
                  <a:lnTo>
                    <a:pt x="2905" y="2427"/>
                  </a:lnTo>
                  <a:lnTo>
                    <a:pt x="2666" y="1949"/>
                  </a:lnTo>
                  <a:lnTo>
                    <a:pt x="2632" y="1914"/>
                  </a:lnTo>
                  <a:lnTo>
                    <a:pt x="2632" y="1949"/>
                  </a:lnTo>
                  <a:lnTo>
                    <a:pt x="2871" y="2461"/>
                  </a:lnTo>
                  <a:lnTo>
                    <a:pt x="3145" y="2940"/>
                  </a:lnTo>
                  <a:lnTo>
                    <a:pt x="3452" y="3418"/>
                  </a:lnTo>
                  <a:lnTo>
                    <a:pt x="3794" y="3863"/>
                  </a:lnTo>
                  <a:lnTo>
                    <a:pt x="4443" y="4683"/>
                  </a:lnTo>
                  <a:lnTo>
                    <a:pt x="5093" y="5435"/>
                  </a:lnTo>
                  <a:lnTo>
                    <a:pt x="6494" y="6939"/>
                  </a:lnTo>
                  <a:lnTo>
                    <a:pt x="7178" y="7691"/>
                  </a:lnTo>
                  <a:lnTo>
                    <a:pt x="7827" y="8477"/>
                  </a:lnTo>
                  <a:lnTo>
                    <a:pt x="8442" y="9297"/>
                  </a:lnTo>
                  <a:lnTo>
                    <a:pt x="8442" y="9331"/>
                  </a:lnTo>
                  <a:lnTo>
                    <a:pt x="6904" y="8203"/>
                  </a:lnTo>
                  <a:lnTo>
                    <a:pt x="6118" y="7622"/>
                  </a:lnTo>
                  <a:lnTo>
                    <a:pt x="5366" y="7041"/>
                  </a:lnTo>
                  <a:lnTo>
                    <a:pt x="4512" y="6358"/>
                  </a:lnTo>
                  <a:lnTo>
                    <a:pt x="3726" y="5606"/>
                  </a:lnTo>
                  <a:lnTo>
                    <a:pt x="2974" y="4785"/>
                  </a:lnTo>
                  <a:lnTo>
                    <a:pt x="2324" y="3931"/>
                  </a:lnTo>
                  <a:lnTo>
                    <a:pt x="1675" y="2974"/>
                  </a:lnTo>
                  <a:lnTo>
                    <a:pt x="1094" y="2017"/>
                  </a:lnTo>
                  <a:lnTo>
                    <a:pt x="830" y="15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3"/>
            <p:cNvSpPr/>
            <p:nvPr/>
          </p:nvSpPr>
          <p:spPr>
            <a:xfrm>
              <a:off x="5160450" y="2742550"/>
              <a:ext cx="30800" cy="55575"/>
            </a:xfrm>
            <a:custGeom>
              <a:avLst/>
              <a:gdLst/>
              <a:ahLst/>
              <a:cxnLst/>
              <a:rect l="l" t="t" r="r" b="b"/>
              <a:pathLst>
                <a:path w="1232" h="2223" extrusionOk="0">
                  <a:moveTo>
                    <a:pt x="1" y="1"/>
                  </a:moveTo>
                  <a:lnTo>
                    <a:pt x="1" y="35"/>
                  </a:lnTo>
                  <a:lnTo>
                    <a:pt x="35" y="35"/>
                  </a:lnTo>
                  <a:lnTo>
                    <a:pt x="1" y="1"/>
                  </a:lnTo>
                  <a:close/>
                  <a:moveTo>
                    <a:pt x="35" y="35"/>
                  </a:moveTo>
                  <a:lnTo>
                    <a:pt x="377" y="787"/>
                  </a:lnTo>
                  <a:lnTo>
                    <a:pt x="787" y="1505"/>
                  </a:lnTo>
                  <a:lnTo>
                    <a:pt x="1231" y="2223"/>
                  </a:lnTo>
                  <a:lnTo>
                    <a:pt x="821" y="1505"/>
                  </a:lnTo>
                  <a:lnTo>
                    <a:pt x="411" y="787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3"/>
            <p:cNvSpPr/>
            <p:nvPr/>
          </p:nvSpPr>
          <p:spPr>
            <a:xfrm>
              <a:off x="5651775" y="3072375"/>
              <a:ext cx="502450" cy="377700"/>
            </a:xfrm>
            <a:custGeom>
              <a:avLst/>
              <a:gdLst/>
              <a:ahLst/>
              <a:cxnLst/>
              <a:rect l="l" t="t" r="r" b="b"/>
              <a:pathLst>
                <a:path w="20098" h="15108" extrusionOk="0">
                  <a:moveTo>
                    <a:pt x="20098" y="1"/>
                  </a:moveTo>
                  <a:lnTo>
                    <a:pt x="19961" y="411"/>
                  </a:lnTo>
                  <a:lnTo>
                    <a:pt x="19756" y="821"/>
                  </a:lnTo>
                  <a:lnTo>
                    <a:pt x="19585" y="1197"/>
                  </a:lnTo>
                  <a:lnTo>
                    <a:pt x="19346" y="1607"/>
                  </a:lnTo>
                  <a:lnTo>
                    <a:pt x="18867" y="2359"/>
                  </a:lnTo>
                  <a:lnTo>
                    <a:pt x="18286" y="3111"/>
                  </a:lnTo>
                  <a:lnTo>
                    <a:pt x="17637" y="3829"/>
                  </a:lnTo>
                  <a:lnTo>
                    <a:pt x="16953" y="4513"/>
                  </a:lnTo>
                  <a:lnTo>
                    <a:pt x="16201" y="5162"/>
                  </a:lnTo>
                  <a:lnTo>
                    <a:pt x="15381" y="5777"/>
                  </a:lnTo>
                  <a:lnTo>
                    <a:pt x="14561" y="6358"/>
                  </a:lnTo>
                  <a:lnTo>
                    <a:pt x="13672" y="6905"/>
                  </a:lnTo>
                  <a:lnTo>
                    <a:pt x="12783" y="7418"/>
                  </a:lnTo>
                  <a:lnTo>
                    <a:pt x="11861" y="7896"/>
                  </a:lnTo>
                  <a:lnTo>
                    <a:pt x="10904" y="8306"/>
                  </a:lnTo>
                  <a:lnTo>
                    <a:pt x="9947" y="8648"/>
                  </a:lnTo>
                  <a:lnTo>
                    <a:pt x="9024" y="8956"/>
                  </a:lnTo>
                  <a:lnTo>
                    <a:pt x="8067" y="9229"/>
                  </a:lnTo>
                  <a:lnTo>
                    <a:pt x="7178" y="9503"/>
                  </a:lnTo>
                  <a:lnTo>
                    <a:pt x="6358" y="9810"/>
                  </a:lnTo>
                  <a:lnTo>
                    <a:pt x="5538" y="10186"/>
                  </a:lnTo>
                  <a:lnTo>
                    <a:pt x="4786" y="10631"/>
                  </a:lnTo>
                  <a:lnTo>
                    <a:pt x="4102" y="11075"/>
                  </a:lnTo>
                  <a:lnTo>
                    <a:pt x="3453" y="11553"/>
                  </a:lnTo>
                  <a:lnTo>
                    <a:pt x="2837" y="12032"/>
                  </a:lnTo>
                  <a:lnTo>
                    <a:pt x="2291" y="12510"/>
                  </a:lnTo>
                  <a:lnTo>
                    <a:pt x="1812" y="12989"/>
                  </a:lnTo>
                  <a:lnTo>
                    <a:pt x="1368" y="13433"/>
                  </a:lnTo>
                  <a:lnTo>
                    <a:pt x="650" y="14219"/>
                  </a:lnTo>
                  <a:lnTo>
                    <a:pt x="206" y="14800"/>
                  </a:lnTo>
                  <a:lnTo>
                    <a:pt x="1" y="15074"/>
                  </a:lnTo>
                  <a:lnTo>
                    <a:pt x="650" y="14937"/>
                  </a:lnTo>
                  <a:lnTo>
                    <a:pt x="1231" y="14869"/>
                  </a:lnTo>
                  <a:lnTo>
                    <a:pt x="1846" y="14800"/>
                  </a:lnTo>
                  <a:lnTo>
                    <a:pt x="2427" y="14800"/>
                  </a:lnTo>
                  <a:lnTo>
                    <a:pt x="3042" y="14835"/>
                  </a:lnTo>
                  <a:lnTo>
                    <a:pt x="3623" y="14869"/>
                  </a:lnTo>
                  <a:lnTo>
                    <a:pt x="4820" y="14937"/>
                  </a:lnTo>
                  <a:lnTo>
                    <a:pt x="5777" y="15040"/>
                  </a:lnTo>
                  <a:lnTo>
                    <a:pt x="6768" y="15074"/>
                  </a:lnTo>
                  <a:lnTo>
                    <a:pt x="7793" y="15108"/>
                  </a:lnTo>
                  <a:lnTo>
                    <a:pt x="8340" y="15074"/>
                  </a:lnTo>
                  <a:lnTo>
                    <a:pt x="8887" y="15040"/>
                  </a:lnTo>
                  <a:lnTo>
                    <a:pt x="9434" y="14971"/>
                  </a:lnTo>
                  <a:lnTo>
                    <a:pt x="10015" y="14869"/>
                  </a:lnTo>
                  <a:lnTo>
                    <a:pt x="10630" y="14732"/>
                  </a:lnTo>
                  <a:lnTo>
                    <a:pt x="11245" y="14561"/>
                  </a:lnTo>
                  <a:lnTo>
                    <a:pt x="11895" y="14390"/>
                  </a:lnTo>
                  <a:lnTo>
                    <a:pt x="12544" y="14151"/>
                  </a:lnTo>
                  <a:lnTo>
                    <a:pt x="13228" y="13878"/>
                  </a:lnTo>
                  <a:lnTo>
                    <a:pt x="13945" y="13536"/>
                  </a:lnTo>
                  <a:lnTo>
                    <a:pt x="14492" y="13228"/>
                  </a:lnTo>
                  <a:lnTo>
                    <a:pt x="15039" y="12886"/>
                  </a:lnTo>
                  <a:lnTo>
                    <a:pt x="15518" y="12510"/>
                  </a:lnTo>
                  <a:lnTo>
                    <a:pt x="15996" y="12100"/>
                  </a:lnTo>
                  <a:lnTo>
                    <a:pt x="16440" y="11656"/>
                  </a:lnTo>
                  <a:lnTo>
                    <a:pt x="16816" y="11177"/>
                  </a:lnTo>
                  <a:lnTo>
                    <a:pt x="17192" y="10665"/>
                  </a:lnTo>
                  <a:lnTo>
                    <a:pt x="17534" y="10152"/>
                  </a:lnTo>
                  <a:lnTo>
                    <a:pt x="17842" y="9605"/>
                  </a:lnTo>
                  <a:lnTo>
                    <a:pt x="18149" y="9058"/>
                  </a:lnTo>
                  <a:lnTo>
                    <a:pt x="18423" y="8511"/>
                  </a:lnTo>
                  <a:lnTo>
                    <a:pt x="18628" y="7930"/>
                  </a:lnTo>
                  <a:lnTo>
                    <a:pt x="18867" y="7349"/>
                  </a:lnTo>
                  <a:lnTo>
                    <a:pt x="19038" y="6768"/>
                  </a:lnTo>
                  <a:lnTo>
                    <a:pt x="19380" y="5640"/>
                  </a:lnTo>
                  <a:lnTo>
                    <a:pt x="19619" y="4513"/>
                  </a:lnTo>
                  <a:lnTo>
                    <a:pt x="19790" y="3487"/>
                  </a:lnTo>
                  <a:lnTo>
                    <a:pt x="19927" y="2530"/>
                  </a:lnTo>
                  <a:lnTo>
                    <a:pt x="20029" y="1676"/>
                  </a:lnTo>
                  <a:lnTo>
                    <a:pt x="20098" y="445"/>
                  </a:lnTo>
                  <a:lnTo>
                    <a:pt x="200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3"/>
            <p:cNvSpPr/>
            <p:nvPr/>
          </p:nvSpPr>
          <p:spPr>
            <a:xfrm>
              <a:off x="5651775" y="3072375"/>
              <a:ext cx="502450" cy="377700"/>
            </a:xfrm>
            <a:custGeom>
              <a:avLst/>
              <a:gdLst/>
              <a:ahLst/>
              <a:cxnLst/>
              <a:rect l="l" t="t" r="r" b="b"/>
              <a:pathLst>
                <a:path w="20098" h="15108" fill="none" extrusionOk="0">
                  <a:moveTo>
                    <a:pt x="20098" y="1"/>
                  </a:moveTo>
                  <a:lnTo>
                    <a:pt x="20098" y="1"/>
                  </a:lnTo>
                  <a:lnTo>
                    <a:pt x="20098" y="445"/>
                  </a:lnTo>
                  <a:lnTo>
                    <a:pt x="20029" y="1676"/>
                  </a:lnTo>
                  <a:lnTo>
                    <a:pt x="19927" y="2530"/>
                  </a:lnTo>
                  <a:lnTo>
                    <a:pt x="19790" y="3487"/>
                  </a:lnTo>
                  <a:lnTo>
                    <a:pt x="19619" y="4513"/>
                  </a:lnTo>
                  <a:lnTo>
                    <a:pt x="19380" y="5640"/>
                  </a:lnTo>
                  <a:lnTo>
                    <a:pt x="19038" y="6768"/>
                  </a:lnTo>
                  <a:lnTo>
                    <a:pt x="18867" y="7349"/>
                  </a:lnTo>
                  <a:lnTo>
                    <a:pt x="18628" y="7930"/>
                  </a:lnTo>
                  <a:lnTo>
                    <a:pt x="18423" y="8511"/>
                  </a:lnTo>
                  <a:lnTo>
                    <a:pt x="18149" y="9058"/>
                  </a:lnTo>
                  <a:lnTo>
                    <a:pt x="17842" y="9605"/>
                  </a:lnTo>
                  <a:lnTo>
                    <a:pt x="17534" y="10152"/>
                  </a:lnTo>
                  <a:lnTo>
                    <a:pt x="17192" y="10665"/>
                  </a:lnTo>
                  <a:lnTo>
                    <a:pt x="16816" y="11177"/>
                  </a:lnTo>
                  <a:lnTo>
                    <a:pt x="16440" y="11656"/>
                  </a:lnTo>
                  <a:lnTo>
                    <a:pt x="15996" y="12100"/>
                  </a:lnTo>
                  <a:lnTo>
                    <a:pt x="15518" y="12510"/>
                  </a:lnTo>
                  <a:lnTo>
                    <a:pt x="15039" y="12886"/>
                  </a:lnTo>
                  <a:lnTo>
                    <a:pt x="14492" y="13228"/>
                  </a:lnTo>
                  <a:lnTo>
                    <a:pt x="13945" y="13536"/>
                  </a:lnTo>
                  <a:lnTo>
                    <a:pt x="13945" y="13536"/>
                  </a:lnTo>
                  <a:lnTo>
                    <a:pt x="13228" y="13878"/>
                  </a:lnTo>
                  <a:lnTo>
                    <a:pt x="12544" y="14151"/>
                  </a:lnTo>
                  <a:lnTo>
                    <a:pt x="11895" y="14390"/>
                  </a:lnTo>
                  <a:lnTo>
                    <a:pt x="11245" y="14561"/>
                  </a:lnTo>
                  <a:lnTo>
                    <a:pt x="10630" y="14732"/>
                  </a:lnTo>
                  <a:lnTo>
                    <a:pt x="10015" y="14869"/>
                  </a:lnTo>
                  <a:lnTo>
                    <a:pt x="9434" y="14971"/>
                  </a:lnTo>
                  <a:lnTo>
                    <a:pt x="8887" y="15040"/>
                  </a:lnTo>
                  <a:lnTo>
                    <a:pt x="8340" y="15074"/>
                  </a:lnTo>
                  <a:lnTo>
                    <a:pt x="7793" y="15108"/>
                  </a:lnTo>
                  <a:lnTo>
                    <a:pt x="6768" y="15074"/>
                  </a:lnTo>
                  <a:lnTo>
                    <a:pt x="5777" y="15040"/>
                  </a:lnTo>
                  <a:lnTo>
                    <a:pt x="4820" y="14937"/>
                  </a:lnTo>
                  <a:lnTo>
                    <a:pt x="4820" y="14937"/>
                  </a:lnTo>
                  <a:lnTo>
                    <a:pt x="3623" y="14869"/>
                  </a:lnTo>
                  <a:lnTo>
                    <a:pt x="3042" y="14835"/>
                  </a:lnTo>
                  <a:lnTo>
                    <a:pt x="2427" y="14800"/>
                  </a:lnTo>
                  <a:lnTo>
                    <a:pt x="1846" y="14800"/>
                  </a:lnTo>
                  <a:lnTo>
                    <a:pt x="1231" y="14869"/>
                  </a:lnTo>
                  <a:lnTo>
                    <a:pt x="650" y="14937"/>
                  </a:lnTo>
                  <a:lnTo>
                    <a:pt x="1" y="15074"/>
                  </a:lnTo>
                  <a:lnTo>
                    <a:pt x="1" y="15074"/>
                  </a:lnTo>
                  <a:lnTo>
                    <a:pt x="206" y="14800"/>
                  </a:lnTo>
                  <a:lnTo>
                    <a:pt x="650" y="14219"/>
                  </a:lnTo>
                  <a:lnTo>
                    <a:pt x="1368" y="13433"/>
                  </a:lnTo>
                  <a:lnTo>
                    <a:pt x="1812" y="12989"/>
                  </a:lnTo>
                  <a:lnTo>
                    <a:pt x="2291" y="12510"/>
                  </a:lnTo>
                  <a:lnTo>
                    <a:pt x="2837" y="12032"/>
                  </a:lnTo>
                  <a:lnTo>
                    <a:pt x="3453" y="11553"/>
                  </a:lnTo>
                  <a:lnTo>
                    <a:pt x="4102" y="11075"/>
                  </a:lnTo>
                  <a:lnTo>
                    <a:pt x="4786" y="10631"/>
                  </a:lnTo>
                  <a:lnTo>
                    <a:pt x="5538" y="10186"/>
                  </a:lnTo>
                  <a:lnTo>
                    <a:pt x="6358" y="9810"/>
                  </a:lnTo>
                  <a:lnTo>
                    <a:pt x="7178" y="9503"/>
                  </a:lnTo>
                  <a:lnTo>
                    <a:pt x="8067" y="9229"/>
                  </a:lnTo>
                  <a:lnTo>
                    <a:pt x="8067" y="9229"/>
                  </a:lnTo>
                  <a:lnTo>
                    <a:pt x="9024" y="8956"/>
                  </a:lnTo>
                  <a:lnTo>
                    <a:pt x="9947" y="8648"/>
                  </a:lnTo>
                  <a:lnTo>
                    <a:pt x="10904" y="8306"/>
                  </a:lnTo>
                  <a:lnTo>
                    <a:pt x="11861" y="7896"/>
                  </a:lnTo>
                  <a:lnTo>
                    <a:pt x="12783" y="7418"/>
                  </a:lnTo>
                  <a:lnTo>
                    <a:pt x="13672" y="6905"/>
                  </a:lnTo>
                  <a:lnTo>
                    <a:pt x="14561" y="6358"/>
                  </a:lnTo>
                  <a:lnTo>
                    <a:pt x="15381" y="5777"/>
                  </a:lnTo>
                  <a:lnTo>
                    <a:pt x="16201" y="5162"/>
                  </a:lnTo>
                  <a:lnTo>
                    <a:pt x="16953" y="4513"/>
                  </a:lnTo>
                  <a:lnTo>
                    <a:pt x="17637" y="3829"/>
                  </a:lnTo>
                  <a:lnTo>
                    <a:pt x="18286" y="3111"/>
                  </a:lnTo>
                  <a:lnTo>
                    <a:pt x="18867" y="2359"/>
                  </a:lnTo>
                  <a:lnTo>
                    <a:pt x="19346" y="1607"/>
                  </a:lnTo>
                  <a:lnTo>
                    <a:pt x="19585" y="1197"/>
                  </a:lnTo>
                  <a:lnTo>
                    <a:pt x="19756" y="821"/>
                  </a:lnTo>
                  <a:lnTo>
                    <a:pt x="19961" y="411"/>
                  </a:lnTo>
                  <a:lnTo>
                    <a:pt x="200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3"/>
            <p:cNvSpPr/>
            <p:nvPr/>
          </p:nvSpPr>
          <p:spPr>
            <a:xfrm>
              <a:off x="5651775" y="3072375"/>
              <a:ext cx="502450" cy="377700"/>
            </a:xfrm>
            <a:custGeom>
              <a:avLst/>
              <a:gdLst/>
              <a:ahLst/>
              <a:cxnLst/>
              <a:rect l="l" t="t" r="r" b="b"/>
              <a:pathLst>
                <a:path w="20098" h="15108" extrusionOk="0">
                  <a:moveTo>
                    <a:pt x="20098" y="1"/>
                  </a:moveTo>
                  <a:lnTo>
                    <a:pt x="19961" y="924"/>
                  </a:lnTo>
                  <a:lnTo>
                    <a:pt x="19756" y="1778"/>
                  </a:lnTo>
                  <a:lnTo>
                    <a:pt x="19551" y="2599"/>
                  </a:lnTo>
                  <a:lnTo>
                    <a:pt x="19311" y="3385"/>
                  </a:lnTo>
                  <a:lnTo>
                    <a:pt x="19038" y="4137"/>
                  </a:lnTo>
                  <a:lnTo>
                    <a:pt x="18730" y="4854"/>
                  </a:lnTo>
                  <a:lnTo>
                    <a:pt x="18389" y="5504"/>
                  </a:lnTo>
                  <a:lnTo>
                    <a:pt x="18047" y="6153"/>
                  </a:lnTo>
                  <a:lnTo>
                    <a:pt x="17671" y="6734"/>
                  </a:lnTo>
                  <a:lnTo>
                    <a:pt x="17261" y="7315"/>
                  </a:lnTo>
                  <a:lnTo>
                    <a:pt x="16851" y="7828"/>
                  </a:lnTo>
                  <a:lnTo>
                    <a:pt x="16440" y="8341"/>
                  </a:lnTo>
                  <a:lnTo>
                    <a:pt x="15996" y="8785"/>
                  </a:lnTo>
                  <a:lnTo>
                    <a:pt x="15518" y="9229"/>
                  </a:lnTo>
                  <a:lnTo>
                    <a:pt x="15073" y="9639"/>
                  </a:lnTo>
                  <a:lnTo>
                    <a:pt x="14595" y="10015"/>
                  </a:lnTo>
                  <a:lnTo>
                    <a:pt x="14116" y="10357"/>
                  </a:lnTo>
                  <a:lnTo>
                    <a:pt x="13604" y="10699"/>
                  </a:lnTo>
                  <a:lnTo>
                    <a:pt x="13125" y="10972"/>
                  </a:lnTo>
                  <a:lnTo>
                    <a:pt x="12612" y="11246"/>
                  </a:lnTo>
                  <a:lnTo>
                    <a:pt x="11621" y="11724"/>
                  </a:lnTo>
                  <a:lnTo>
                    <a:pt x="10664" y="12134"/>
                  </a:lnTo>
                  <a:lnTo>
                    <a:pt x="9707" y="12442"/>
                  </a:lnTo>
                  <a:lnTo>
                    <a:pt x="8784" y="12681"/>
                  </a:lnTo>
                  <a:lnTo>
                    <a:pt x="7930" y="12852"/>
                  </a:lnTo>
                  <a:lnTo>
                    <a:pt x="7144" y="12955"/>
                  </a:lnTo>
                  <a:lnTo>
                    <a:pt x="6221" y="13091"/>
                  </a:lnTo>
                  <a:lnTo>
                    <a:pt x="5298" y="13262"/>
                  </a:lnTo>
                  <a:lnTo>
                    <a:pt x="4410" y="13467"/>
                  </a:lnTo>
                  <a:lnTo>
                    <a:pt x="3521" y="13741"/>
                  </a:lnTo>
                  <a:lnTo>
                    <a:pt x="2598" y="14014"/>
                  </a:lnTo>
                  <a:lnTo>
                    <a:pt x="1744" y="14322"/>
                  </a:lnTo>
                  <a:lnTo>
                    <a:pt x="855" y="14664"/>
                  </a:lnTo>
                  <a:lnTo>
                    <a:pt x="1" y="15074"/>
                  </a:lnTo>
                  <a:lnTo>
                    <a:pt x="616" y="14937"/>
                  </a:lnTo>
                  <a:lnTo>
                    <a:pt x="1197" y="14869"/>
                  </a:lnTo>
                  <a:lnTo>
                    <a:pt x="1812" y="14835"/>
                  </a:lnTo>
                  <a:lnTo>
                    <a:pt x="2359" y="14800"/>
                  </a:lnTo>
                  <a:lnTo>
                    <a:pt x="2974" y="14835"/>
                  </a:lnTo>
                  <a:lnTo>
                    <a:pt x="3589" y="14835"/>
                  </a:lnTo>
                  <a:lnTo>
                    <a:pt x="4820" y="14937"/>
                  </a:lnTo>
                  <a:lnTo>
                    <a:pt x="6084" y="15040"/>
                  </a:lnTo>
                  <a:lnTo>
                    <a:pt x="6734" y="15074"/>
                  </a:lnTo>
                  <a:lnTo>
                    <a:pt x="7417" y="15108"/>
                  </a:lnTo>
                  <a:lnTo>
                    <a:pt x="8101" y="15074"/>
                  </a:lnTo>
                  <a:lnTo>
                    <a:pt x="8853" y="15040"/>
                  </a:lnTo>
                  <a:lnTo>
                    <a:pt x="9605" y="14937"/>
                  </a:lnTo>
                  <a:lnTo>
                    <a:pt x="10391" y="14800"/>
                  </a:lnTo>
                  <a:lnTo>
                    <a:pt x="11211" y="14595"/>
                  </a:lnTo>
                  <a:lnTo>
                    <a:pt x="12066" y="14322"/>
                  </a:lnTo>
                  <a:lnTo>
                    <a:pt x="12988" y="13980"/>
                  </a:lnTo>
                  <a:lnTo>
                    <a:pt x="13945" y="13536"/>
                  </a:lnTo>
                  <a:lnTo>
                    <a:pt x="14492" y="13262"/>
                  </a:lnTo>
                  <a:lnTo>
                    <a:pt x="15005" y="12921"/>
                  </a:lnTo>
                  <a:lnTo>
                    <a:pt x="15483" y="12545"/>
                  </a:lnTo>
                  <a:lnTo>
                    <a:pt x="15928" y="12134"/>
                  </a:lnTo>
                  <a:lnTo>
                    <a:pt x="16372" y="11724"/>
                  </a:lnTo>
                  <a:lnTo>
                    <a:pt x="16748" y="11280"/>
                  </a:lnTo>
                  <a:lnTo>
                    <a:pt x="17124" y="10801"/>
                  </a:lnTo>
                  <a:lnTo>
                    <a:pt x="17432" y="10289"/>
                  </a:lnTo>
                  <a:lnTo>
                    <a:pt x="17773" y="9776"/>
                  </a:lnTo>
                  <a:lnTo>
                    <a:pt x="18047" y="9263"/>
                  </a:lnTo>
                  <a:lnTo>
                    <a:pt x="18320" y="8717"/>
                  </a:lnTo>
                  <a:lnTo>
                    <a:pt x="18560" y="8170"/>
                  </a:lnTo>
                  <a:lnTo>
                    <a:pt x="18765" y="7623"/>
                  </a:lnTo>
                  <a:lnTo>
                    <a:pt x="18970" y="7076"/>
                  </a:lnTo>
                  <a:lnTo>
                    <a:pt x="19277" y="5948"/>
                  </a:lnTo>
                  <a:lnTo>
                    <a:pt x="19551" y="4889"/>
                  </a:lnTo>
                  <a:lnTo>
                    <a:pt x="19756" y="3863"/>
                  </a:lnTo>
                  <a:lnTo>
                    <a:pt x="19893" y="2906"/>
                  </a:lnTo>
                  <a:lnTo>
                    <a:pt x="19995" y="2052"/>
                  </a:lnTo>
                  <a:lnTo>
                    <a:pt x="20063" y="1300"/>
                  </a:lnTo>
                  <a:lnTo>
                    <a:pt x="20098" y="719"/>
                  </a:lnTo>
                  <a:lnTo>
                    <a:pt x="20098" y="35"/>
                  </a:lnTo>
                  <a:lnTo>
                    <a:pt x="20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3"/>
            <p:cNvSpPr/>
            <p:nvPr/>
          </p:nvSpPr>
          <p:spPr>
            <a:xfrm>
              <a:off x="5651775" y="3072375"/>
              <a:ext cx="502450" cy="377700"/>
            </a:xfrm>
            <a:custGeom>
              <a:avLst/>
              <a:gdLst/>
              <a:ahLst/>
              <a:cxnLst/>
              <a:rect l="l" t="t" r="r" b="b"/>
              <a:pathLst>
                <a:path w="20098" h="15108" fill="none" extrusionOk="0">
                  <a:moveTo>
                    <a:pt x="20098" y="1"/>
                  </a:moveTo>
                  <a:lnTo>
                    <a:pt x="20098" y="1"/>
                  </a:lnTo>
                  <a:lnTo>
                    <a:pt x="20098" y="1"/>
                  </a:lnTo>
                  <a:lnTo>
                    <a:pt x="19961" y="924"/>
                  </a:lnTo>
                  <a:lnTo>
                    <a:pt x="19756" y="1778"/>
                  </a:lnTo>
                  <a:lnTo>
                    <a:pt x="19551" y="2599"/>
                  </a:lnTo>
                  <a:lnTo>
                    <a:pt x="19311" y="3385"/>
                  </a:lnTo>
                  <a:lnTo>
                    <a:pt x="19038" y="4137"/>
                  </a:lnTo>
                  <a:lnTo>
                    <a:pt x="18730" y="4854"/>
                  </a:lnTo>
                  <a:lnTo>
                    <a:pt x="18389" y="5504"/>
                  </a:lnTo>
                  <a:lnTo>
                    <a:pt x="18047" y="6153"/>
                  </a:lnTo>
                  <a:lnTo>
                    <a:pt x="17671" y="6734"/>
                  </a:lnTo>
                  <a:lnTo>
                    <a:pt x="17261" y="7315"/>
                  </a:lnTo>
                  <a:lnTo>
                    <a:pt x="16851" y="7828"/>
                  </a:lnTo>
                  <a:lnTo>
                    <a:pt x="16440" y="8341"/>
                  </a:lnTo>
                  <a:lnTo>
                    <a:pt x="15996" y="8785"/>
                  </a:lnTo>
                  <a:lnTo>
                    <a:pt x="15518" y="9229"/>
                  </a:lnTo>
                  <a:lnTo>
                    <a:pt x="15073" y="9639"/>
                  </a:lnTo>
                  <a:lnTo>
                    <a:pt x="14595" y="10015"/>
                  </a:lnTo>
                  <a:lnTo>
                    <a:pt x="14116" y="10357"/>
                  </a:lnTo>
                  <a:lnTo>
                    <a:pt x="13604" y="10699"/>
                  </a:lnTo>
                  <a:lnTo>
                    <a:pt x="13125" y="10972"/>
                  </a:lnTo>
                  <a:lnTo>
                    <a:pt x="12612" y="11246"/>
                  </a:lnTo>
                  <a:lnTo>
                    <a:pt x="11621" y="11724"/>
                  </a:lnTo>
                  <a:lnTo>
                    <a:pt x="10664" y="12134"/>
                  </a:lnTo>
                  <a:lnTo>
                    <a:pt x="9707" y="12442"/>
                  </a:lnTo>
                  <a:lnTo>
                    <a:pt x="8784" y="12681"/>
                  </a:lnTo>
                  <a:lnTo>
                    <a:pt x="7930" y="12852"/>
                  </a:lnTo>
                  <a:lnTo>
                    <a:pt x="7144" y="12955"/>
                  </a:lnTo>
                  <a:lnTo>
                    <a:pt x="7144" y="12955"/>
                  </a:lnTo>
                  <a:lnTo>
                    <a:pt x="6221" y="13091"/>
                  </a:lnTo>
                  <a:lnTo>
                    <a:pt x="5298" y="13262"/>
                  </a:lnTo>
                  <a:lnTo>
                    <a:pt x="4410" y="13467"/>
                  </a:lnTo>
                  <a:lnTo>
                    <a:pt x="3521" y="13741"/>
                  </a:lnTo>
                  <a:lnTo>
                    <a:pt x="2598" y="14014"/>
                  </a:lnTo>
                  <a:lnTo>
                    <a:pt x="1744" y="14322"/>
                  </a:lnTo>
                  <a:lnTo>
                    <a:pt x="855" y="14664"/>
                  </a:lnTo>
                  <a:lnTo>
                    <a:pt x="1" y="15074"/>
                  </a:lnTo>
                  <a:lnTo>
                    <a:pt x="1" y="15074"/>
                  </a:lnTo>
                  <a:lnTo>
                    <a:pt x="1" y="15074"/>
                  </a:lnTo>
                  <a:lnTo>
                    <a:pt x="616" y="14937"/>
                  </a:lnTo>
                  <a:lnTo>
                    <a:pt x="1197" y="14869"/>
                  </a:lnTo>
                  <a:lnTo>
                    <a:pt x="1812" y="14835"/>
                  </a:lnTo>
                  <a:lnTo>
                    <a:pt x="2359" y="14800"/>
                  </a:lnTo>
                  <a:lnTo>
                    <a:pt x="2359" y="14800"/>
                  </a:lnTo>
                  <a:lnTo>
                    <a:pt x="2974" y="14835"/>
                  </a:lnTo>
                  <a:lnTo>
                    <a:pt x="3589" y="14835"/>
                  </a:lnTo>
                  <a:lnTo>
                    <a:pt x="4820" y="14937"/>
                  </a:lnTo>
                  <a:lnTo>
                    <a:pt x="4820" y="14937"/>
                  </a:lnTo>
                  <a:lnTo>
                    <a:pt x="6084" y="15040"/>
                  </a:lnTo>
                  <a:lnTo>
                    <a:pt x="6734" y="15074"/>
                  </a:lnTo>
                  <a:lnTo>
                    <a:pt x="7417" y="15108"/>
                  </a:lnTo>
                  <a:lnTo>
                    <a:pt x="7417" y="15108"/>
                  </a:lnTo>
                  <a:lnTo>
                    <a:pt x="8101" y="15074"/>
                  </a:lnTo>
                  <a:lnTo>
                    <a:pt x="8853" y="15040"/>
                  </a:lnTo>
                  <a:lnTo>
                    <a:pt x="9605" y="14937"/>
                  </a:lnTo>
                  <a:lnTo>
                    <a:pt x="10391" y="14800"/>
                  </a:lnTo>
                  <a:lnTo>
                    <a:pt x="11211" y="14595"/>
                  </a:lnTo>
                  <a:lnTo>
                    <a:pt x="12066" y="14322"/>
                  </a:lnTo>
                  <a:lnTo>
                    <a:pt x="12988" y="13980"/>
                  </a:lnTo>
                  <a:lnTo>
                    <a:pt x="13945" y="13536"/>
                  </a:lnTo>
                  <a:lnTo>
                    <a:pt x="13945" y="13536"/>
                  </a:lnTo>
                  <a:lnTo>
                    <a:pt x="14492" y="13262"/>
                  </a:lnTo>
                  <a:lnTo>
                    <a:pt x="15005" y="12921"/>
                  </a:lnTo>
                  <a:lnTo>
                    <a:pt x="15483" y="12545"/>
                  </a:lnTo>
                  <a:lnTo>
                    <a:pt x="15928" y="12134"/>
                  </a:lnTo>
                  <a:lnTo>
                    <a:pt x="16372" y="11724"/>
                  </a:lnTo>
                  <a:lnTo>
                    <a:pt x="16748" y="11280"/>
                  </a:lnTo>
                  <a:lnTo>
                    <a:pt x="17124" y="10801"/>
                  </a:lnTo>
                  <a:lnTo>
                    <a:pt x="17432" y="10289"/>
                  </a:lnTo>
                  <a:lnTo>
                    <a:pt x="17773" y="9776"/>
                  </a:lnTo>
                  <a:lnTo>
                    <a:pt x="18047" y="9263"/>
                  </a:lnTo>
                  <a:lnTo>
                    <a:pt x="18320" y="8717"/>
                  </a:lnTo>
                  <a:lnTo>
                    <a:pt x="18560" y="8170"/>
                  </a:lnTo>
                  <a:lnTo>
                    <a:pt x="18765" y="7623"/>
                  </a:lnTo>
                  <a:lnTo>
                    <a:pt x="18970" y="7076"/>
                  </a:lnTo>
                  <a:lnTo>
                    <a:pt x="19277" y="5948"/>
                  </a:lnTo>
                  <a:lnTo>
                    <a:pt x="19551" y="4889"/>
                  </a:lnTo>
                  <a:lnTo>
                    <a:pt x="19756" y="3863"/>
                  </a:lnTo>
                  <a:lnTo>
                    <a:pt x="19893" y="2906"/>
                  </a:lnTo>
                  <a:lnTo>
                    <a:pt x="19995" y="2052"/>
                  </a:lnTo>
                  <a:lnTo>
                    <a:pt x="20063" y="1300"/>
                  </a:lnTo>
                  <a:lnTo>
                    <a:pt x="20098" y="719"/>
                  </a:lnTo>
                  <a:lnTo>
                    <a:pt x="20098" y="35"/>
                  </a:lnTo>
                  <a:lnTo>
                    <a:pt x="20098" y="35"/>
                  </a:lnTo>
                  <a:lnTo>
                    <a:pt x="20098" y="35"/>
                  </a:lnTo>
                  <a:lnTo>
                    <a:pt x="20098" y="35"/>
                  </a:lnTo>
                  <a:lnTo>
                    <a:pt x="20098" y="35"/>
                  </a:lnTo>
                  <a:lnTo>
                    <a:pt x="20098" y="35"/>
                  </a:lnTo>
                  <a:lnTo>
                    <a:pt x="200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3"/>
            <p:cNvSpPr/>
            <p:nvPr/>
          </p:nvSpPr>
          <p:spPr>
            <a:xfrm>
              <a:off x="5519325" y="3232175"/>
              <a:ext cx="565700" cy="524675"/>
            </a:xfrm>
            <a:custGeom>
              <a:avLst/>
              <a:gdLst/>
              <a:ahLst/>
              <a:cxnLst/>
              <a:rect l="l" t="t" r="r" b="b"/>
              <a:pathLst>
                <a:path w="22628" h="20987" extrusionOk="0">
                  <a:moveTo>
                    <a:pt x="22593" y="0"/>
                  </a:moveTo>
                  <a:lnTo>
                    <a:pt x="22559" y="35"/>
                  </a:lnTo>
                  <a:lnTo>
                    <a:pt x="22046" y="752"/>
                  </a:lnTo>
                  <a:lnTo>
                    <a:pt x="21465" y="1402"/>
                  </a:lnTo>
                  <a:lnTo>
                    <a:pt x="20850" y="2051"/>
                  </a:lnTo>
                  <a:lnTo>
                    <a:pt x="20200" y="2632"/>
                  </a:lnTo>
                  <a:lnTo>
                    <a:pt x="19517" y="3145"/>
                  </a:lnTo>
                  <a:lnTo>
                    <a:pt x="18765" y="3658"/>
                  </a:lnTo>
                  <a:lnTo>
                    <a:pt x="18013" y="4102"/>
                  </a:lnTo>
                  <a:lnTo>
                    <a:pt x="17227" y="4478"/>
                  </a:lnTo>
                  <a:lnTo>
                    <a:pt x="16407" y="4820"/>
                  </a:lnTo>
                  <a:lnTo>
                    <a:pt x="16407" y="4820"/>
                  </a:lnTo>
                  <a:lnTo>
                    <a:pt x="17124" y="4170"/>
                  </a:lnTo>
                  <a:lnTo>
                    <a:pt x="17774" y="3452"/>
                  </a:lnTo>
                  <a:lnTo>
                    <a:pt x="18423" y="2735"/>
                  </a:lnTo>
                  <a:lnTo>
                    <a:pt x="19004" y="1983"/>
                  </a:lnTo>
                  <a:lnTo>
                    <a:pt x="19004" y="1949"/>
                  </a:lnTo>
                  <a:lnTo>
                    <a:pt x="18936" y="1949"/>
                  </a:lnTo>
                  <a:lnTo>
                    <a:pt x="18560" y="2427"/>
                  </a:lnTo>
                  <a:lnTo>
                    <a:pt x="18184" y="2871"/>
                  </a:lnTo>
                  <a:lnTo>
                    <a:pt x="17774" y="3316"/>
                  </a:lnTo>
                  <a:lnTo>
                    <a:pt x="17329" y="3760"/>
                  </a:lnTo>
                  <a:lnTo>
                    <a:pt x="16578" y="4409"/>
                  </a:lnTo>
                  <a:lnTo>
                    <a:pt x="15791" y="5025"/>
                  </a:lnTo>
                  <a:lnTo>
                    <a:pt x="14971" y="5298"/>
                  </a:lnTo>
                  <a:lnTo>
                    <a:pt x="14117" y="5469"/>
                  </a:lnTo>
                  <a:lnTo>
                    <a:pt x="13262" y="5640"/>
                  </a:lnTo>
                  <a:lnTo>
                    <a:pt x="12408" y="5811"/>
                  </a:lnTo>
                  <a:lnTo>
                    <a:pt x="10665" y="6118"/>
                  </a:lnTo>
                  <a:lnTo>
                    <a:pt x="9605" y="6392"/>
                  </a:lnTo>
                  <a:lnTo>
                    <a:pt x="8546" y="6699"/>
                  </a:lnTo>
                  <a:lnTo>
                    <a:pt x="8853" y="6392"/>
                  </a:lnTo>
                  <a:lnTo>
                    <a:pt x="9468" y="5879"/>
                  </a:lnTo>
                  <a:lnTo>
                    <a:pt x="10118" y="5435"/>
                  </a:lnTo>
                  <a:lnTo>
                    <a:pt x="11587" y="4580"/>
                  </a:lnTo>
                  <a:lnTo>
                    <a:pt x="12374" y="4136"/>
                  </a:lnTo>
                  <a:lnTo>
                    <a:pt x="13160" y="3726"/>
                  </a:lnTo>
                  <a:lnTo>
                    <a:pt x="13160" y="3692"/>
                  </a:lnTo>
                  <a:lnTo>
                    <a:pt x="13125" y="3658"/>
                  </a:lnTo>
                  <a:lnTo>
                    <a:pt x="12305" y="4068"/>
                  </a:lnTo>
                  <a:lnTo>
                    <a:pt x="11485" y="4444"/>
                  </a:lnTo>
                  <a:lnTo>
                    <a:pt x="10665" y="4854"/>
                  </a:lnTo>
                  <a:lnTo>
                    <a:pt x="9878" y="5264"/>
                  </a:lnTo>
                  <a:lnTo>
                    <a:pt x="9229" y="5708"/>
                  </a:lnTo>
                  <a:lnTo>
                    <a:pt x="8614" y="6187"/>
                  </a:lnTo>
                  <a:lnTo>
                    <a:pt x="8306" y="6460"/>
                  </a:lnTo>
                  <a:lnTo>
                    <a:pt x="8033" y="6734"/>
                  </a:lnTo>
                  <a:lnTo>
                    <a:pt x="7930" y="6870"/>
                  </a:lnTo>
                  <a:lnTo>
                    <a:pt x="7896" y="6939"/>
                  </a:lnTo>
                  <a:lnTo>
                    <a:pt x="7794" y="7007"/>
                  </a:lnTo>
                  <a:lnTo>
                    <a:pt x="7383" y="7178"/>
                  </a:lnTo>
                  <a:lnTo>
                    <a:pt x="6734" y="7520"/>
                  </a:lnTo>
                  <a:lnTo>
                    <a:pt x="6085" y="7930"/>
                  </a:lnTo>
                  <a:lnTo>
                    <a:pt x="5469" y="8374"/>
                  </a:lnTo>
                  <a:lnTo>
                    <a:pt x="4888" y="8853"/>
                  </a:lnTo>
                  <a:lnTo>
                    <a:pt x="4273" y="9468"/>
                  </a:lnTo>
                  <a:lnTo>
                    <a:pt x="3726" y="10083"/>
                  </a:lnTo>
                  <a:lnTo>
                    <a:pt x="3214" y="10733"/>
                  </a:lnTo>
                  <a:lnTo>
                    <a:pt x="2735" y="11416"/>
                  </a:lnTo>
                  <a:lnTo>
                    <a:pt x="2325" y="12134"/>
                  </a:lnTo>
                  <a:lnTo>
                    <a:pt x="1949" y="12852"/>
                  </a:lnTo>
                  <a:lnTo>
                    <a:pt x="1607" y="13604"/>
                  </a:lnTo>
                  <a:lnTo>
                    <a:pt x="1300" y="14390"/>
                  </a:lnTo>
                  <a:lnTo>
                    <a:pt x="1026" y="15176"/>
                  </a:lnTo>
                  <a:lnTo>
                    <a:pt x="787" y="15962"/>
                  </a:lnTo>
                  <a:lnTo>
                    <a:pt x="582" y="16782"/>
                  </a:lnTo>
                  <a:lnTo>
                    <a:pt x="411" y="17602"/>
                  </a:lnTo>
                  <a:lnTo>
                    <a:pt x="274" y="18423"/>
                  </a:lnTo>
                  <a:lnTo>
                    <a:pt x="172" y="19243"/>
                  </a:lnTo>
                  <a:lnTo>
                    <a:pt x="69" y="20063"/>
                  </a:lnTo>
                  <a:lnTo>
                    <a:pt x="1" y="20884"/>
                  </a:lnTo>
                  <a:lnTo>
                    <a:pt x="35" y="20952"/>
                  </a:lnTo>
                  <a:lnTo>
                    <a:pt x="103" y="20986"/>
                  </a:lnTo>
                  <a:lnTo>
                    <a:pt x="172" y="20952"/>
                  </a:lnTo>
                  <a:lnTo>
                    <a:pt x="206" y="20884"/>
                  </a:lnTo>
                  <a:lnTo>
                    <a:pt x="308" y="19892"/>
                  </a:lnTo>
                  <a:lnTo>
                    <a:pt x="479" y="18901"/>
                  </a:lnTo>
                  <a:lnTo>
                    <a:pt x="650" y="17944"/>
                  </a:lnTo>
                  <a:lnTo>
                    <a:pt x="890" y="16953"/>
                  </a:lnTo>
                  <a:lnTo>
                    <a:pt x="1197" y="15996"/>
                  </a:lnTo>
                  <a:lnTo>
                    <a:pt x="1505" y="15073"/>
                  </a:lnTo>
                  <a:lnTo>
                    <a:pt x="1847" y="14150"/>
                  </a:lnTo>
                  <a:lnTo>
                    <a:pt x="2257" y="13228"/>
                  </a:lnTo>
                  <a:lnTo>
                    <a:pt x="2598" y="12544"/>
                  </a:lnTo>
                  <a:lnTo>
                    <a:pt x="3009" y="11895"/>
                  </a:lnTo>
                  <a:lnTo>
                    <a:pt x="3419" y="11279"/>
                  </a:lnTo>
                  <a:lnTo>
                    <a:pt x="3863" y="10664"/>
                  </a:lnTo>
                  <a:lnTo>
                    <a:pt x="4376" y="10083"/>
                  </a:lnTo>
                  <a:lnTo>
                    <a:pt x="4888" y="9536"/>
                  </a:lnTo>
                  <a:lnTo>
                    <a:pt x="5435" y="9024"/>
                  </a:lnTo>
                  <a:lnTo>
                    <a:pt x="6016" y="8545"/>
                  </a:lnTo>
                  <a:lnTo>
                    <a:pt x="6700" y="8101"/>
                  </a:lnTo>
                  <a:lnTo>
                    <a:pt x="7383" y="7725"/>
                  </a:lnTo>
                  <a:lnTo>
                    <a:pt x="8067" y="7383"/>
                  </a:lnTo>
                  <a:lnTo>
                    <a:pt x="8819" y="7110"/>
                  </a:lnTo>
                  <a:lnTo>
                    <a:pt x="9639" y="6870"/>
                  </a:lnTo>
                  <a:lnTo>
                    <a:pt x="10460" y="6665"/>
                  </a:lnTo>
                  <a:lnTo>
                    <a:pt x="11314" y="6460"/>
                  </a:lnTo>
                  <a:lnTo>
                    <a:pt x="12134" y="6323"/>
                  </a:lnTo>
                  <a:lnTo>
                    <a:pt x="13023" y="6153"/>
                  </a:lnTo>
                  <a:lnTo>
                    <a:pt x="13877" y="5982"/>
                  </a:lnTo>
                  <a:lnTo>
                    <a:pt x="14698" y="5742"/>
                  </a:lnTo>
                  <a:lnTo>
                    <a:pt x="15552" y="5503"/>
                  </a:lnTo>
                  <a:lnTo>
                    <a:pt x="16270" y="5230"/>
                  </a:lnTo>
                  <a:lnTo>
                    <a:pt x="16953" y="4922"/>
                  </a:lnTo>
                  <a:lnTo>
                    <a:pt x="17637" y="4580"/>
                  </a:lnTo>
                  <a:lnTo>
                    <a:pt x="18286" y="4204"/>
                  </a:lnTo>
                  <a:lnTo>
                    <a:pt x="18936" y="3794"/>
                  </a:lnTo>
                  <a:lnTo>
                    <a:pt x="19517" y="3350"/>
                  </a:lnTo>
                  <a:lnTo>
                    <a:pt x="20098" y="2871"/>
                  </a:lnTo>
                  <a:lnTo>
                    <a:pt x="20679" y="2359"/>
                  </a:lnTo>
                  <a:lnTo>
                    <a:pt x="21192" y="1812"/>
                  </a:lnTo>
                  <a:lnTo>
                    <a:pt x="21704" y="1265"/>
                  </a:lnTo>
                  <a:lnTo>
                    <a:pt x="22183" y="684"/>
                  </a:lnTo>
                  <a:lnTo>
                    <a:pt x="22627" y="69"/>
                  </a:lnTo>
                  <a:lnTo>
                    <a:pt x="22627" y="35"/>
                  </a:lnTo>
                  <a:lnTo>
                    <a:pt x="22593" y="35"/>
                  </a:lnTo>
                  <a:lnTo>
                    <a:pt x="225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3"/>
            <p:cNvSpPr/>
            <p:nvPr/>
          </p:nvSpPr>
          <p:spPr>
            <a:xfrm>
              <a:off x="5824375" y="3307375"/>
              <a:ext cx="71800" cy="61525"/>
            </a:xfrm>
            <a:custGeom>
              <a:avLst/>
              <a:gdLst/>
              <a:ahLst/>
              <a:cxnLst/>
              <a:rect l="l" t="t" r="r" b="b"/>
              <a:pathLst>
                <a:path w="2872" h="2461" extrusionOk="0">
                  <a:moveTo>
                    <a:pt x="2803" y="0"/>
                  </a:moveTo>
                  <a:lnTo>
                    <a:pt x="2496" y="376"/>
                  </a:lnTo>
                  <a:lnTo>
                    <a:pt x="2120" y="718"/>
                  </a:lnTo>
                  <a:lnTo>
                    <a:pt x="1710" y="1025"/>
                  </a:lnTo>
                  <a:lnTo>
                    <a:pt x="1265" y="1265"/>
                  </a:lnTo>
                  <a:lnTo>
                    <a:pt x="889" y="1504"/>
                  </a:lnTo>
                  <a:lnTo>
                    <a:pt x="548" y="1777"/>
                  </a:lnTo>
                  <a:lnTo>
                    <a:pt x="240" y="2085"/>
                  </a:lnTo>
                  <a:lnTo>
                    <a:pt x="1" y="2427"/>
                  </a:lnTo>
                  <a:lnTo>
                    <a:pt x="1" y="2461"/>
                  </a:lnTo>
                  <a:lnTo>
                    <a:pt x="35" y="2427"/>
                  </a:lnTo>
                  <a:lnTo>
                    <a:pt x="342" y="2085"/>
                  </a:lnTo>
                  <a:lnTo>
                    <a:pt x="718" y="1777"/>
                  </a:lnTo>
                  <a:lnTo>
                    <a:pt x="1094" y="1470"/>
                  </a:lnTo>
                  <a:lnTo>
                    <a:pt x="1505" y="1231"/>
                  </a:lnTo>
                  <a:lnTo>
                    <a:pt x="1880" y="991"/>
                  </a:lnTo>
                  <a:lnTo>
                    <a:pt x="2222" y="684"/>
                  </a:lnTo>
                  <a:lnTo>
                    <a:pt x="2564" y="376"/>
                  </a:lnTo>
                  <a:lnTo>
                    <a:pt x="2872" y="34"/>
                  </a:lnTo>
                  <a:lnTo>
                    <a:pt x="28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5352725" y="3647450"/>
              <a:ext cx="387950" cy="586175"/>
            </a:xfrm>
            <a:custGeom>
              <a:avLst/>
              <a:gdLst/>
              <a:ahLst/>
              <a:cxnLst/>
              <a:rect l="l" t="t" r="r" b="b"/>
              <a:pathLst>
                <a:path w="15518" h="23447" extrusionOk="0">
                  <a:moveTo>
                    <a:pt x="0" y="0"/>
                  </a:moveTo>
                  <a:lnTo>
                    <a:pt x="308" y="5776"/>
                  </a:lnTo>
                  <a:lnTo>
                    <a:pt x="1196" y="23447"/>
                  </a:lnTo>
                  <a:lnTo>
                    <a:pt x="14355" y="23447"/>
                  </a:lnTo>
                  <a:lnTo>
                    <a:pt x="15244" y="5776"/>
                  </a:lnTo>
                  <a:lnTo>
                    <a:pt x="1551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5352725" y="3647450"/>
              <a:ext cx="387950" cy="144425"/>
            </a:xfrm>
            <a:custGeom>
              <a:avLst/>
              <a:gdLst/>
              <a:ahLst/>
              <a:cxnLst/>
              <a:rect l="l" t="t" r="r" b="b"/>
              <a:pathLst>
                <a:path w="15518" h="5777" extrusionOk="0">
                  <a:moveTo>
                    <a:pt x="0" y="0"/>
                  </a:moveTo>
                  <a:lnTo>
                    <a:pt x="308" y="5776"/>
                  </a:lnTo>
                  <a:lnTo>
                    <a:pt x="15244" y="5776"/>
                  </a:lnTo>
                  <a:lnTo>
                    <a:pt x="155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5330500" y="3586775"/>
              <a:ext cx="433225" cy="138450"/>
            </a:xfrm>
            <a:custGeom>
              <a:avLst/>
              <a:gdLst/>
              <a:ahLst/>
              <a:cxnLst/>
              <a:rect l="l" t="t" r="r" b="b"/>
              <a:pathLst>
                <a:path w="17329" h="5538" extrusionOk="0">
                  <a:moveTo>
                    <a:pt x="0" y="1"/>
                  </a:moveTo>
                  <a:lnTo>
                    <a:pt x="0" y="5538"/>
                  </a:lnTo>
                  <a:lnTo>
                    <a:pt x="17329" y="5538"/>
                  </a:lnTo>
                  <a:lnTo>
                    <a:pt x="17329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3"/>
            <p:cNvSpPr/>
            <p:nvPr/>
          </p:nvSpPr>
          <p:spPr>
            <a:xfrm>
              <a:off x="2626125" y="426100"/>
              <a:ext cx="2361750" cy="4447525"/>
            </a:xfrm>
            <a:custGeom>
              <a:avLst/>
              <a:gdLst/>
              <a:ahLst/>
              <a:cxnLst/>
              <a:rect l="l" t="t" r="r" b="b"/>
              <a:pathLst>
                <a:path w="94470" h="177901" extrusionOk="0">
                  <a:moveTo>
                    <a:pt x="83122" y="5127"/>
                  </a:moveTo>
                  <a:lnTo>
                    <a:pt x="83806" y="5196"/>
                  </a:lnTo>
                  <a:lnTo>
                    <a:pt x="84490" y="5264"/>
                  </a:lnTo>
                  <a:lnTo>
                    <a:pt x="85139" y="5435"/>
                  </a:lnTo>
                  <a:lnTo>
                    <a:pt x="85788" y="5640"/>
                  </a:lnTo>
                  <a:lnTo>
                    <a:pt x="86062" y="5742"/>
                  </a:lnTo>
                  <a:lnTo>
                    <a:pt x="86369" y="5913"/>
                  </a:lnTo>
                  <a:lnTo>
                    <a:pt x="86643" y="6050"/>
                  </a:lnTo>
                  <a:lnTo>
                    <a:pt x="86916" y="6255"/>
                  </a:lnTo>
                  <a:lnTo>
                    <a:pt x="87156" y="6460"/>
                  </a:lnTo>
                  <a:lnTo>
                    <a:pt x="87429" y="6699"/>
                  </a:lnTo>
                  <a:lnTo>
                    <a:pt x="87668" y="6939"/>
                  </a:lnTo>
                  <a:lnTo>
                    <a:pt x="87873" y="7212"/>
                  </a:lnTo>
                  <a:lnTo>
                    <a:pt x="88078" y="7520"/>
                  </a:lnTo>
                  <a:lnTo>
                    <a:pt x="88283" y="7861"/>
                  </a:lnTo>
                  <a:lnTo>
                    <a:pt x="88488" y="8203"/>
                  </a:lnTo>
                  <a:lnTo>
                    <a:pt x="88659" y="8579"/>
                  </a:lnTo>
                  <a:lnTo>
                    <a:pt x="88796" y="8989"/>
                  </a:lnTo>
                  <a:lnTo>
                    <a:pt x="88933" y="9434"/>
                  </a:lnTo>
                  <a:lnTo>
                    <a:pt x="89070" y="9912"/>
                  </a:lnTo>
                  <a:lnTo>
                    <a:pt x="89172" y="10425"/>
                  </a:lnTo>
                  <a:lnTo>
                    <a:pt x="89275" y="10972"/>
                  </a:lnTo>
                  <a:lnTo>
                    <a:pt x="89343" y="11553"/>
                  </a:lnTo>
                  <a:lnTo>
                    <a:pt x="89411" y="12168"/>
                  </a:lnTo>
                  <a:lnTo>
                    <a:pt x="89480" y="12817"/>
                  </a:lnTo>
                  <a:lnTo>
                    <a:pt x="89514" y="14219"/>
                  </a:lnTo>
                  <a:lnTo>
                    <a:pt x="89514" y="164810"/>
                  </a:lnTo>
                  <a:lnTo>
                    <a:pt x="89480" y="165596"/>
                  </a:lnTo>
                  <a:lnTo>
                    <a:pt x="89377" y="166383"/>
                  </a:lnTo>
                  <a:lnTo>
                    <a:pt x="89206" y="167100"/>
                  </a:lnTo>
                  <a:lnTo>
                    <a:pt x="88967" y="167818"/>
                  </a:lnTo>
                  <a:lnTo>
                    <a:pt x="88659" y="168502"/>
                  </a:lnTo>
                  <a:lnTo>
                    <a:pt x="88283" y="169117"/>
                  </a:lnTo>
                  <a:lnTo>
                    <a:pt x="87873" y="169698"/>
                  </a:lnTo>
                  <a:lnTo>
                    <a:pt x="87429" y="170245"/>
                  </a:lnTo>
                  <a:lnTo>
                    <a:pt x="86916" y="170757"/>
                  </a:lnTo>
                  <a:lnTo>
                    <a:pt x="86369" y="171202"/>
                  </a:lnTo>
                  <a:lnTo>
                    <a:pt x="85788" y="171578"/>
                  </a:lnTo>
                  <a:lnTo>
                    <a:pt x="85173" y="171920"/>
                  </a:lnTo>
                  <a:lnTo>
                    <a:pt x="84524" y="172159"/>
                  </a:lnTo>
                  <a:lnTo>
                    <a:pt x="83840" y="172364"/>
                  </a:lnTo>
                  <a:lnTo>
                    <a:pt x="83122" y="172466"/>
                  </a:lnTo>
                  <a:lnTo>
                    <a:pt x="82405" y="172501"/>
                  </a:lnTo>
                  <a:lnTo>
                    <a:pt x="12099" y="172501"/>
                  </a:lnTo>
                  <a:lnTo>
                    <a:pt x="11381" y="172466"/>
                  </a:lnTo>
                  <a:lnTo>
                    <a:pt x="10664" y="172364"/>
                  </a:lnTo>
                  <a:lnTo>
                    <a:pt x="9980" y="172159"/>
                  </a:lnTo>
                  <a:lnTo>
                    <a:pt x="9331" y="171920"/>
                  </a:lnTo>
                  <a:lnTo>
                    <a:pt x="8716" y="171578"/>
                  </a:lnTo>
                  <a:lnTo>
                    <a:pt x="8100" y="171202"/>
                  </a:lnTo>
                  <a:lnTo>
                    <a:pt x="7553" y="170757"/>
                  </a:lnTo>
                  <a:lnTo>
                    <a:pt x="7041" y="170245"/>
                  </a:lnTo>
                  <a:lnTo>
                    <a:pt x="6596" y="169698"/>
                  </a:lnTo>
                  <a:lnTo>
                    <a:pt x="6186" y="169117"/>
                  </a:lnTo>
                  <a:lnTo>
                    <a:pt x="5845" y="168502"/>
                  </a:lnTo>
                  <a:lnTo>
                    <a:pt x="5537" y="167818"/>
                  </a:lnTo>
                  <a:lnTo>
                    <a:pt x="5298" y="167100"/>
                  </a:lnTo>
                  <a:lnTo>
                    <a:pt x="5127" y="166383"/>
                  </a:lnTo>
                  <a:lnTo>
                    <a:pt x="5024" y="165596"/>
                  </a:lnTo>
                  <a:lnTo>
                    <a:pt x="4956" y="164810"/>
                  </a:lnTo>
                  <a:lnTo>
                    <a:pt x="4956" y="14219"/>
                  </a:lnTo>
                  <a:lnTo>
                    <a:pt x="5024" y="12681"/>
                  </a:lnTo>
                  <a:lnTo>
                    <a:pt x="5058" y="11997"/>
                  </a:lnTo>
                  <a:lnTo>
                    <a:pt x="5127" y="11348"/>
                  </a:lnTo>
                  <a:lnTo>
                    <a:pt x="5195" y="10732"/>
                  </a:lnTo>
                  <a:lnTo>
                    <a:pt x="5298" y="10151"/>
                  </a:lnTo>
                  <a:lnTo>
                    <a:pt x="5400" y="9639"/>
                  </a:lnTo>
                  <a:lnTo>
                    <a:pt x="5537" y="9126"/>
                  </a:lnTo>
                  <a:lnTo>
                    <a:pt x="5674" y="8682"/>
                  </a:lnTo>
                  <a:lnTo>
                    <a:pt x="5845" y="8272"/>
                  </a:lnTo>
                  <a:lnTo>
                    <a:pt x="6015" y="7896"/>
                  </a:lnTo>
                  <a:lnTo>
                    <a:pt x="6186" y="7520"/>
                  </a:lnTo>
                  <a:lnTo>
                    <a:pt x="6391" y="7212"/>
                  </a:lnTo>
                  <a:lnTo>
                    <a:pt x="6596" y="6904"/>
                  </a:lnTo>
                  <a:lnTo>
                    <a:pt x="6836" y="6665"/>
                  </a:lnTo>
                  <a:lnTo>
                    <a:pt x="7041" y="6426"/>
                  </a:lnTo>
                  <a:lnTo>
                    <a:pt x="7314" y="6221"/>
                  </a:lnTo>
                  <a:lnTo>
                    <a:pt x="7553" y="6016"/>
                  </a:lnTo>
                  <a:lnTo>
                    <a:pt x="7827" y="5845"/>
                  </a:lnTo>
                  <a:lnTo>
                    <a:pt x="8100" y="5708"/>
                  </a:lnTo>
                  <a:lnTo>
                    <a:pt x="8408" y="5571"/>
                  </a:lnTo>
                  <a:lnTo>
                    <a:pt x="8716" y="5469"/>
                  </a:lnTo>
                  <a:lnTo>
                    <a:pt x="9331" y="5332"/>
                  </a:lnTo>
                  <a:lnTo>
                    <a:pt x="9980" y="5230"/>
                  </a:lnTo>
                  <a:lnTo>
                    <a:pt x="10664" y="5161"/>
                  </a:lnTo>
                  <a:lnTo>
                    <a:pt x="11381" y="5127"/>
                  </a:lnTo>
                  <a:lnTo>
                    <a:pt x="26318" y="5127"/>
                  </a:lnTo>
                  <a:lnTo>
                    <a:pt x="26488" y="5161"/>
                  </a:lnTo>
                  <a:lnTo>
                    <a:pt x="26762" y="5298"/>
                  </a:lnTo>
                  <a:lnTo>
                    <a:pt x="27001" y="5469"/>
                  </a:lnTo>
                  <a:lnTo>
                    <a:pt x="27240" y="5742"/>
                  </a:lnTo>
                  <a:lnTo>
                    <a:pt x="27411" y="6050"/>
                  </a:lnTo>
                  <a:lnTo>
                    <a:pt x="27548" y="6392"/>
                  </a:lnTo>
                  <a:lnTo>
                    <a:pt x="27651" y="6768"/>
                  </a:lnTo>
                  <a:lnTo>
                    <a:pt x="27685" y="7212"/>
                  </a:lnTo>
                  <a:lnTo>
                    <a:pt x="27685" y="7691"/>
                  </a:lnTo>
                  <a:lnTo>
                    <a:pt x="27685" y="8169"/>
                  </a:lnTo>
                  <a:lnTo>
                    <a:pt x="27719" y="8579"/>
                  </a:lnTo>
                  <a:lnTo>
                    <a:pt x="27821" y="8921"/>
                  </a:lnTo>
                  <a:lnTo>
                    <a:pt x="27924" y="9229"/>
                  </a:lnTo>
                  <a:lnTo>
                    <a:pt x="28061" y="9502"/>
                  </a:lnTo>
                  <a:lnTo>
                    <a:pt x="28232" y="9707"/>
                  </a:lnTo>
                  <a:lnTo>
                    <a:pt x="28437" y="9912"/>
                  </a:lnTo>
                  <a:lnTo>
                    <a:pt x="28642" y="10049"/>
                  </a:lnTo>
                  <a:lnTo>
                    <a:pt x="28881" y="10151"/>
                  </a:lnTo>
                  <a:lnTo>
                    <a:pt x="29120" y="10254"/>
                  </a:lnTo>
                  <a:lnTo>
                    <a:pt x="29394" y="10288"/>
                  </a:lnTo>
                  <a:lnTo>
                    <a:pt x="29667" y="10356"/>
                  </a:lnTo>
                  <a:lnTo>
                    <a:pt x="30282" y="10391"/>
                  </a:lnTo>
                  <a:lnTo>
                    <a:pt x="64187" y="10391"/>
                  </a:lnTo>
                  <a:lnTo>
                    <a:pt x="64803" y="10356"/>
                  </a:lnTo>
                  <a:lnTo>
                    <a:pt x="65076" y="10288"/>
                  </a:lnTo>
                  <a:lnTo>
                    <a:pt x="65350" y="10254"/>
                  </a:lnTo>
                  <a:lnTo>
                    <a:pt x="65623" y="10151"/>
                  </a:lnTo>
                  <a:lnTo>
                    <a:pt x="65862" y="10049"/>
                  </a:lnTo>
                  <a:lnTo>
                    <a:pt x="66067" y="9912"/>
                  </a:lnTo>
                  <a:lnTo>
                    <a:pt x="66238" y="9741"/>
                  </a:lnTo>
                  <a:lnTo>
                    <a:pt x="66409" y="9502"/>
                  </a:lnTo>
                  <a:lnTo>
                    <a:pt x="66546" y="9229"/>
                  </a:lnTo>
                  <a:lnTo>
                    <a:pt x="66683" y="8921"/>
                  </a:lnTo>
                  <a:lnTo>
                    <a:pt x="66751" y="8579"/>
                  </a:lnTo>
                  <a:lnTo>
                    <a:pt x="66785" y="8169"/>
                  </a:lnTo>
                  <a:lnTo>
                    <a:pt x="66819" y="7691"/>
                  </a:lnTo>
                  <a:lnTo>
                    <a:pt x="66819" y="7212"/>
                  </a:lnTo>
                  <a:lnTo>
                    <a:pt x="66853" y="6768"/>
                  </a:lnTo>
                  <a:lnTo>
                    <a:pt x="66922" y="6392"/>
                  </a:lnTo>
                  <a:lnTo>
                    <a:pt x="67058" y="6050"/>
                  </a:lnTo>
                  <a:lnTo>
                    <a:pt x="67264" y="5742"/>
                  </a:lnTo>
                  <a:lnTo>
                    <a:pt x="67469" y="5469"/>
                  </a:lnTo>
                  <a:lnTo>
                    <a:pt x="67708" y="5298"/>
                  </a:lnTo>
                  <a:lnTo>
                    <a:pt x="68015" y="5161"/>
                  </a:lnTo>
                  <a:lnTo>
                    <a:pt x="68152" y="5127"/>
                  </a:lnTo>
                  <a:close/>
                  <a:moveTo>
                    <a:pt x="7553" y="0"/>
                  </a:moveTo>
                  <a:lnTo>
                    <a:pt x="7143" y="35"/>
                  </a:lnTo>
                  <a:lnTo>
                    <a:pt x="6357" y="171"/>
                  </a:lnTo>
                  <a:lnTo>
                    <a:pt x="5571" y="376"/>
                  </a:lnTo>
                  <a:lnTo>
                    <a:pt x="4853" y="650"/>
                  </a:lnTo>
                  <a:lnTo>
                    <a:pt x="4136" y="992"/>
                  </a:lnTo>
                  <a:lnTo>
                    <a:pt x="3486" y="1402"/>
                  </a:lnTo>
                  <a:lnTo>
                    <a:pt x="2871" y="1880"/>
                  </a:lnTo>
                  <a:lnTo>
                    <a:pt x="2324" y="2393"/>
                  </a:lnTo>
                  <a:lnTo>
                    <a:pt x="1811" y="2974"/>
                  </a:lnTo>
                  <a:lnTo>
                    <a:pt x="1333" y="3589"/>
                  </a:lnTo>
                  <a:lnTo>
                    <a:pt x="957" y="4238"/>
                  </a:lnTo>
                  <a:lnTo>
                    <a:pt x="615" y="4956"/>
                  </a:lnTo>
                  <a:lnTo>
                    <a:pt x="342" y="5674"/>
                  </a:lnTo>
                  <a:lnTo>
                    <a:pt x="171" y="6460"/>
                  </a:lnTo>
                  <a:lnTo>
                    <a:pt x="34" y="7246"/>
                  </a:lnTo>
                  <a:lnTo>
                    <a:pt x="34" y="7656"/>
                  </a:lnTo>
                  <a:lnTo>
                    <a:pt x="0" y="8067"/>
                  </a:lnTo>
                  <a:lnTo>
                    <a:pt x="0" y="8101"/>
                  </a:lnTo>
                  <a:lnTo>
                    <a:pt x="0" y="169800"/>
                  </a:lnTo>
                  <a:lnTo>
                    <a:pt x="34" y="170245"/>
                  </a:lnTo>
                  <a:lnTo>
                    <a:pt x="34" y="170621"/>
                  </a:lnTo>
                  <a:lnTo>
                    <a:pt x="171" y="171441"/>
                  </a:lnTo>
                  <a:lnTo>
                    <a:pt x="342" y="172193"/>
                  </a:lnTo>
                  <a:lnTo>
                    <a:pt x="615" y="172945"/>
                  </a:lnTo>
                  <a:lnTo>
                    <a:pt x="957" y="173663"/>
                  </a:lnTo>
                  <a:lnTo>
                    <a:pt x="1333" y="174312"/>
                  </a:lnTo>
                  <a:lnTo>
                    <a:pt x="1811" y="174927"/>
                  </a:lnTo>
                  <a:lnTo>
                    <a:pt x="2324" y="175508"/>
                  </a:lnTo>
                  <a:lnTo>
                    <a:pt x="2871" y="176021"/>
                  </a:lnTo>
                  <a:lnTo>
                    <a:pt x="3486" y="176499"/>
                  </a:lnTo>
                  <a:lnTo>
                    <a:pt x="4136" y="176910"/>
                  </a:lnTo>
                  <a:lnTo>
                    <a:pt x="4853" y="177251"/>
                  </a:lnTo>
                  <a:lnTo>
                    <a:pt x="5571" y="177525"/>
                  </a:lnTo>
                  <a:lnTo>
                    <a:pt x="6357" y="177730"/>
                  </a:lnTo>
                  <a:lnTo>
                    <a:pt x="7143" y="177867"/>
                  </a:lnTo>
                  <a:lnTo>
                    <a:pt x="7553" y="177901"/>
                  </a:lnTo>
                  <a:lnTo>
                    <a:pt x="86950" y="177901"/>
                  </a:lnTo>
                  <a:lnTo>
                    <a:pt x="87361" y="177867"/>
                  </a:lnTo>
                  <a:lnTo>
                    <a:pt x="88147" y="177730"/>
                  </a:lnTo>
                  <a:lnTo>
                    <a:pt x="88899" y="177525"/>
                  </a:lnTo>
                  <a:lnTo>
                    <a:pt x="89651" y="177251"/>
                  </a:lnTo>
                  <a:lnTo>
                    <a:pt x="90334" y="176910"/>
                  </a:lnTo>
                  <a:lnTo>
                    <a:pt x="91018" y="176499"/>
                  </a:lnTo>
                  <a:lnTo>
                    <a:pt x="91633" y="176021"/>
                  </a:lnTo>
                  <a:lnTo>
                    <a:pt x="92180" y="175508"/>
                  </a:lnTo>
                  <a:lnTo>
                    <a:pt x="92692" y="174927"/>
                  </a:lnTo>
                  <a:lnTo>
                    <a:pt x="93137" y="174312"/>
                  </a:lnTo>
                  <a:lnTo>
                    <a:pt x="93547" y="173663"/>
                  </a:lnTo>
                  <a:lnTo>
                    <a:pt x="93889" y="172945"/>
                  </a:lnTo>
                  <a:lnTo>
                    <a:pt x="94128" y="172193"/>
                  </a:lnTo>
                  <a:lnTo>
                    <a:pt x="94333" y="171441"/>
                  </a:lnTo>
                  <a:lnTo>
                    <a:pt x="94436" y="170621"/>
                  </a:lnTo>
                  <a:lnTo>
                    <a:pt x="94470" y="170245"/>
                  </a:lnTo>
                  <a:lnTo>
                    <a:pt x="94470" y="169800"/>
                  </a:lnTo>
                  <a:lnTo>
                    <a:pt x="94470" y="8101"/>
                  </a:lnTo>
                  <a:lnTo>
                    <a:pt x="94470" y="7656"/>
                  </a:lnTo>
                  <a:lnTo>
                    <a:pt x="94436" y="7280"/>
                  </a:lnTo>
                  <a:lnTo>
                    <a:pt x="94333" y="6460"/>
                  </a:lnTo>
                  <a:lnTo>
                    <a:pt x="94162" y="5708"/>
                  </a:lnTo>
                  <a:lnTo>
                    <a:pt x="93889" y="4956"/>
                  </a:lnTo>
                  <a:lnTo>
                    <a:pt x="93547" y="4238"/>
                  </a:lnTo>
                  <a:lnTo>
                    <a:pt x="93137" y="3589"/>
                  </a:lnTo>
                  <a:lnTo>
                    <a:pt x="92692" y="2974"/>
                  </a:lnTo>
                  <a:lnTo>
                    <a:pt x="92180" y="2393"/>
                  </a:lnTo>
                  <a:lnTo>
                    <a:pt x="91633" y="1880"/>
                  </a:lnTo>
                  <a:lnTo>
                    <a:pt x="91018" y="1402"/>
                  </a:lnTo>
                  <a:lnTo>
                    <a:pt x="90334" y="992"/>
                  </a:lnTo>
                  <a:lnTo>
                    <a:pt x="89651" y="650"/>
                  </a:lnTo>
                  <a:lnTo>
                    <a:pt x="88899" y="376"/>
                  </a:lnTo>
                  <a:lnTo>
                    <a:pt x="88147" y="171"/>
                  </a:lnTo>
                  <a:lnTo>
                    <a:pt x="87361" y="35"/>
                  </a:lnTo>
                  <a:lnTo>
                    <a:pt x="869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2626125" y="426100"/>
              <a:ext cx="2361750" cy="4447525"/>
            </a:xfrm>
            <a:custGeom>
              <a:avLst/>
              <a:gdLst/>
              <a:ahLst/>
              <a:cxnLst/>
              <a:rect l="l" t="t" r="r" b="b"/>
              <a:pathLst>
                <a:path w="94470" h="177901" fill="none" extrusionOk="0">
                  <a:moveTo>
                    <a:pt x="86540" y="0"/>
                  </a:moveTo>
                  <a:lnTo>
                    <a:pt x="7964" y="0"/>
                  </a:lnTo>
                  <a:lnTo>
                    <a:pt x="7964" y="0"/>
                  </a:lnTo>
                  <a:lnTo>
                    <a:pt x="7553" y="0"/>
                  </a:lnTo>
                  <a:lnTo>
                    <a:pt x="7143" y="35"/>
                  </a:lnTo>
                  <a:lnTo>
                    <a:pt x="6357" y="171"/>
                  </a:lnTo>
                  <a:lnTo>
                    <a:pt x="5571" y="376"/>
                  </a:lnTo>
                  <a:lnTo>
                    <a:pt x="4853" y="650"/>
                  </a:lnTo>
                  <a:lnTo>
                    <a:pt x="4136" y="992"/>
                  </a:lnTo>
                  <a:lnTo>
                    <a:pt x="3486" y="1402"/>
                  </a:lnTo>
                  <a:lnTo>
                    <a:pt x="2871" y="1880"/>
                  </a:lnTo>
                  <a:lnTo>
                    <a:pt x="2324" y="2393"/>
                  </a:lnTo>
                  <a:lnTo>
                    <a:pt x="1811" y="2974"/>
                  </a:lnTo>
                  <a:lnTo>
                    <a:pt x="1333" y="3589"/>
                  </a:lnTo>
                  <a:lnTo>
                    <a:pt x="957" y="4238"/>
                  </a:lnTo>
                  <a:lnTo>
                    <a:pt x="615" y="4956"/>
                  </a:lnTo>
                  <a:lnTo>
                    <a:pt x="342" y="5674"/>
                  </a:lnTo>
                  <a:lnTo>
                    <a:pt x="171" y="6460"/>
                  </a:lnTo>
                  <a:lnTo>
                    <a:pt x="34" y="7246"/>
                  </a:lnTo>
                  <a:lnTo>
                    <a:pt x="34" y="7656"/>
                  </a:lnTo>
                  <a:lnTo>
                    <a:pt x="0" y="8067"/>
                  </a:lnTo>
                  <a:lnTo>
                    <a:pt x="0" y="8101"/>
                  </a:lnTo>
                  <a:lnTo>
                    <a:pt x="0" y="169800"/>
                  </a:lnTo>
                  <a:lnTo>
                    <a:pt x="0" y="169800"/>
                  </a:lnTo>
                  <a:lnTo>
                    <a:pt x="34" y="170245"/>
                  </a:lnTo>
                  <a:lnTo>
                    <a:pt x="34" y="170621"/>
                  </a:lnTo>
                  <a:lnTo>
                    <a:pt x="171" y="171441"/>
                  </a:lnTo>
                  <a:lnTo>
                    <a:pt x="342" y="172193"/>
                  </a:lnTo>
                  <a:lnTo>
                    <a:pt x="615" y="172945"/>
                  </a:lnTo>
                  <a:lnTo>
                    <a:pt x="957" y="173663"/>
                  </a:lnTo>
                  <a:lnTo>
                    <a:pt x="1333" y="174312"/>
                  </a:lnTo>
                  <a:lnTo>
                    <a:pt x="1811" y="174927"/>
                  </a:lnTo>
                  <a:lnTo>
                    <a:pt x="2324" y="175508"/>
                  </a:lnTo>
                  <a:lnTo>
                    <a:pt x="2871" y="176021"/>
                  </a:lnTo>
                  <a:lnTo>
                    <a:pt x="3486" y="176499"/>
                  </a:lnTo>
                  <a:lnTo>
                    <a:pt x="4136" y="176910"/>
                  </a:lnTo>
                  <a:lnTo>
                    <a:pt x="4853" y="177251"/>
                  </a:lnTo>
                  <a:lnTo>
                    <a:pt x="5571" y="177525"/>
                  </a:lnTo>
                  <a:lnTo>
                    <a:pt x="6357" y="177730"/>
                  </a:lnTo>
                  <a:lnTo>
                    <a:pt x="7143" y="177867"/>
                  </a:lnTo>
                  <a:lnTo>
                    <a:pt x="7553" y="177901"/>
                  </a:lnTo>
                  <a:lnTo>
                    <a:pt x="7964" y="177901"/>
                  </a:lnTo>
                  <a:lnTo>
                    <a:pt x="86540" y="177901"/>
                  </a:lnTo>
                  <a:lnTo>
                    <a:pt x="86540" y="177901"/>
                  </a:lnTo>
                  <a:lnTo>
                    <a:pt x="86950" y="177901"/>
                  </a:lnTo>
                  <a:lnTo>
                    <a:pt x="87361" y="177867"/>
                  </a:lnTo>
                  <a:lnTo>
                    <a:pt x="88147" y="177730"/>
                  </a:lnTo>
                  <a:lnTo>
                    <a:pt x="88899" y="177525"/>
                  </a:lnTo>
                  <a:lnTo>
                    <a:pt x="89651" y="177251"/>
                  </a:lnTo>
                  <a:lnTo>
                    <a:pt x="90334" y="176910"/>
                  </a:lnTo>
                  <a:lnTo>
                    <a:pt x="91018" y="176499"/>
                  </a:lnTo>
                  <a:lnTo>
                    <a:pt x="91633" y="176021"/>
                  </a:lnTo>
                  <a:lnTo>
                    <a:pt x="92180" y="175508"/>
                  </a:lnTo>
                  <a:lnTo>
                    <a:pt x="92692" y="174927"/>
                  </a:lnTo>
                  <a:lnTo>
                    <a:pt x="93137" y="174312"/>
                  </a:lnTo>
                  <a:lnTo>
                    <a:pt x="93547" y="173663"/>
                  </a:lnTo>
                  <a:lnTo>
                    <a:pt x="93889" y="172945"/>
                  </a:lnTo>
                  <a:lnTo>
                    <a:pt x="94128" y="172193"/>
                  </a:lnTo>
                  <a:lnTo>
                    <a:pt x="94333" y="171441"/>
                  </a:lnTo>
                  <a:lnTo>
                    <a:pt x="94436" y="170621"/>
                  </a:lnTo>
                  <a:lnTo>
                    <a:pt x="94470" y="170245"/>
                  </a:lnTo>
                  <a:lnTo>
                    <a:pt x="94470" y="169800"/>
                  </a:lnTo>
                  <a:lnTo>
                    <a:pt x="94470" y="8101"/>
                  </a:lnTo>
                  <a:lnTo>
                    <a:pt x="94470" y="8101"/>
                  </a:lnTo>
                  <a:lnTo>
                    <a:pt x="94470" y="7656"/>
                  </a:lnTo>
                  <a:lnTo>
                    <a:pt x="94436" y="7280"/>
                  </a:lnTo>
                  <a:lnTo>
                    <a:pt x="94333" y="6460"/>
                  </a:lnTo>
                  <a:lnTo>
                    <a:pt x="94162" y="5708"/>
                  </a:lnTo>
                  <a:lnTo>
                    <a:pt x="93889" y="4956"/>
                  </a:lnTo>
                  <a:lnTo>
                    <a:pt x="93547" y="4238"/>
                  </a:lnTo>
                  <a:lnTo>
                    <a:pt x="93137" y="3589"/>
                  </a:lnTo>
                  <a:lnTo>
                    <a:pt x="92692" y="2974"/>
                  </a:lnTo>
                  <a:lnTo>
                    <a:pt x="92180" y="2393"/>
                  </a:lnTo>
                  <a:lnTo>
                    <a:pt x="91633" y="1880"/>
                  </a:lnTo>
                  <a:lnTo>
                    <a:pt x="91018" y="1402"/>
                  </a:lnTo>
                  <a:lnTo>
                    <a:pt x="90334" y="992"/>
                  </a:lnTo>
                  <a:lnTo>
                    <a:pt x="89651" y="650"/>
                  </a:lnTo>
                  <a:lnTo>
                    <a:pt x="88899" y="376"/>
                  </a:lnTo>
                  <a:lnTo>
                    <a:pt x="88147" y="171"/>
                  </a:lnTo>
                  <a:lnTo>
                    <a:pt x="87361" y="35"/>
                  </a:lnTo>
                  <a:lnTo>
                    <a:pt x="86950" y="0"/>
                  </a:lnTo>
                  <a:lnTo>
                    <a:pt x="865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2750000" y="554275"/>
              <a:ext cx="2113975" cy="4184350"/>
            </a:xfrm>
            <a:custGeom>
              <a:avLst/>
              <a:gdLst/>
              <a:ahLst/>
              <a:cxnLst/>
              <a:rect l="l" t="t" r="r" b="b"/>
              <a:pathLst>
                <a:path w="84559" h="167374" fill="none" extrusionOk="0">
                  <a:moveTo>
                    <a:pt x="84559" y="159683"/>
                  </a:moveTo>
                  <a:lnTo>
                    <a:pt x="84559" y="159683"/>
                  </a:lnTo>
                  <a:lnTo>
                    <a:pt x="84525" y="160469"/>
                  </a:lnTo>
                  <a:lnTo>
                    <a:pt x="84422" y="161256"/>
                  </a:lnTo>
                  <a:lnTo>
                    <a:pt x="84251" y="161973"/>
                  </a:lnTo>
                  <a:lnTo>
                    <a:pt x="84012" y="162691"/>
                  </a:lnTo>
                  <a:lnTo>
                    <a:pt x="83704" y="163375"/>
                  </a:lnTo>
                  <a:lnTo>
                    <a:pt x="83328" y="163990"/>
                  </a:lnTo>
                  <a:lnTo>
                    <a:pt x="82918" y="164571"/>
                  </a:lnTo>
                  <a:lnTo>
                    <a:pt x="82474" y="165118"/>
                  </a:lnTo>
                  <a:lnTo>
                    <a:pt x="81961" y="165630"/>
                  </a:lnTo>
                  <a:lnTo>
                    <a:pt x="81414" y="166075"/>
                  </a:lnTo>
                  <a:lnTo>
                    <a:pt x="80833" y="166451"/>
                  </a:lnTo>
                  <a:lnTo>
                    <a:pt x="80218" y="166793"/>
                  </a:lnTo>
                  <a:lnTo>
                    <a:pt x="79569" y="167032"/>
                  </a:lnTo>
                  <a:lnTo>
                    <a:pt x="78885" y="167237"/>
                  </a:lnTo>
                  <a:lnTo>
                    <a:pt x="78167" y="167339"/>
                  </a:lnTo>
                  <a:lnTo>
                    <a:pt x="77450" y="167374"/>
                  </a:lnTo>
                  <a:lnTo>
                    <a:pt x="7144" y="167374"/>
                  </a:lnTo>
                  <a:lnTo>
                    <a:pt x="7144" y="167374"/>
                  </a:lnTo>
                  <a:lnTo>
                    <a:pt x="6426" y="167339"/>
                  </a:lnTo>
                  <a:lnTo>
                    <a:pt x="5709" y="167237"/>
                  </a:lnTo>
                  <a:lnTo>
                    <a:pt x="5025" y="167032"/>
                  </a:lnTo>
                  <a:lnTo>
                    <a:pt x="4376" y="166793"/>
                  </a:lnTo>
                  <a:lnTo>
                    <a:pt x="3761" y="166451"/>
                  </a:lnTo>
                  <a:lnTo>
                    <a:pt x="3145" y="166075"/>
                  </a:lnTo>
                  <a:lnTo>
                    <a:pt x="2598" y="165630"/>
                  </a:lnTo>
                  <a:lnTo>
                    <a:pt x="2086" y="165118"/>
                  </a:lnTo>
                  <a:lnTo>
                    <a:pt x="1641" y="164571"/>
                  </a:lnTo>
                  <a:lnTo>
                    <a:pt x="1231" y="163990"/>
                  </a:lnTo>
                  <a:lnTo>
                    <a:pt x="890" y="163375"/>
                  </a:lnTo>
                  <a:lnTo>
                    <a:pt x="582" y="162691"/>
                  </a:lnTo>
                  <a:lnTo>
                    <a:pt x="343" y="161973"/>
                  </a:lnTo>
                  <a:lnTo>
                    <a:pt x="172" y="161256"/>
                  </a:lnTo>
                  <a:lnTo>
                    <a:pt x="69" y="160469"/>
                  </a:lnTo>
                  <a:lnTo>
                    <a:pt x="1" y="159683"/>
                  </a:lnTo>
                  <a:lnTo>
                    <a:pt x="1" y="9092"/>
                  </a:lnTo>
                  <a:lnTo>
                    <a:pt x="1" y="9092"/>
                  </a:lnTo>
                  <a:lnTo>
                    <a:pt x="69" y="7554"/>
                  </a:lnTo>
                  <a:lnTo>
                    <a:pt x="103" y="6870"/>
                  </a:lnTo>
                  <a:lnTo>
                    <a:pt x="172" y="6221"/>
                  </a:lnTo>
                  <a:lnTo>
                    <a:pt x="240" y="5605"/>
                  </a:lnTo>
                  <a:lnTo>
                    <a:pt x="343" y="5024"/>
                  </a:lnTo>
                  <a:lnTo>
                    <a:pt x="445" y="4512"/>
                  </a:lnTo>
                  <a:lnTo>
                    <a:pt x="582" y="3999"/>
                  </a:lnTo>
                  <a:lnTo>
                    <a:pt x="719" y="3555"/>
                  </a:lnTo>
                  <a:lnTo>
                    <a:pt x="890" y="3145"/>
                  </a:lnTo>
                  <a:lnTo>
                    <a:pt x="1060" y="2769"/>
                  </a:lnTo>
                  <a:lnTo>
                    <a:pt x="1231" y="2393"/>
                  </a:lnTo>
                  <a:lnTo>
                    <a:pt x="1436" y="2085"/>
                  </a:lnTo>
                  <a:lnTo>
                    <a:pt x="1641" y="1777"/>
                  </a:lnTo>
                  <a:lnTo>
                    <a:pt x="1881" y="1538"/>
                  </a:lnTo>
                  <a:lnTo>
                    <a:pt x="2086" y="1299"/>
                  </a:lnTo>
                  <a:lnTo>
                    <a:pt x="2359" y="1094"/>
                  </a:lnTo>
                  <a:lnTo>
                    <a:pt x="2598" y="889"/>
                  </a:lnTo>
                  <a:lnTo>
                    <a:pt x="2872" y="718"/>
                  </a:lnTo>
                  <a:lnTo>
                    <a:pt x="3145" y="581"/>
                  </a:lnTo>
                  <a:lnTo>
                    <a:pt x="3453" y="444"/>
                  </a:lnTo>
                  <a:lnTo>
                    <a:pt x="3761" y="342"/>
                  </a:lnTo>
                  <a:lnTo>
                    <a:pt x="4376" y="205"/>
                  </a:lnTo>
                  <a:lnTo>
                    <a:pt x="5025" y="103"/>
                  </a:lnTo>
                  <a:lnTo>
                    <a:pt x="5709" y="34"/>
                  </a:lnTo>
                  <a:lnTo>
                    <a:pt x="6426" y="0"/>
                  </a:lnTo>
                  <a:lnTo>
                    <a:pt x="7144" y="0"/>
                  </a:lnTo>
                  <a:lnTo>
                    <a:pt x="21226" y="0"/>
                  </a:lnTo>
                  <a:lnTo>
                    <a:pt x="21226" y="0"/>
                  </a:lnTo>
                  <a:lnTo>
                    <a:pt x="21363" y="0"/>
                  </a:lnTo>
                  <a:lnTo>
                    <a:pt x="21533" y="34"/>
                  </a:lnTo>
                  <a:lnTo>
                    <a:pt x="21807" y="171"/>
                  </a:lnTo>
                  <a:lnTo>
                    <a:pt x="22046" y="342"/>
                  </a:lnTo>
                  <a:lnTo>
                    <a:pt x="22285" y="615"/>
                  </a:lnTo>
                  <a:lnTo>
                    <a:pt x="22456" y="923"/>
                  </a:lnTo>
                  <a:lnTo>
                    <a:pt x="22593" y="1265"/>
                  </a:lnTo>
                  <a:lnTo>
                    <a:pt x="22696" y="1641"/>
                  </a:lnTo>
                  <a:lnTo>
                    <a:pt x="22730" y="2085"/>
                  </a:lnTo>
                  <a:lnTo>
                    <a:pt x="22730" y="2564"/>
                  </a:lnTo>
                  <a:lnTo>
                    <a:pt x="22730" y="2564"/>
                  </a:lnTo>
                  <a:lnTo>
                    <a:pt x="22730" y="3042"/>
                  </a:lnTo>
                  <a:lnTo>
                    <a:pt x="22764" y="3452"/>
                  </a:lnTo>
                  <a:lnTo>
                    <a:pt x="22866" y="3794"/>
                  </a:lnTo>
                  <a:lnTo>
                    <a:pt x="22969" y="4102"/>
                  </a:lnTo>
                  <a:lnTo>
                    <a:pt x="23106" y="4375"/>
                  </a:lnTo>
                  <a:lnTo>
                    <a:pt x="23277" y="4580"/>
                  </a:lnTo>
                  <a:lnTo>
                    <a:pt x="23482" y="4785"/>
                  </a:lnTo>
                  <a:lnTo>
                    <a:pt x="23687" y="4922"/>
                  </a:lnTo>
                  <a:lnTo>
                    <a:pt x="23926" y="5024"/>
                  </a:lnTo>
                  <a:lnTo>
                    <a:pt x="24165" y="5127"/>
                  </a:lnTo>
                  <a:lnTo>
                    <a:pt x="24439" y="5161"/>
                  </a:lnTo>
                  <a:lnTo>
                    <a:pt x="24712" y="5229"/>
                  </a:lnTo>
                  <a:lnTo>
                    <a:pt x="25327" y="5264"/>
                  </a:lnTo>
                  <a:lnTo>
                    <a:pt x="26011" y="5264"/>
                  </a:lnTo>
                  <a:lnTo>
                    <a:pt x="58549" y="5264"/>
                  </a:lnTo>
                  <a:lnTo>
                    <a:pt x="58549" y="5264"/>
                  </a:lnTo>
                  <a:lnTo>
                    <a:pt x="59232" y="5264"/>
                  </a:lnTo>
                  <a:lnTo>
                    <a:pt x="59848" y="5229"/>
                  </a:lnTo>
                  <a:lnTo>
                    <a:pt x="60121" y="5161"/>
                  </a:lnTo>
                  <a:lnTo>
                    <a:pt x="60395" y="5127"/>
                  </a:lnTo>
                  <a:lnTo>
                    <a:pt x="60668" y="5024"/>
                  </a:lnTo>
                  <a:lnTo>
                    <a:pt x="60907" y="4922"/>
                  </a:lnTo>
                  <a:lnTo>
                    <a:pt x="61112" y="4785"/>
                  </a:lnTo>
                  <a:lnTo>
                    <a:pt x="61283" y="4614"/>
                  </a:lnTo>
                  <a:lnTo>
                    <a:pt x="61454" y="4375"/>
                  </a:lnTo>
                  <a:lnTo>
                    <a:pt x="61591" y="4102"/>
                  </a:lnTo>
                  <a:lnTo>
                    <a:pt x="61728" y="3794"/>
                  </a:lnTo>
                  <a:lnTo>
                    <a:pt x="61796" y="3452"/>
                  </a:lnTo>
                  <a:lnTo>
                    <a:pt x="61830" y="3042"/>
                  </a:lnTo>
                  <a:lnTo>
                    <a:pt x="61864" y="2564"/>
                  </a:lnTo>
                  <a:lnTo>
                    <a:pt x="61864" y="2085"/>
                  </a:lnTo>
                  <a:lnTo>
                    <a:pt x="61864" y="2085"/>
                  </a:lnTo>
                  <a:lnTo>
                    <a:pt x="61898" y="1641"/>
                  </a:lnTo>
                  <a:lnTo>
                    <a:pt x="61967" y="1265"/>
                  </a:lnTo>
                  <a:lnTo>
                    <a:pt x="62103" y="923"/>
                  </a:lnTo>
                  <a:lnTo>
                    <a:pt x="62309" y="615"/>
                  </a:lnTo>
                  <a:lnTo>
                    <a:pt x="62514" y="342"/>
                  </a:lnTo>
                  <a:lnTo>
                    <a:pt x="62753" y="171"/>
                  </a:lnTo>
                  <a:lnTo>
                    <a:pt x="63060" y="34"/>
                  </a:lnTo>
                  <a:lnTo>
                    <a:pt x="63197" y="0"/>
                  </a:lnTo>
                  <a:lnTo>
                    <a:pt x="63368" y="0"/>
                  </a:lnTo>
                  <a:lnTo>
                    <a:pt x="77416" y="0"/>
                  </a:lnTo>
                  <a:lnTo>
                    <a:pt x="77416" y="0"/>
                  </a:lnTo>
                  <a:lnTo>
                    <a:pt x="78167" y="0"/>
                  </a:lnTo>
                  <a:lnTo>
                    <a:pt x="78851" y="69"/>
                  </a:lnTo>
                  <a:lnTo>
                    <a:pt x="79535" y="137"/>
                  </a:lnTo>
                  <a:lnTo>
                    <a:pt x="80184" y="308"/>
                  </a:lnTo>
                  <a:lnTo>
                    <a:pt x="80833" y="513"/>
                  </a:lnTo>
                  <a:lnTo>
                    <a:pt x="81107" y="615"/>
                  </a:lnTo>
                  <a:lnTo>
                    <a:pt x="81414" y="786"/>
                  </a:lnTo>
                  <a:lnTo>
                    <a:pt x="81688" y="923"/>
                  </a:lnTo>
                  <a:lnTo>
                    <a:pt x="81961" y="1128"/>
                  </a:lnTo>
                  <a:lnTo>
                    <a:pt x="82201" y="1333"/>
                  </a:lnTo>
                  <a:lnTo>
                    <a:pt x="82474" y="1572"/>
                  </a:lnTo>
                  <a:lnTo>
                    <a:pt x="82713" y="1812"/>
                  </a:lnTo>
                  <a:lnTo>
                    <a:pt x="82918" y="2085"/>
                  </a:lnTo>
                  <a:lnTo>
                    <a:pt x="83123" y="2393"/>
                  </a:lnTo>
                  <a:lnTo>
                    <a:pt x="83328" y="2734"/>
                  </a:lnTo>
                  <a:lnTo>
                    <a:pt x="83533" y="3076"/>
                  </a:lnTo>
                  <a:lnTo>
                    <a:pt x="83704" y="3452"/>
                  </a:lnTo>
                  <a:lnTo>
                    <a:pt x="83841" y="3862"/>
                  </a:lnTo>
                  <a:lnTo>
                    <a:pt x="83978" y="4307"/>
                  </a:lnTo>
                  <a:lnTo>
                    <a:pt x="84115" y="4785"/>
                  </a:lnTo>
                  <a:lnTo>
                    <a:pt x="84217" y="5298"/>
                  </a:lnTo>
                  <a:lnTo>
                    <a:pt x="84320" y="5845"/>
                  </a:lnTo>
                  <a:lnTo>
                    <a:pt x="84388" y="6426"/>
                  </a:lnTo>
                  <a:lnTo>
                    <a:pt x="84456" y="7041"/>
                  </a:lnTo>
                  <a:lnTo>
                    <a:pt x="84525" y="7690"/>
                  </a:lnTo>
                  <a:lnTo>
                    <a:pt x="84559" y="9092"/>
                  </a:lnTo>
                  <a:lnTo>
                    <a:pt x="84559" y="1596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3"/>
            <p:cNvSpPr/>
            <p:nvPr/>
          </p:nvSpPr>
          <p:spPr>
            <a:xfrm>
              <a:off x="2750875" y="557675"/>
              <a:ext cx="2113100" cy="4184375"/>
            </a:xfrm>
            <a:custGeom>
              <a:avLst/>
              <a:gdLst/>
              <a:ahLst/>
              <a:cxnLst/>
              <a:rect l="l" t="t" r="r" b="b"/>
              <a:pathLst>
                <a:path w="84524" h="167375" extrusionOk="0">
                  <a:moveTo>
                    <a:pt x="6391" y="1"/>
                  </a:moveTo>
                  <a:lnTo>
                    <a:pt x="5674" y="35"/>
                  </a:lnTo>
                  <a:lnTo>
                    <a:pt x="4990" y="103"/>
                  </a:lnTo>
                  <a:lnTo>
                    <a:pt x="4341" y="206"/>
                  </a:lnTo>
                  <a:lnTo>
                    <a:pt x="3726" y="343"/>
                  </a:lnTo>
                  <a:lnTo>
                    <a:pt x="3418" y="445"/>
                  </a:lnTo>
                  <a:lnTo>
                    <a:pt x="3110" y="582"/>
                  </a:lnTo>
                  <a:lnTo>
                    <a:pt x="2837" y="719"/>
                  </a:lnTo>
                  <a:lnTo>
                    <a:pt x="2563" y="890"/>
                  </a:lnTo>
                  <a:lnTo>
                    <a:pt x="2324" y="1060"/>
                  </a:lnTo>
                  <a:lnTo>
                    <a:pt x="2085" y="1300"/>
                  </a:lnTo>
                  <a:lnTo>
                    <a:pt x="1846" y="1505"/>
                  </a:lnTo>
                  <a:lnTo>
                    <a:pt x="1606" y="1778"/>
                  </a:lnTo>
                  <a:lnTo>
                    <a:pt x="1401" y="2086"/>
                  </a:lnTo>
                  <a:lnTo>
                    <a:pt x="1196" y="2393"/>
                  </a:lnTo>
                  <a:lnTo>
                    <a:pt x="1025" y="2735"/>
                  </a:lnTo>
                  <a:lnTo>
                    <a:pt x="855" y="3145"/>
                  </a:lnTo>
                  <a:lnTo>
                    <a:pt x="684" y="3555"/>
                  </a:lnTo>
                  <a:lnTo>
                    <a:pt x="547" y="4000"/>
                  </a:lnTo>
                  <a:lnTo>
                    <a:pt x="410" y="4478"/>
                  </a:lnTo>
                  <a:lnTo>
                    <a:pt x="308" y="5025"/>
                  </a:lnTo>
                  <a:lnTo>
                    <a:pt x="205" y="5606"/>
                  </a:lnTo>
                  <a:lnTo>
                    <a:pt x="137" y="6187"/>
                  </a:lnTo>
                  <a:lnTo>
                    <a:pt x="68" y="6871"/>
                  </a:lnTo>
                  <a:lnTo>
                    <a:pt x="34" y="7554"/>
                  </a:lnTo>
                  <a:lnTo>
                    <a:pt x="0" y="9092"/>
                  </a:lnTo>
                  <a:lnTo>
                    <a:pt x="0" y="159684"/>
                  </a:lnTo>
                  <a:lnTo>
                    <a:pt x="34" y="160470"/>
                  </a:lnTo>
                  <a:lnTo>
                    <a:pt x="137" y="161222"/>
                  </a:lnTo>
                  <a:lnTo>
                    <a:pt x="308" y="161974"/>
                  </a:lnTo>
                  <a:lnTo>
                    <a:pt x="547" y="162692"/>
                  </a:lnTo>
                  <a:lnTo>
                    <a:pt x="855" y="163375"/>
                  </a:lnTo>
                  <a:lnTo>
                    <a:pt x="1196" y="163991"/>
                  </a:lnTo>
                  <a:lnTo>
                    <a:pt x="1606" y="164572"/>
                  </a:lnTo>
                  <a:lnTo>
                    <a:pt x="2085" y="165118"/>
                  </a:lnTo>
                  <a:lnTo>
                    <a:pt x="2563" y="165631"/>
                  </a:lnTo>
                  <a:lnTo>
                    <a:pt x="3110" y="166075"/>
                  </a:lnTo>
                  <a:lnTo>
                    <a:pt x="3726" y="166451"/>
                  </a:lnTo>
                  <a:lnTo>
                    <a:pt x="4341" y="166793"/>
                  </a:lnTo>
                  <a:lnTo>
                    <a:pt x="4990" y="167032"/>
                  </a:lnTo>
                  <a:lnTo>
                    <a:pt x="5674" y="167238"/>
                  </a:lnTo>
                  <a:lnTo>
                    <a:pt x="6391" y="167340"/>
                  </a:lnTo>
                  <a:lnTo>
                    <a:pt x="7109" y="167374"/>
                  </a:lnTo>
                  <a:lnTo>
                    <a:pt x="77415" y="167374"/>
                  </a:lnTo>
                  <a:lnTo>
                    <a:pt x="78132" y="167340"/>
                  </a:lnTo>
                  <a:lnTo>
                    <a:pt x="78850" y="167238"/>
                  </a:lnTo>
                  <a:lnTo>
                    <a:pt x="79534" y="167032"/>
                  </a:lnTo>
                  <a:lnTo>
                    <a:pt x="80183" y="166793"/>
                  </a:lnTo>
                  <a:lnTo>
                    <a:pt x="80798" y="166451"/>
                  </a:lnTo>
                  <a:lnTo>
                    <a:pt x="81379" y="166075"/>
                  </a:lnTo>
                  <a:lnTo>
                    <a:pt x="81926" y="165631"/>
                  </a:lnTo>
                  <a:lnTo>
                    <a:pt x="82439" y="165118"/>
                  </a:lnTo>
                  <a:lnTo>
                    <a:pt x="82917" y="164572"/>
                  </a:lnTo>
                  <a:lnTo>
                    <a:pt x="83328" y="163991"/>
                  </a:lnTo>
                  <a:lnTo>
                    <a:pt x="83669" y="163341"/>
                  </a:lnTo>
                  <a:lnTo>
                    <a:pt x="83977" y="162692"/>
                  </a:lnTo>
                  <a:lnTo>
                    <a:pt x="84216" y="161974"/>
                  </a:lnTo>
                  <a:lnTo>
                    <a:pt x="84387" y="161222"/>
                  </a:lnTo>
                  <a:lnTo>
                    <a:pt x="84490" y="160470"/>
                  </a:lnTo>
                  <a:lnTo>
                    <a:pt x="84524" y="159684"/>
                  </a:lnTo>
                  <a:lnTo>
                    <a:pt x="84524" y="9092"/>
                  </a:lnTo>
                  <a:lnTo>
                    <a:pt x="84490" y="7657"/>
                  </a:lnTo>
                  <a:lnTo>
                    <a:pt x="84387" y="6426"/>
                  </a:lnTo>
                  <a:lnTo>
                    <a:pt x="84319" y="5845"/>
                  </a:lnTo>
                  <a:lnTo>
                    <a:pt x="84216" y="5299"/>
                  </a:lnTo>
                  <a:lnTo>
                    <a:pt x="84114" y="4786"/>
                  </a:lnTo>
                  <a:lnTo>
                    <a:pt x="83977" y="4307"/>
                  </a:lnTo>
                  <a:lnTo>
                    <a:pt x="83840" y="3863"/>
                  </a:lnTo>
                  <a:lnTo>
                    <a:pt x="83669" y="3453"/>
                  </a:lnTo>
                  <a:lnTo>
                    <a:pt x="83498" y="3077"/>
                  </a:lnTo>
                  <a:lnTo>
                    <a:pt x="83328" y="2701"/>
                  </a:lnTo>
                  <a:lnTo>
                    <a:pt x="83123" y="2393"/>
                  </a:lnTo>
                  <a:lnTo>
                    <a:pt x="82917" y="2086"/>
                  </a:lnTo>
                  <a:lnTo>
                    <a:pt x="82678" y="1812"/>
                  </a:lnTo>
                  <a:lnTo>
                    <a:pt x="82439" y="1573"/>
                  </a:lnTo>
                  <a:lnTo>
                    <a:pt x="82200" y="1334"/>
                  </a:lnTo>
                  <a:lnTo>
                    <a:pt x="81960" y="1129"/>
                  </a:lnTo>
                  <a:lnTo>
                    <a:pt x="81687" y="924"/>
                  </a:lnTo>
                  <a:lnTo>
                    <a:pt x="81414" y="787"/>
                  </a:lnTo>
                  <a:lnTo>
                    <a:pt x="81106" y="616"/>
                  </a:lnTo>
                  <a:lnTo>
                    <a:pt x="80798" y="514"/>
                  </a:lnTo>
                  <a:lnTo>
                    <a:pt x="80183" y="308"/>
                  </a:lnTo>
                  <a:lnTo>
                    <a:pt x="79534" y="138"/>
                  </a:lnTo>
                  <a:lnTo>
                    <a:pt x="78850" y="69"/>
                  </a:lnTo>
                  <a:lnTo>
                    <a:pt x="78132" y="1"/>
                  </a:lnTo>
                  <a:lnTo>
                    <a:pt x="63162" y="1"/>
                  </a:lnTo>
                  <a:lnTo>
                    <a:pt x="63025" y="35"/>
                  </a:lnTo>
                  <a:lnTo>
                    <a:pt x="62752" y="138"/>
                  </a:lnTo>
                  <a:lnTo>
                    <a:pt x="62479" y="343"/>
                  </a:lnTo>
                  <a:lnTo>
                    <a:pt x="62274" y="582"/>
                  </a:lnTo>
                  <a:lnTo>
                    <a:pt x="62103" y="890"/>
                  </a:lnTo>
                  <a:lnTo>
                    <a:pt x="61966" y="1265"/>
                  </a:lnTo>
                  <a:lnTo>
                    <a:pt x="61863" y="1641"/>
                  </a:lnTo>
                  <a:lnTo>
                    <a:pt x="61829" y="2086"/>
                  </a:lnTo>
                  <a:lnTo>
                    <a:pt x="61829" y="2564"/>
                  </a:lnTo>
                  <a:lnTo>
                    <a:pt x="61829" y="3043"/>
                  </a:lnTo>
                  <a:lnTo>
                    <a:pt x="61761" y="3453"/>
                  </a:lnTo>
                  <a:lnTo>
                    <a:pt x="61693" y="3795"/>
                  </a:lnTo>
                  <a:lnTo>
                    <a:pt x="61590" y="4102"/>
                  </a:lnTo>
                  <a:lnTo>
                    <a:pt x="61453" y="4376"/>
                  </a:lnTo>
                  <a:lnTo>
                    <a:pt x="61282" y="4615"/>
                  </a:lnTo>
                  <a:lnTo>
                    <a:pt x="61077" y="4786"/>
                  </a:lnTo>
                  <a:lnTo>
                    <a:pt x="60872" y="4923"/>
                  </a:lnTo>
                  <a:lnTo>
                    <a:pt x="60633" y="5025"/>
                  </a:lnTo>
                  <a:lnTo>
                    <a:pt x="60394" y="5128"/>
                  </a:lnTo>
                  <a:lnTo>
                    <a:pt x="60120" y="5196"/>
                  </a:lnTo>
                  <a:lnTo>
                    <a:pt x="59813" y="5230"/>
                  </a:lnTo>
                  <a:lnTo>
                    <a:pt x="59197" y="5264"/>
                  </a:lnTo>
                  <a:lnTo>
                    <a:pt x="25326" y="5264"/>
                  </a:lnTo>
                  <a:lnTo>
                    <a:pt x="24711" y="5230"/>
                  </a:lnTo>
                  <a:lnTo>
                    <a:pt x="24404" y="5162"/>
                  </a:lnTo>
                  <a:lnTo>
                    <a:pt x="24130" y="5128"/>
                  </a:lnTo>
                  <a:lnTo>
                    <a:pt x="23891" y="5025"/>
                  </a:lnTo>
                  <a:lnTo>
                    <a:pt x="23652" y="4923"/>
                  </a:lnTo>
                  <a:lnTo>
                    <a:pt x="23447" y="4786"/>
                  </a:lnTo>
                  <a:lnTo>
                    <a:pt x="23242" y="4581"/>
                  </a:lnTo>
                  <a:lnTo>
                    <a:pt x="23071" y="4376"/>
                  </a:lnTo>
                  <a:lnTo>
                    <a:pt x="22934" y="4102"/>
                  </a:lnTo>
                  <a:lnTo>
                    <a:pt x="22831" y="3795"/>
                  </a:lnTo>
                  <a:lnTo>
                    <a:pt x="22763" y="3453"/>
                  </a:lnTo>
                  <a:lnTo>
                    <a:pt x="22695" y="3043"/>
                  </a:lnTo>
                  <a:lnTo>
                    <a:pt x="22695" y="2564"/>
                  </a:lnTo>
                  <a:lnTo>
                    <a:pt x="22695" y="2086"/>
                  </a:lnTo>
                  <a:lnTo>
                    <a:pt x="22661" y="1641"/>
                  </a:lnTo>
                  <a:lnTo>
                    <a:pt x="22558" y="1265"/>
                  </a:lnTo>
                  <a:lnTo>
                    <a:pt x="22421" y="890"/>
                  </a:lnTo>
                  <a:lnTo>
                    <a:pt x="22250" y="582"/>
                  </a:lnTo>
                  <a:lnTo>
                    <a:pt x="22011" y="343"/>
                  </a:lnTo>
                  <a:lnTo>
                    <a:pt x="21772" y="138"/>
                  </a:lnTo>
                  <a:lnTo>
                    <a:pt x="21498" y="35"/>
                  </a:lnTo>
                  <a:lnTo>
                    <a:pt x="21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3"/>
            <p:cNvSpPr/>
            <p:nvPr/>
          </p:nvSpPr>
          <p:spPr>
            <a:xfrm>
              <a:off x="2750875" y="557675"/>
              <a:ext cx="2113100" cy="4184375"/>
            </a:xfrm>
            <a:custGeom>
              <a:avLst/>
              <a:gdLst/>
              <a:ahLst/>
              <a:cxnLst/>
              <a:rect l="l" t="t" r="r" b="b"/>
              <a:pathLst>
                <a:path w="84524" h="167375" fill="none" extrusionOk="0">
                  <a:moveTo>
                    <a:pt x="84524" y="9092"/>
                  </a:moveTo>
                  <a:lnTo>
                    <a:pt x="84524" y="159684"/>
                  </a:lnTo>
                  <a:lnTo>
                    <a:pt x="84524" y="159684"/>
                  </a:lnTo>
                  <a:lnTo>
                    <a:pt x="84490" y="160470"/>
                  </a:lnTo>
                  <a:lnTo>
                    <a:pt x="84387" y="161222"/>
                  </a:lnTo>
                  <a:lnTo>
                    <a:pt x="84216" y="161974"/>
                  </a:lnTo>
                  <a:lnTo>
                    <a:pt x="83977" y="162692"/>
                  </a:lnTo>
                  <a:lnTo>
                    <a:pt x="83669" y="163341"/>
                  </a:lnTo>
                  <a:lnTo>
                    <a:pt x="83328" y="163991"/>
                  </a:lnTo>
                  <a:lnTo>
                    <a:pt x="82917" y="164572"/>
                  </a:lnTo>
                  <a:lnTo>
                    <a:pt x="82439" y="165118"/>
                  </a:lnTo>
                  <a:lnTo>
                    <a:pt x="81926" y="165631"/>
                  </a:lnTo>
                  <a:lnTo>
                    <a:pt x="81379" y="166075"/>
                  </a:lnTo>
                  <a:lnTo>
                    <a:pt x="80798" y="166451"/>
                  </a:lnTo>
                  <a:lnTo>
                    <a:pt x="80183" y="166793"/>
                  </a:lnTo>
                  <a:lnTo>
                    <a:pt x="79534" y="167032"/>
                  </a:lnTo>
                  <a:lnTo>
                    <a:pt x="78850" y="167238"/>
                  </a:lnTo>
                  <a:lnTo>
                    <a:pt x="78132" y="167340"/>
                  </a:lnTo>
                  <a:lnTo>
                    <a:pt x="77415" y="167374"/>
                  </a:lnTo>
                  <a:lnTo>
                    <a:pt x="7109" y="167374"/>
                  </a:lnTo>
                  <a:lnTo>
                    <a:pt x="7109" y="167374"/>
                  </a:lnTo>
                  <a:lnTo>
                    <a:pt x="6391" y="167340"/>
                  </a:lnTo>
                  <a:lnTo>
                    <a:pt x="5674" y="167238"/>
                  </a:lnTo>
                  <a:lnTo>
                    <a:pt x="4990" y="167032"/>
                  </a:lnTo>
                  <a:lnTo>
                    <a:pt x="4341" y="166793"/>
                  </a:lnTo>
                  <a:lnTo>
                    <a:pt x="3726" y="166451"/>
                  </a:lnTo>
                  <a:lnTo>
                    <a:pt x="3110" y="166075"/>
                  </a:lnTo>
                  <a:lnTo>
                    <a:pt x="2563" y="165631"/>
                  </a:lnTo>
                  <a:lnTo>
                    <a:pt x="2085" y="165118"/>
                  </a:lnTo>
                  <a:lnTo>
                    <a:pt x="1606" y="164572"/>
                  </a:lnTo>
                  <a:lnTo>
                    <a:pt x="1196" y="163991"/>
                  </a:lnTo>
                  <a:lnTo>
                    <a:pt x="855" y="163375"/>
                  </a:lnTo>
                  <a:lnTo>
                    <a:pt x="547" y="162692"/>
                  </a:lnTo>
                  <a:lnTo>
                    <a:pt x="308" y="161974"/>
                  </a:lnTo>
                  <a:lnTo>
                    <a:pt x="137" y="161222"/>
                  </a:lnTo>
                  <a:lnTo>
                    <a:pt x="34" y="160470"/>
                  </a:lnTo>
                  <a:lnTo>
                    <a:pt x="0" y="159684"/>
                  </a:lnTo>
                  <a:lnTo>
                    <a:pt x="0" y="9092"/>
                  </a:lnTo>
                  <a:lnTo>
                    <a:pt x="0" y="9092"/>
                  </a:lnTo>
                  <a:lnTo>
                    <a:pt x="34" y="7554"/>
                  </a:lnTo>
                  <a:lnTo>
                    <a:pt x="68" y="6871"/>
                  </a:lnTo>
                  <a:lnTo>
                    <a:pt x="137" y="6187"/>
                  </a:lnTo>
                  <a:lnTo>
                    <a:pt x="205" y="5606"/>
                  </a:lnTo>
                  <a:lnTo>
                    <a:pt x="308" y="5025"/>
                  </a:lnTo>
                  <a:lnTo>
                    <a:pt x="410" y="4478"/>
                  </a:lnTo>
                  <a:lnTo>
                    <a:pt x="547" y="4000"/>
                  </a:lnTo>
                  <a:lnTo>
                    <a:pt x="684" y="3555"/>
                  </a:lnTo>
                  <a:lnTo>
                    <a:pt x="855" y="3145"/>
                  </a:lnTo>
                  <a:lnTo>
                    <a:pt x="1025" y="2735"/>
                  </a:lnTo>
                  <a:lnTo>
                    <a:pt x="1196" y="2393"/>
                  </a:lnTo>
                  <a:lnTo>
                    <a:pt x="1401" y="2086"/>
                  </a:lnTo>
                  <a:lnTo>
                    <a:pt x="1606" y="1778"/>
                  </a:lnTo>
                  <a:lnTo>
                    <a:pt x="1846" y="1505"/>
                  </a:lnTo>
                  <a:lnTo>
                    <a:pt x="2085" y="1300"/>
                  </a:lnTo>
                  <a:lnTo>
                    <a:pt x="2324" y="1060"/>
                  </a:lnTo>
                  <a:lnTo>
                    <a:pt x="2563" y="890"/>
                  </a:lnTo>
                  <a:lnTo>
                    <a:pt x="2837" y="719"/>
                  </a:lnTo>
                  <a:lnTo>
                    <a:pt x="3110" y="582"/>
                  </a:lnTo>
                  <a:lnTo>
                    <a:pt x="3418" y="445"/>
                  </a:lnTo>
                  <a:lnTo>
                    <a:pt x="3726" y="343"/>
                  </a:lnTo>
                  <a:lnTo>
                    <a:pt x="4341" y="206"/>
                  </a:lnTo>
                  <a:lnTo>
                    <a:pt x="4990" y="103"/>
                  </a:lnTo>
                  <a:lnTo>
                    <a:pt x="5674" y="35"/>
                  </a:lnTo>
                  <a:lnTo>
                    <a:pt x="6391" y="1"/>
                  </a:lnTo>
                  <a:lnTo>
                    <a:pt x="7109" y="1"/>
                  </a:lnTo>
                  <a:lnTo>
                    <a:pt x="21191" y="1"/>
                  </a:lnTo>
                  <a:lnTo>
                    <a:pt x="21191" y="1"/>
                  </a:lnTo>
                  <a:lnTo>
                    <a:pt x="21362" y="1"/>
                  </a:lnTo>
                  <a:lnTo>
                    <a:pt x="21498" y="35"/>
                  </a:lnTo>
                  <a:lnTo>
                    <a:pt x="21772" y="138"/>
                  </a:lnTo>
                  <a:lnTo>
                    <a:pt x="22011" y="343"/>
                  </a:lnTo>
                  <a:lnTo>
                    <a:pt x="22250" y="582"/>
                  </a:lnTo>
                  <a:lnTo>
                    <a:pt x="22421" y="890"/>
                  </a:lnTo>
                  <a:lnTo>
                    <a:pt x="22558" y="1265"/>
                  </a:lnTo>
                  <a:lnTo>
                    <a:pt x="22661" y="1641"/>
                  </a:lnTo>
                  <a:lnTo>
                    <a:pt x="22695" y="2086"/>
                  </a:lnTo>
                  <a:lnTo>
                    <a:pt x="22695" y="2564"/>
                  </a:lnTo>
                  <a:lnTo>
                    <a:pt x="22695" y="2564"/>
                  </a:lnTo>
                  <a:lnTo>
                    <a:pt x="22695" y="3043"/>
                  </a:lnTo>
                  <a:lnTo>
                    <a:pt x="22763" y="3453"/>
                  </a:lnTo>
                  <a:lnTo>
                    <a:pt x="22831" y="3795"/>
                  </a:lnTo>
                  <a:lnTo>
                    <a:pt x="22934" y="4102"/>
                  </a:lnTo>
                  <a:lnTo>
                    <a:pt x="23071" y="4376"/>
                  </a:lnTo>
                  <a:lnTo>
                    <a:pt x="23242" y="4581"/>
                  </a:lnTo>
                  <a:lnTo>
                    <a:pt x="23447" y="4786"/>
                  </a:lnTo>
                  <a:lnTo>
                    <a:pt x="23652" y="4923"/>
                  </a:lnTo>
                  <a:lnTo>
                    <a:pt x="23891" y="5025"/>
                  </a:lnTo>
                  <a:lnTo>
                    <a:pt x="24130" y="5128"/>
                  </a:lnTo>
                  <a:lnTo>
                    <a:pt x="24404" y="5162"/>
                  </a:lnTo>
                  <a:lnTo>
                    <a:pt x="24711" y="5230"/>
                  </a:lnTo>
                  <a:lnTo>
                    <a:pt x="25326" y="5264"/>
                  </a:lnTo>
                  <a:lnTo>
                    <a:pt x="25976" y="5264"/>
                  </a:lnTo>
                  <a:lnTo>
                    <a:pt x="58548" y="5264"/>
                  </a:lnTo>
                  <a:lnTo>
                    <a:pt x="58548" y="5264"/>
                  </a:lnTo>
                  <a:lnTo>
                    <a:pt x="59197" y="5264"/>
                  </a:lnTo>
                  <a:lnTo>
                    <a:pt x="59813" y="5230"/>
                  </a:lnTo>
                  <a:lnTo>
                    <a:pt x="60120" y="5196"/>
                  </a:lnTo>
                  <a:lnTo>
                    <a:pt x="60394" y="5128"/>
                  </a:lnTo>
                  <a:lnTo>
                    <a:pt x="60633" y="5025"/>
                  </a:lnTo>
                  <a:lnTo>
                    <a:pt x="60872" y="4923"/>
                  </a:lnTo>
                  <a:lnTo>
                    <a:pt x="61077" y="4786"/>
                  </a:lnTo>
                  <a:lnTo>
                    <a:pt x="61282" y="4615"/>
                  </a:lnTo>
                  <a:lnTo>
                    <a:pt x="61453" y="4376"/>
                  </a:lnTo>
                  <a:lnTo>
                    <a:pt x="61590" y="4102"/>
                  </a:lnTo>
                  <a:lnTo>
                    <a:pt x="61693" y="3795"/>
                  </a:lnTo>
                  <a:lnTo>
                    <a:pt x="61761" y="3453"/>
                  </a:lnTo>
                  <a:lnTo>
                    <a:pt x="61829" y="3043"/>
                  </a:lnTo>
                  <a:lnTo>
                    <a:pt x="61829" y="2564"/>
                  </a:lnTo>
                  <a:lnTo>
                    <a:pt x="61829" y="2086"/>
                  </a:lnTo>
                  <a:lnTo>
                    <a:pt x="61829" y="2086"/>
                  </a:lnTo>
                  <a:lnTo>
                    <a:pt x="61863" y="1641"/>
                  </a:lnTo>
                  <a:lnTo>
                    <a:pt x="61966" y="1265"/>
                  </a:lnTo>
                  <a:lnTo>
                    <a:pt x="62103" y="890"/>
                  </a:lnTo>
                  <a:lnTo>
                    <a:pt x="62274" y="582"/>
                  </a:lnTo>
                  <a:lnTo>
                    <a:pt x="62479" y="343"/>
                  </a:lnTo>
                  <a:lnTo>
                    <a:pt x="62752" y="138"/>
                  </a:lnTo>
                  <a:lnTo>
                    <a:pt x="63025" y="35"/>
                  </a:lnTo>
                  <a:lnTo>
                    <a:pt x="63162" y="1"/>
                  </a:lnTo>
                  <a:lnTo>
                    <a:pt x="63333" y="1"/>
                  </a:lnTo>
                  <a:lnTo>
                    <a:pt x="77415" y="1"/>
                  </a:lnTo>
                  <a:lnTo>
                    <a:pt x="77415" y="1"/>
                  </a:lnTo>
                  <a:lnTo>
                    <a:pt x="78132" y="1"/>
                  </a:lnTo>
                  <a:lnTo>
                    <a:pt x="78850" y="69"/>
                  </a:lnTo>
                  <a:lnTo>
                    <a:pt x="79534" y="138"/>
                  </a:lnTo>
                  <a:lnTo>
                    <a:pt x="80183" y="308"/>
                  </a:lnTo>
                  <a:lnTo>
                    <a:pt x="80798" y="514"/>
                  </a:lnTo>
                  <a:lnTo>
                    <a:pt x="81106" y="616"/>
                  </a:lnTo>
                  <a:lnTo>
                    <a:pt x="81414" y="787"/>
                  </a:lnTo>
                  <a:lnTo>
                    <a:pt x="81687" y="924"/>
                  </a:lnTo>
                  <a:lnTo>
                    <a:pt x="81960" y="1129"/>
                  </a:lnTo>
                  <a:lnTo>
                    <a:pt x="82200" y="1334"/>
                  </a:lnTo>
                  <a:lnTo>
                    <a:pt x="82439" y="1573"/>
                  </a:lnTo>
                  <a:lnTo>
                    <a:pt x="82678" y="1812"/>
                  </a:lnTo>
                  <a:lnTo>
                    <a:pt x="82917" y="2086"/>
                  </a:lnTo>
                  <a:lnTo>
                    <a:pt x="83123" y="2393"/>
                  </a:lnTo>
                  <a:lnTo>
                    <a:pt x="83328" y="2701"/>
                  </a:lnTo>
                  <a:lnTo>
                    <a:pt x="83498" y="3077"/>
                  </a:lnTo>
                  <a:lnTo>
                    <a:pt x="83669" y="3453"/>
                  </a:lnTo>
                  <a:lnTo>
                    <a:pt x="83840" y="3863"/>
                  </a:lnTo>
                  <a:lnTo>
                    <a:pt x="83977" y="4307"/>
                  </a:lnTo>
                  <a:lnTo>
                    <a:pt x="84114" y="4786"/>
                  </a:lnTo>
                  <a:lnTo>
                    <a:pt x="84216" y="5299"/>
                  </a:lnTo>
                  <a:lnTo>
                    <a:pt x="84319" y="5845"/>
                  </a:lnTo>
                  <a:lnTo>
                    <a:pt x="84387" y="6426"/>
                  </a:lnTo>
                  <a:lnTo>
                    <a:pt x="84490" y="7657"/>
                  </a:lnTo>
                  <a:lnTo>
                    <a:pt x="84524" y="90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3"/>
            <p:cNvSpPr/>
            <p:nvPr/>
          </p:nvSpPr>
          <p:spPr>
            <a:xfrm>
              <a:off x="2750875" y="557675"/>
              <a:ext cx="2113100" cy="568250"/>
            </a:xfrm>
            <a:custGeom>
              <a:avLst/>
              <a:gdLst/>
              <a:ahLst/>
              <a:cxnLst/>
              <a:rect l="l" t="t" r="r" b="b"/>
              <a:pathLst>
                <a:path w="84524" h="22730" extrusionOk="0">
                  <a:moveTo>
                    <a:pt x="6391" y="1"/>
                  </a:moveTo>
                  <a:lnTo>
                    <a:pt x="5674" y="35"/>
                  </a:lnTo>
                  <a:lnTo>
                    <a:pt x="4990" y="103"/>
                  </a:lnTo>
                  <a:lnTo>
                    <a:pt x="4341" y="206"/>
                  </a:lnTo>
                  <a:lnTo>
                    <a:pt x="3726" y="343"/>
                  </a:lnTo>
                  <a:lnTo>
                    <a:pt x="3418" y="445"/>
                  </a:lnTo>
                  <a:lnTo>
                    <a:pt x="3145" y="582"/>
                  </a:lnTo>
                  <a:lnTo>
                    <a:pt x="2837" y="719"/>
                  </a:lnTo>
                  <a:lnTo>
                    <a:pt x="2598" y="890"/>
                  </a:lnTo>
                  <a:lnTo>
                    <a:pt x="2324" y="1060"/>
                  </a:lnTo>
                  <a:lnTo>
                    <a:pt x="2085" y="1300"/>
                  </a:lnTo>
                  <a:lnTo>
                    <a:pt x="1846" y="1539"/>
                  </a:lnTo>
                  <a:lnTo>
                    <a:pt x="1606" y="1778"/>
                  </a:lnTo>
                  <a:lnTo>
                    <a:pt x="1401" y="2086"/>
                  </a:lnTo>
                  <a:lnTo>
                    <a:pt x="1196" y="2393"/>
                  </a:lnTo>
                  <a:lnTo>
                    <a:pt x="1025" y="2735"/>
                  </a:lnTo>
                  <a:lnTo>
                    <a:pt x="855" y="3145"/>
                  </a:lnTo>
                  <a:lnTo>
                    <a:pt x="684" y="3555"/>
                  </a:lnTo>
                  <a:lnTo>
                    <a:pt x="547" y="4000"/>
                  </a:lnTo>
                  <a:lnTo>
                    <a:pt x="410" y="4512"/>
                  </a:lnTo>
                  <a:lnTo>
                    <a:pt x="308" y="5025"/>
                  </a:lnTo>
                  <a:lnTo>
                    <a:pt x="205" y="5606"/>
                  </a:lnTo>
                  <a:lnTo>
                    <a:pt x="137" y="6221"/>
                  </a:lnTo>
                  <a:lnTo>
                    <a:pt x="68" y="6871"/>
                  </a:lnTo>
                  <a:lnTo>
                    <a:pt x="34" y="7554"/>
                  </a:lnTo>
                  <a:lnTo>
                    <a:pt x="0" y="9092"/>
                  </a:lnTo>
                  <a:lnTo>
                    <a:pt x="0" y="22730"/>
                  </a:lnTo>
                  <a:lnTo>
                    <a:pt x="84524" y="22730"/>
                  </a:lnTo>
                  <a:lnTo>
                    <a:pt x="84524" y="9092"/>
                  </a:lnTo>
                  <a:lnTo>
                    <a:pt x="84490" y="7691"/>
                  </a:lnTo>
                  <a:lnTo>
                    <a:pt x="84387" y="6426"/>
                  </a:lnTo>
                  <a:lnTo>
                    <a:pt x="84319" y="5845"/>
                  </a:lnTo>
                  <a:lnTo>
                    <a:pt x="84216" y="5299"/>
                  </a:lnTo>
                  <a:lnTo>
                    <a:pt x="84114" y="4786"/>
                  </a:lnTo>
                  <a:lnTo>
                    <a:pt x="83977" y="4307"/>
                  </a:lnTo>
                  <a:lnTo>
                    <a:pt x="83840" y="3863"/>
                  </a:lnTo>
                  <a:lnTo>
                    <a:pt x="83669" y="3453"/>
                  </a:lnTo>
                  <a:lnTo>
                    <a:pt x="83498" y="3077"/>
                  </a:lnTo>
                  <a:lnTo>
                    <a:pt x="83328" y="2701"/>
                  </a:lnTo>
                  <a:lnTo>
                    <a:pt x="83123" y="2393"/>
                  </a:lnTo>
                  <a:lnTo>
                    <a:pt x="82917" y="2086"/>
                  </a:lnTo>
                  <a:lnTo>
                    <a:pt x="82678" y="1812"/>
                  </a:lnTo>
                  <a:lnTo>
                    <a:pt x="82439" y="1573"/>
                  </a:lnTo>
                  <a:lnTo>
                    <a:pt x="82200" y="1334"/>
                  </a:lnTo>
                  <a:lnTo>
                    <a:pt x="81960" y="1129"/>
                  </a:lnTo>
                  <a:lnTo>
                    <a:pt x="81687" y="924"/>
                  </a:lnTo>
                  <a:lnTo>
                    <a:pt x="81414" y="787"/>
                  </a:lnTo>
                  <a:lnTo>
                    <a:pt x="81106" y="616"/>
                  </a:lnTo>
                  <a:lnTo>
                    <a:pt x="80798" y="514"/>
                  </a:lnTo>
                  <a:lnTo>
                    <a:pt x="80183" y="308"/>
                  </a:lnTo>
                  <a:lnTo>
                    <a:pt x="79534" y="138"/>
                  </a:lnTo>
                  <a:lnTo>
                    <a:pt x="78850" y="69"/>
                  </a:lnTo>
                  <a:lnTo>
                    <a:pt x="78132" y="1"/>
                  </a:lnTo>
                  <a:lnTo>
                    <a:pt x="63162" y="1"/>
                  </a:lnTo>
                  <a:lnTo>
                    <a:pt x="63025" y="35"/>
                  </a:lnTo>
                  <a:lnTo>
                    <a:pt x="62752" y="138"/>
                  </a:lnTo>
                  <a:lnTo>
                    <a:pt x="62479" y="343"/>
                  </a:lnTo>
                  <a:lnTo>
                    <a:pt x="62274" y="582"/>
                  </a:lnTo>
                  <a:lnTo>
                    <a:pt x="62103" y="890"/>
                  </a:lnTo>
                  <a:lnTo>
                    <a:pt x="61966" y="1265"/>
                  </a:lnTo>
                  <a:lnTo>
                    <a:pt x="61863" y="1641"/>
                  </a:lnTo>
                  <a:lnTo>
                    <a:pt x="61829" y="2086"/>
                  </a:lnTo>
                  <a:lnTo>
                    <a:pt x="61829" y="2564"/>
                  </a:lnTo>
                  <a:lnTo>
                    <a:pt x="61829" y="3043"/>
                  </a:lnTo>
                  <a:lnTo>
                    <a:pt x="61761" y="3453"/>
                  </a:lnTo>
                  <a:lnTo>
                    <a:pt x="61693" y="3795"/>
                  </a:lnTo>
                  <a:lnTo>
                    <a:pt x="61590" y="4102"/>
                  </a:lnTo>
                  <a:lnTo>
                    <a:pt x="61453" y="4376"/>
                  </a:lnTo>
                  <a:lnTo>
                    <a:pt x="61282" y="4581"/>
                  </a:lnTo>
                  <a:lnTo>
                    <a:pt x="61077" y="4786"/>
                  </a:lnTo>
                  <a:lnTo>
                    <a:pt x="60872" y="4923"/>
                  </a:lnTo>
                  <a:lnTo>
                    <a:pt x="60633" y="5025"/>
                  </a:lnTo>
                  <a:lnTo>
                    <a:pt x="60394" y="5128"/>
                  </a:lnTo>
                  <a:lnTo>
                    <a:pt x="60120" y="5162"/>
                  </a:lnTo>
                  <a:lnTo>
                    <a:pt x="59813" y="5230"/>
                  </a:lnTo>
                  <a:lnTo>
                    <a:pt x="59197" y="5264"/>
                  </a:lnTo>
                  <a:lnTo>
                    <a:pt x="25326" y="5264"/>
                  </a:lnTo>
                  <a:lnTo>
                    <a:pt x="24711" y="5230"/>
                  </a:lnTo>
                  <a:lnTo>
                    <a:pt x="24404" y="5162"/>
                  </a:lnTo>
                  <a:lnTo>
                    <a:pt x="24130" y="5128"/>
                  </a:lnTo>
                  <a:lnTo>
                    <a:pt x="23891" y="5025"/>
                  </a:lnTo>
                  <a:lnTo>
                    <a:pt x="23652" y="4923"/>
                  </a:lnTo>
                  <a:lnTo>
                    <a:pt x="23447" y="4786"/>
                  </a:lnTo>
                  <a:lnTo>
                    <a:pt x="23242" y="4581"/>
                  </a:lnTo>
                  <a:lnTo>
                    <a:pt x="23071" y="4376"/>
                  </a:lnTo>
                  <a:lnTo>
                    <a:pt x="22934" y="4102"/>
                  </a:lnTo>
                  <a:lnTo>
                    <a:pt x="22831" y="3795"/>
                  </a:lnTo>
                  <a:lnTo>
                    <a:pt x="22763" y="3453"/>
                  </a:lnTo>
                  <a:lnTo>
                    <a:pt x="22695" y="3043"/>
                  </a:lnTo>
                  <a:lnTo>
                    <a:pt x="22695" y="2564"/>
                  </a:lnTo>
                  <a:lnTo>
                    <a:pt x="22695" y="2086"/>
                  </a:lnTo>
                  <a:lnTo>
                    <a:pt x="22661" y="1641"/>
                  </a:lnTo>
                  <a:lnTo>
                    <a:pt x="22558" y="1265"/>
                  </a:lnTo>
                  <a:lnTo>
                    <a:pt x="22421" y="890"/>
                  </a:lnTo>
                  <a:lnTo>
                    <a:pt x="22250" y="582"/>
                  </a:lnTo>
                  <a:lnTo>
                    <a:pt x="22045" y="343"/>
                  </a:lnTo>
                  <a:lnTo>
                    <a:pt x="21772" y="138"/>
                  </a:lnTo>
                  <a:lnTo>
                    <a:pt x="21498" y="35"/>
                  </a:lnTo>
                  <a:lnTo>
                    <a:pt x="21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3"/>
            <p:cNvSpPr/>
            <p:nvPr/>
          </p:nvSpPr>
          <p:spPr>
            <a:xfrm>
              <a:off x="3683075" y="573925"/>
              <a:ext cx="248675" cy="28225"/>
            </a:xfrm>
            <a:custGeom>
              <a:avLst/>
              <a:gdLst/>
              <a:ahLst/>
              <a:cxnLst/>
              <a:rect l="l" t="t" r="r" b="b"/>
              <a:pathLst>
                <a:path w="9947" h="1129" extrusionOk="0">
                  <a:moveTo>
                    <a:pt x="411" y="0"/>
                  </a:moveTo>
                  <a:lnTo>
                    <a:pt x="309" y="34"/>
                  </a:lnTo>
                  <a:lnTo>
                    <a:pt x="138" y="171"/>
                  </a:lnTo>
                  <a:lnTo>
                    <a:pt x="35" y="342"/>
                  </a:lnTo>
                  <a:lnTo>
                    <a:pt x="1" y="445"/>
                  </a:lnTo>
                  <a:lnTo>
                    <a:pt x="1" y="547"/>
                  </a:lnTo>
                  <a:lnTo>
                    <a:pt x="1" y="581"/>
                  </a:lnTo>
                  <a:lnTo>
                    <a:pt x="1" y="684"/>
                  </a:lnTo>
                  <a:lnTo>
                    <a:pt x="35" y="786"/>
                  </a:lnTo>
                  <a:lnTo>
                    <a:pt x="69" y="889"/>
                  </a:lnTo>
                  <a:lnTo>
                    <a:pt x="138" y="957"/>
                  </a:lnTo>
                  <a:lnTo>
                    <a:pt x="206" y="1026"/>
                  </a:lnTo>
                  <a:lnTo>
                    <a:pt x="309" y="1094"/>
                  </a:lnTo>
                  <a:lnTo>
                    <a:pt x="411" y="1094"/>
                  </a:lnTo>
                  <a:lnTo>
                    <a:pt x="514" y="1128"/>
                  </a:lnTo>
                  <a:lnTo>
                    <a:pt x="9434" y="1128"/>
                  </a:lnTo>
                  <a:lnTo>
                    <a:pt x="9537" y="1094"/>
                  </a:lnTo>
                  <a:lnTo>
                    <a:pt x="9639" y="1060"/>
                  </a:lnTo>
                  <a:lnTo>
                    <a:pt x="9742" y="1026"/>
                  </a:lnTo>
                  <a:lnTo>
                    <a:pt x="9810" y="957"/>
                  </a:lnTo>
                  <a:lnTo>
                    <a:pt x="9879" y="855"/>
                  </a:lnTo>
                  <a:lnTo>
                    <a:pt x="9913" y="752"/>
                  </a:lnTo>
                  <a:lnTo>
                    <a:pt x="9947" y="650"/>
                  </a:lnTo>
                  <a:lnTo>
                    <a:pt x="9947" y="547"/>
                  </a:lnTo>
                  <a:lnTo>
                    <a:pt x="9947" y="445"/>
                  </a:lnTo>
                  <a:lnTo>
                    <a:pt x="9913" y="342"/>
                  </a:lnTo>
                  <a:lnTo>
                    <a:pt x="9879" y="240"/>
                  </a:lnTo>
                  <a:lnTo>
                    <a:pt x="9810" y="171"/>
                  </a:lnTo>
                  <a:lnTo>
                    <a:pt x="9708" y="103"/>
                  </a:lnTo>
                  <a:lnTo>
                    <a:pt x="9605" y="34"/>
                  </a:lnTo>
                  <a:lnTo>
                    <a:pt x="95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3"/>
            <p:cNvSpPr/>
            <p:nvPr/>
          </p:nvSpPr>
          <p:spPr>
            <a:xfrm>
              <a:off x="3143925" y="622625"/>
              <a:ext cx="76075" cy="21375"/>
            </a:xfrm>
            <a:custGeom>
              <a:avLst/>
              <a:gdLst/>
              <a:ahLst/>
              <a:cxnLst/>
              <a:rect l="l" t="t" r="r" b="b"/>
              <a:pathLst>
                <a:path w="3043" h="855" extrusionOk="0">
                  <a:moveTo>
                    <a:pt x="1402" y="0"/>
                  </a:moveTo>
                  <a:lnTo>
                    <a:pt x="1128" y="35"/>
                  </a:lnTo>
                  <a:lnTo>
                    <a:pt x="855" y="137"/>
                  </a:lnTo>
                  <a:lnTo>
                    <a:pt x="581" y="240"/>
                  </a:lnTo>
                  <a:lnTo>
                    <a:pt x="376" y="342"/>
                  </a:lnTo>
                  <a:lnTo>
                    <a:pt x="171" y="479"/>
                  </a:lnTo>
                  <a:lnTo>
                    <a:pt x="0" y="650"/>
                  </a:lnTo>
                  <a:lnTo>
                    <a:pt x="137" y="787"/>
                  </a:lnTo>
                  <a:lnTo>
                    <a:pt x="205" y="855"/>
                  </a:lnTo>
                  <a:lnTo>
                    <a:pt x="513" y="616"/>
                  </a:lnTo>
                  <a:lnTo>
                    <a:pt x="821" y="445"/>
                  </a:lnTo>
                  <a:lnTo>
                    <a:pt x="1162" y="342"/>
                  </a:lnTo>
                  <a:lnTo>
                    <a:pt x="1538" y="308"/>
                  </a:lnTo>
                  <a:lnTo>
                    <a:pt x="1880" y="342"/>
                  </a:lnTo>
                  <a:lnTo>
                    <a:pt x="2222" y="445"/>
                  </a:lnTo>
                  <a:lnTo>
                    <a:pt x="2529" y="616"/>
                  </a:lnTo>
                  <a:lnTo>
                    <a:pt x="2837" y="855"/>
                  </a:lnTo>
                  <a:lnTo>
                    <a:pt x="2905" y="787"/>
                  </a:lnTo>
                  <a:lnTo>
                    <a:pt x="3042" y="650"/>
                  </a:lnTo>
                  <a:lnTo>
                    <a:pt x="2905" y="513"/>
                  </a:lnTo>
                  <a:lnTo>
                    <a:pt x="2598" y="274"/>
                  </a:lnTo>
                  <a:lnTo>
                    <a:pt x="2427" y="206"/>
                  </a:lnTo>
                  <a:lnTo>
                    <a:pt x="2256" y="137"/>
                  </a:lnTo>
                  <a:lnTo>
                    <a:pt x="2017" y="69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3"/>
            <p:cNvSpPr/>
            <p:nvPr/>
          </p:nvSpPr>
          <p:spPr>
            <a:xfrm>
              <a:off x="3154175" y="638000"/>
              <a:ext cx="54700" cy="17125"/>
            </a:xfrm>
            <a:custGeom>
              <a:avLst/>
              <a:gdLst/>
              <a:ahLst/>
              <a:cxnLst/>
              <a:rect l="l" t="t" r="r" b="b"/>
              <a:pathLst>
                <a:path w="2188" h="685" extrusionOk="0">
                  <a:moveTo>
                    <a:pt x="1094" y="1"/>
                  </a:moveTo>
                  <a:lnTo>
                    <a:pt x="821" y="35"/>
                  </a:lnTo>
                  <a:lnTo>
                    <a:pt x="513" y="103"/>
                  </a:lnTo>
                  <a:lnTo>
                    <a:pt x="240" y="240"/>
                  </a:lnTo>
                  <a:lnTo>
                    <a:pt x="0" y="445"/>
                  </a:lnTo>
                  <a:lnTo>
                    <a:pt x="240" y="684"/>
                  </a:lnTo>
                  <a:lnTo>
                    <a:pt x="411" y="513"/>
                  </a:lnTo>
                  <a:lnTo>
                    <a:pt x="616" y="411"/>
                  </a:lnTo>
                  <a:lnTo>
                    <a:pt x="855" y="308"/>
                  </a:lnTo>
                  <a:lnTo>
                    <a:pt x="1333" y="308"/>
                  </a:lnTo>
                  <a:lnTo>
                    <a:pt x="1573" y="377"/>
                  </a:lnTo>
                  <a:lnTo>
                    <a:pt x="1812" y="513"/>
                  </a:lnTo>
                  <a:lnTo>
                    <a:pt x="1983" y="650"/>
                  </a:lnTo>
                  <a:lnTo>
                    <a:pt x="2188" y="445"/>
                  </a:lnTo>
                  <a:lnTo>
                    <a:pt x="1949" y="240"/>
                  </a:lnTo>
                  <a:lnTo>
                    <a:pt x="1675" y="103"/>
                  </a:lnTo>
                  <a:lnTo>
                    <a:pt x="1402" y="35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3"/>
            <p:cNvSpPr/>
            <p:nvPr/>
          </p:nvSpPr>
          <p:spPr>
            <a:xfrm>
              <a:off x="3165275" y="653375"/>
              <a:ext cx="33350" cy="12000"/>
            </a:xfrm>
            <a:custGeom>
              <a:avLst/>
              <a:gdLst/>
              <a:ahLst/>
              <a:cxnLst/>
              <a:rect l="l" t="t" r="r" b="b"/>
              <a:pathLst>
                <a:path w="1334" h="480" extrusionOk="0">
                  <a:moveTo>
                    <a:pt x="479" y="1"/>
                  </a:moveTo>
                  <a:lnTo>
                    <a:pt x="308" y="69"/>
                  </a:lnTo>
                  <a:lnTo>
                    <a:pt x="137" y="138"/>
                  </a:lnTo>
                  <a:lnTo>
                    <a:pt x="1" y="274"/>
                  </a:lnTo>
                  <a:lnTo>
                    <a:pt x="206" y="479"/>
                  </a:lnTo>
                  <a:lnTo>
                    <a:pt x="308" y="411"/>
                  </a:lnTo>
                  <a:lnTo>
                    <a:pt x="411" y="343"/>
                  </a:lnTo>
                  <a:lnTo>
                    <a:pt x="548" y="308"/>
                  </a:lnTo>
                  <a:lnTo>
                    <a:pt x="787" y="308"/>
                  </a:lnTo>
                  <a:lnTo>
                    <a:pt x="924" y="343"/>
                  </a:lnTo>
                  <a:lnTo>
                    <a:pt x="1026" y="411"/>
                  </a:lnTo>
                  <a:lnTo>
                    <a:pt x="1129" y="479"/>
                  </a:lnTo>
                  <a:lnTo>
                    <a:pt x="1334" y="274"/>
                  </a:lnTo>
                  <a:lnTo>
                    <a:pt x="1334" y="240"/>
                  </a:lnTo>
                  <a:lnTo>
                    <a:pt x="1163" y="138"/>
                  </a:lnTo>
                  <a:lnTo>
                    <a:pt x="1026" y="69"/>
                  </a:lnTo>
                  <a:lnTo>
                    <a:pt x="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>
              <a:off x="3177250" y="665350"/>
              <a:ext cx="9425" cy="10275"/>
            </a:xfrm>
            <a:custGeom>
              <a:avLst/>
              <a:gdLst/>
              <a:ahLst/>
              <a:cxnLst/>
              <a:rect l="l" t="t" r="r" b="b"/>
              <a:pathLst>
                <a:path w="377" h="411" extrusionOk="0">
                  <a:moveTo>
                    <a:pt x="171" y="0"/>
                  </a:moveTo>
                  <a:lnTo>
                    <a:pt x="103" y="35"/>
                  </a:lnTo>
                  <a:lnTo>
                    <a:pt x="34" y="69"/>
                  </a:lnTo>
                  <a:lnTo>
                    <a:pt x="0" y="137"/>
                  </a:lnTo>
                  <a:lnTo>
                    <a:pt x="0" y="205"/>
                  </a:lnTo>
                  <a:lnTo>
                    <a:pt x="0" y="274"/>
                  </a:lnTo>
                  <a:lnTo>
                    <a:pt x="34" y="342"/>
                  </a:lnTo>
                  <a:lnTo>
                    <a:pt x="103" y="376"/>
                  </a:lnTo>
                  <a:lnTo>
                    <a:pt x="205" y="411"/>
                  </a:lnTo>
                  <a:lnTo>
                    <a:pt x="274" y="376"/>
                  </a:lnTo>
                  <a:lnTo>
                    <a:pt x="342" y="342"/>
                  </a:lnTo>
                  <a:lnTo>
                    <a:pt x="376" y="274"/>
                  </a:lnTo>
                  <a:lnTo>
                    <a:pt x="376" y="205"/>
                  </a:lnTo>
                  <a:lnTo>
                    <a:pt x="376" y="103"/>
                  </a:lnTo>
                  <a:lnTo>
                    <a:pt x="308" y="6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3"/>
            <p:cNvSpPr/>
            <p:nvPr/>
          </p:nvSpPr>
          <p:spPr>
            <a:xfrm>
              <a:off x="2888425" y="634575"/>
              <a:ext cx="28225" cy="28225"/>
            </a:xfrm>
            <a:custGeom>
              <a:avLst/>
              <a:gdLst/>
              <a:ahLst/>
              <a:cxnLst/>
              <a:rect l="l" t="t" r="r" b="b"/>
              <a:pathLst>
                <a:path w="1129" h="1129" extrusionOk="0">
                  <a:moveTo>
                    <a:pt x="445" y="1"/>
                  </a:moveTo>
                  <a:lnTo>
                    <a:pt x="343" y="35"/>
                  </a:lnTo>
                  <a:lnTo>
                    <a:pt x="240" y="103"/>
                  </a:lnTo>
                  <a:lnTo>
                    <a:pt x="172" y="172"/>
                  </a:lnTo>
                  <a:lnTo>
                    <a:pt x="103" y="274"/>
                  </a:lnTo>
                  <a:lnTo>
                    <a:pt x="35" y="343"/>
                  </a:lnTo>
                  <a:lnTo>
                    <a:pt x="1" y="445"/>
                  </a:lnTo>
                  <a:lnTo>
                    <a:pt x="1" y="582"/>
                  </a:lnTo>
                  <a:lnTo>
                    <a:pt x="1" y="685"/>
                  </a:lnTo>
                  <a:lnTo>
                    <a:pt x="35" y="787"/>
                  </a:lnTo>
                  <a:lnTo>
                    <a:pt x="103" y="890"/>
                  </a:lnTo>
                  <a:lnTo>
                    <a:pt x="172" y="958"/>
                  </a:lnTo>
                  <a:lnTo>
                    <a:pt x="240" y="1026"/>
                  </a:lnTo>
                  <a:lnTo>
                    <a:pt x="343" y="1095"/>
                  </a:lnTo>
                  <a:lnTo>
                    <a:pt x="445" y="1129"/>
                  </a:lnTo>
                  <a:lnTo>
                    <a:pt x="684" y="1129"/>
                  </a:lnTo>
                  <a:lnTo>
                    <a:pt x="787" y="1095"/>
                  </a:lnTo>
                  <a:lnTo>
                    <a:pt x="889" y="1026"/>
                  </a:lnTo>
                  <a:lnTo>
                    <a:pt x="958" y="958"/>
                  </a:lnTo>
                  <a:lnTo>
                    <a:pt x="1026" y="890"/>
                  </a:lnTo>
                  <a:lnTo>
                    <a:pt x="1095" y="787"/>
                  </a:lnTo>
                  <a:lnTo>
                    <a:pt x="1129" y="685"/>
                  </a:lnTo>
                  <a:lnTo>
                    <a:pt x="1129" y="548"/>
                  </a:lnTo>
                  <a:lnTo>
                    <a:pt x="1129" y="445"/>
                  </a:lnTo>
                  <a:lnTo>
                    <a:pt x="1095" y="343"/>
                  </a:lnTo>
                  <a:lnTo>
                    <a:pt x="1026" y="240"/>
                  </a:lnTo>
                  <a:lnTo>
                    <a:pt x="958" y="172"/>
                  </a:lnTo>
                  <a:lnTo>
                    <a:pt x="889" y="103"/>
                  </a:lnTo>
                  <a:lnTo>
                    <a:pt x="787" y="35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3"/>
            <p:cNvSpPr/>
            <p:nvPr/>
          </p:nvSpPr>
          <p:spPr>
            <a:xfrm>
              <a:off x="2932875" y="634575"/>
              <a:ext cx="27350" cy="28225"/>
            </a:xfrm>
            <a:custGeom>
              <a:avLst/>
              <a:gdLst/>
              <a:ahLst/>
              <a:cxnLst/>
              <a:rect l="l" t="t" r="r" b="b"/>
              <a:pathLst>
                <a:path w="1094" h="1129" extrusionOk="0">
                  <a:moveTo>
                    <a:pt x="547" y="1"/>
                  </a:moveTo>
                  <a:lnTo>
                    <a:pt x="444" y="35"/>
                  </a:lnTo>
                  <a:lnTo>
                    <a:pt x="342" y="69"/>
                  </a:lnTo>
                  <a:lnTo>
                    <a:pt x="239" y="103"/>
                  </a:lnTo>
                  <a:lnTo>
                    <a:pt x="171" y="172"/>
                  </a:lnTo>
                  <a:lnTo>
                    <a:pt x="103" y="274"/>
                  </a:lnTo>
                  <a:lnTo>
                    <a:pt x="34" y="343"/>
                  </a:lnTo>
                  <a:lnTo>
                    <a:pt x="0" y="445"/>
                  </a:lnTo>
                  <a:lnTo>
                    <a:pt x="0" y="582"/>
                  </a:lnTo>
                  <a:lnTo>
                    <a:pt x="0" y="685"/>
                  </a:lnTo>
                  <a:lnTo>
                    <a:pt x="34" y="787"/>
                  </a:lnTo>
                  <a:lnTo>
                    <a:pt x="103" y="890"/>
                  </a:lnTo>
                  <a:lnTo>
                    <a:pt x="171" y="958"/>
                  </a:lnTo>
                  <a:lnTo>
                    <a:pt x="239" y="1026"/>
                  </a:lnTo>
                  <a:lnTo>
                    <a:pt x="342" y="1095"/>
                  </a:lnTo>
                  <a:lnTo>
                    <a:pt x="444" y="1129"/>
                  </a:lnTo>
                  <a:lnTo>
                    <a:pt x="650" y="1129"/>
                  </a:lnTo>
                  <a:lnTo>
                    <a:pt x="752" y="1095"/>
                  </a:lnTo>
                  <a:lnTo>
                    <a:pt x="855" y="1026"/>
                  </a:lnTo>
                  <a:lnTo>
                    <a:pt x="957" y="958"/>
                  </a:lnTo>
                  <a:lnTo>
                    <a:pt x="1025" y="890"/>
                  </a:lnTo>
                  <a:lnTo>
                    <a:pt x="1060" y="787"/>
                  </a:lnTo>
                  <a:lnTo>
                    <a:pt x="1094" y="685"/>
                  </a:lnTo>
                  <a:lnTo>
                    <a:pt x="1094" y="582"/>
                  </a:lnTo>
                  <a:lnTo>
                    <a:pt x="1094" y="445"/>
                  </a:lnTo>
                  <a:lnTo>
                    <a:pt x="1060" y="343"/>
                  </a:lnTo>
                  <a:lnTo>
                    <a:pt x="1025" y="274"/>
                  </a:lnTo>
                  <a:lnTo>
                    <a:pt x="957" y="172"/>
                  </a:lnTo>
                  <a:lnTo>
                    <a:pt x="855" y="103"/>
                  </a:lnTo>
                  <a:lnTo>
                    <a:pt x="752" y="69"/>
                  </a:lnTo>
                  <a:lnTo>
                    <a:pt x="650" y="35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3"/>
            <p:cNvSpPr/>
            <p:nvPr/>
          </p:nvSpPr>
          <p:spPr>
            <a:xfrm>
              <a:off x="2976450" y="634575"/>
              <a:ext cx="28225" cy="28225"/>
            </a:xfrm>
            <a:custGeom>
              <a:avLst/>
              <a:gdLst/>
              <a:ahLst/>
              <a:cxnLst/>
              <a:rect l="l" t="t" r="r" b="b"/>
              <a:pathLst>
                <a:path w="1129" h="1129" extrusionOk="0">
                  <a:moveTo>
                    <a:pt x="445" y="1"/>
                  </a:moveTo>
                  <a:lnTo>
                    <a:pt x="342" y="35"/>
                  </a:lnTo>
                  <a:lnTo>
                    <a:pt x="239" y="103"/>
                  </a:lnTo>
                  <a:lnTo>
                    <a:pt x="171" y="172"/>
                  </a:lnTo>
                  <a:lnTo>
                    <a:pt x="103" y="274"/>
                  </a:lnTo>
                  <a:lnTo>
                    <a:pt x="69" y="343"/>
                  </a:lnTo>
                  <a:lnTo>
                    <a:pt x="34" y="445"/>
                  </a:lnTo>
                  <a:lnTo>
                    <a:pt x="0" y="582"/>
                  </a:lnTo>
                  <a:lnTo>
                    <a:pt x="34" y="685"/>
                  </a:lnTo>
                  <a:lnTo>
                    <a:pt x="69" y="787"/>
                  </a:lnTo>
                  <a:lnTo>
                    <a:pt x="103" y="890"/>
                  </a:lnTo>
                  <a:lnTo>
                    <a:pt x="171" y="958"/>
                  </a:lnTo>
                  <a:lnTo>
                    <a:pt x="239" y="1026"/>
                  </a:lnTo>
                  <a:lnTo>
                    <a:pt x="342" y="1095"/>
                  </a:lnTo>
                  <a:lnTo>
                    <a:pt x="445" y="1129"/>
                  </a:lnTo>
                  <a:lnTo>
                    <a:pt x="684" y="1129"/>
                  </a:lnTo>
                  <a:lnTo>
                    <a:pt x="786" y="1095"/>
                  </a:lnTo>
                  <a:lnTo>
                    <a:pt x="889" y="1026"/>
                  </a:lnTo>
                  <a:lnTo>
                    <a:pt x="991" y="958"/>
                  </a:lnTo>
                  <a:lnTo>
                    <a:pt x="1060" y="890"/>
                  </a:lnTo>
                  <a:lnTo>
                    <a:pt x="1094" y="787"/>
                  </a:lnTo>
                  <a:lnTo>
                    <a:pt x="1128" y="685"/>
                  </a:lnTo>
                  <a:lnTo>
                    <a:pt x="1128" y="548"/>
                  </a:lnTo>
                  <a:lnTo>
                    <a:pt x="1128" y="445"/>
                  </a:lnTo>
                  <a:lnTo>
                    <a:pt x="1094" y="343"/>
                  </a:lnTo>
                  <a:lnTo>
                    <a:pt x="1026" y="240"/>
                  </a:lnTo>
                  <a:lnTo>
                    <a:pt x="957" y="172"/>
                  </a:lnTo>
                  <a:lnTo>
                    <a:pt x="889" y="103"/>
                  </a:lnTo>
                  <a:lnTo>
                    <a:pt x="786" y="35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3020875" y="634575"/>
              <a:ext cx="28225" cy="28225"/>
            </a:xfrm>
            <a:custGeom>
              <a:avLst/>
              <a:gdLst/>
              <a:ahLst/>
              <a:cxnLst/>
              <a:rect l="l" t="t" r="r" b="b"/>
              <a:pathLst>
                <a:path w="1129" h="1129" extrusionOk="0">
                  <a:moveTo>
                    <a:pt x="445" y="1"/>
                  </a:moveTo>
                  <a:lnTo>
                    <a:pt x="342" y="35"/>
                  </a:lnTo>
                  <a:lnTo>
                    <a:pt x="240" y="103"/>
                  </a:lnTo>
                  <a:lnTo>
                    <a:pt x="171" y="172"/>
                  </a:lnTo>
                  <a:lnTo>
                    <a:pt x="103" y="274"/>
                  </a:lnTo>
                  <a:lnTo>
                    <a:pt x="35" y="343"/>
                  </a:lnTo>
                  <a:lnTo>
                    <a:pt x="1" y="445"/>
                  </a:lnTo>
                  <a:lnTo>
                    <a:pt x="1" y="582"/>
                  </a:lnTo>
                  <a:lnTo>
                    <a:pt x="1" y="685"/>
                  </a:lnTo>
                  <a:lnTo>
                    <a:pt x="35" y="787"/>
                  </a:lnTo>
                  <a:lnTo>
                    <a:pt x="103" y="890"/>
                  </a:lnTo>
                  <a:lnTo>
                    <a:pt x="171" y="958"/>
                  </a:lnTo>
                  <a:lnTo>
                    <a:pt x="240" y="1026"/>
                  </a:lnTo>
                  <a:lnTo>
                    <a:pt x="342" y="1095"/>
                  </a:lnTo>
                  <a:lnTo>
                    <a:pt x="445" y="1129"/>
                  </a:lnTo>
                  <a:lnTo>
                    <a:pt x="684" y="1129"/>
                  </a:lnTo>
                  <a:lnTo>
                    <a:pt x="787" y="1095"/>
                  </a:lnTo>
                  <a:lnTo>
                    <a:pt x="889" y="1026"/>
                  </a:lnTo>
                  <a:lnTo>
                    <a:pt x="958" y="958"/>
                  </a:lnTo>
                  <a:lnTo>
                    <a:pt x="1026" y="890"/>
                  </a:lnTo>
                  <a:lnTo>
                    <a:pt x="1094" y="787"/>
                  </a:lnTo>
                  <a:lnTo>
                    <a:pt x="1094" y="685"/>
                  </a:lnTo>
                  <a:lnTo>
                    <a:pt x="1128" y="548"/>
                  </a:lnTo>
                  <a:lnTo>
                    <a:pt x="1094" y="445"/>
                  </a:lnTo>
                  <a:lnTo>
                    <a:pt x="1060" y="343"/>
                  </a:lnTo>
                  <a:lnTo>
                    <a:pt x="1026" y="240"/>
                  </a:lnTo>
                  <a:lnTo>
                    <a:pt x="958" y="172"/>
                  </a:lnTo>
                  <a:lnTo>
                    <a:pt x="855" y="103"/>
                  </a:lnTo>
                  <a:lnTo>
                    <a:pt x="787" y="35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3065300" y="634575"/>
              <a:ext cx="28225" cy="28225"/>
            </a:xfrm>
            <a:custGeom>
              <a:avLst/>
              <a:gdLst/>
              <a:ahLst/>
              <a:cxnLst/>
              <a:rect l="l" t="t" r="r" b="b"/>
              <a:pathLst>
                <a:path w="1129" h="1129" extrusionOk="0">
                  <a:moveTo>
                    <a:pt x="445" y="1"/>
                  </a:moveTo>
                  <a:lnTo>
                    <a:pt x="308" y="35"/>
                  </a:lnTo>
                  <a:lnTo>
                    <a:pt x="240" y="103"/>
                  </a:lnTo>
                  <a:lnTo>
                    <a:pt x="138" y="172"/>
                  </a:lnTo>
                  <a:lnTo>
                    <a:pt x="69" y="274"/>
                  </a:lnTo>
                  <a:lnTo>
                    <a:pt x="35" y="343"/>
                  </a:lnTo>
                  <a:lnTo>
                    <a:pt x="1" y="445"/>
                  </a:lnTo>
                  <a:lnTo>
                    <a:pt x="1" y="582"/>
                  </a:lnTo>
                  <a:lnTo>
                    <a:pt x="1" y="685"/>
                  </a:lnTo>
                  <a:lnTo>
                    <a:pt x="35" y="787"/>
                  </a:lnTo>
                  <a:lnTo>
                    <a:pt x="69" y="890"/>
                  </a:lnTo>
                  <a:lnTo>
                    <a:pt x="138" y="958"/>
                  </a:lnTo>
                  <a:lnTo>
                    <a:pt x="240" y="1026"/>
                  </a:lnTo>
                  <a:lnTo>
                    <a:pt x="343" y="1095"/>
                  </a:lnTo>
                  <a:lnTo>
                    <a:pt x="445" y="1129"/>
                  </a:lnTo>
                  <a:lnTo>
                    <a:pt x="650" y="1129"/>
                  </a:lnTo>
                  <a:lnTo>
                    <a:pt x="787" y="1095"/>
                  </a:lnTo>
                  <a:lnTo>
                    <a:pt x="855" y="1026"/>
                  </a:lnTo>
                  <a:lnTo>
                    <a:pt x="958" y="958"/>
                  </a:lnTo>
                  <a:lnTo>
                    <a:pt x="1026" y="890"/>
                  </a:lnTo>
                  <a:lnTo>
                    <a:pt x="1060" y="787"/>
                  </a:lnTo>
                  <a:lnTo>
                    <a:pt x="1095" y="685"/>
                  </a:lnTo>
                  <a:lnTo>
                    <a:pt x="1129" y="548"/>
                  </a:lnTo>
                  <a:lnTo>
                    <a:pt x="1095" y="445"/>
                  </a:lnTo>
                  <a:lnTo>
                    <a:pt x="1060" y="343"/>
                  </a:lnTo>
                  <a:lnTo>
                    <a:pt x="1026" y="240"/>
                  </a:lnTo>
                  <a:lnTo>
                    <a:pt x="958" y="172"/>
                  </a:lnTo>
                  <a:lnTo>
                    <a:pt x="855" y="103"/>
                  </a:lnTo>
                  <a:lnTo>
                    <a:pt x="753" y="35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3"/>
            <p:cNvSpPr/>
            <p:nvPr/>
          </p:nvSpPr>
          <p:spPr>
            <a:xfrm>
              <a:off x="4591375" y="626900"/>
              <a:ext cx="114525" cy="53000"/>
            </a:xfrm>
            <a:custGeom>
              <a:avLst/>
              <a:gdLst/>
              <a:ahLst/>
              <a:cxnLst/>
              <a:rect l="l" t="t" r="r" b="b"/>
              <a:pathLst>
                <a:path w="4581" h="2120" extrusionOk="0">
                  <a:moveTo>
                    <a:pt x="4342" y="205"/>
                  </a:moveTo>
                  <a:lnTo>
                    <a:pt x="4342" y="1880"/>
                  </a:lnTo>
                  <a:lnTo>
                    <a:pt x="240" y="1880"/>
                  </a:lnTo>
                  <a:lnTo>
                    <a:pt x="240" y="205"/>
                  </a:lnTo>
                  <a:close/>
                  <a:moveTo>
                    <a:pt x="1" y="0"/>
                  </a:moveTo>
                  <a:lnTo>
                    <a:pt x="1" y="2119"/>
                  </a:lnTo>
                  <a:lnTo>
                    <a:pt x="4581" y="2119"/>
                  </a:lnTo>
                  <a:lnTo>
                    <a:pt x="45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4600775" y="635450"/>
              <a:ext cx="73525" cy="35050"/>
            </a:xfrm>
            <a:custGeom>
              <a:avLst/>
              <a:gdLst/>
              <a:ahLst/>
              <a:cxnLst/>
              <a:rect l="l" t="t" r="r" b="b"/>
              <a:pathLst>
                <a:path w="2941" h="1402" extrusionOk="0">
                  <a:moveTo>
                    <a:pt x="1" y="0"/>
                  </a:moveTo>
                  <a:lnTo>
                    <a:pt x="1" y="1401"/>
                  </a:lnTo>
                  <a:lnTo>
                    <a:pt x="2940" y="1401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4705875" y="638850"/>
              <a:ext cx="9425" cy="28225"/>
            </a:xfrm>
            <a:custGeom>
              <a:avLst/>
              <a:gdLst/>
              <a:ahLst/>
              <a:cxnLst/>
              <a:rect l="l" t="t" r="r" b="b"/>
              <a:pathLst>
                <a:path w="377" h="1129" extrusionOk="0">
                  <a:moveTo>
                    <a:pt x="1" y="1"/>
                  </a:moveTo>
                  <a:lnTo>
                    <a:pt x="1" y="1129"/>
                  </a:lnTo>
                  <a:lnTo>
                    <a:pt x="377" y="1129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2888425" y="878975"/>
              <a:ext cx="71800" cy="117075"/>
            </a:xfrm>
            <a:custGeom>
              <a:avLst/>
              <a:gdLst/>
              <a:ahLst/>
              <a:cxnLst/>
              <a:rect l="l" t="t" r="r" b="b"/>
              <a:pathLst>
                <a:path w="2872" h="4683" extrusionOk="0">
                  <a:moveTo>
                    <a:pt x="2496" y="0"/>
                  </a:moveTo>
                  <a:lnTo>
                    <a:pt x="1" y="2324"/>
                  </a:lnTo>
                  <a:lnTo>
                    <a:pt x="2496" y="4683"/>
                  </a:lnTo>
                  <a:lnTo>
                    <a:pt x="2872" y="4272"/>
                  </a:lnTo>
                  <a:lnTo>
                    <a:pt x="821" y="2324"/>
                  </a:lnTo>
                  <a:lnTo>
                    <a:pt x="2872" y="410"/>
                  </a:lnTo>
                  <a:lnTo>
                    <a:pt x="2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4586250" y="874700"/>
              <a:ext cx="129900" cy="125625"/>
            </a:xfrm>
            <a:custGeom>
              <a:avLst/>
              <a:gdLst/>
              <a:ahLst/>
              <a:cxnLst/>
              <a:rect l="l" t="t" r="r" b="b"/>
              <a:pathLst>
                <a:path w="5196" h="5025" extrusionOk="0">
                  <a:moveTo>
                    <a:pt x="2769" y="1607"/>
                  </a:moveTo>
                  <a:lnTo>
                    <a:pt x="2940" y="1675"/>
                  </a:lnTo>
                  <a:lnTo>
                    <a:pt x="3111" y="1743"/>
                  </a:lnTo>
                  <a:lnTo>
                    <a:pt x="3248" y="1846"/>
                  </a:lnTo>
                  <a:lnTo>
                    <a:pt x="3350" y="1983"/>
                  </a:lnTo>
                  <a:lnTo>
                    <a:pt x="3419" y="2153"/>
                  </a:lnTo>
                  <a:lnTo>
                    <a:pt x="3487" y="2290"/>
                  </a:lnTo>
                  <a:lnTo>
                    <a:pt x="3521" y="2495"/>
                  </a:lnTo>
                  <a:lnTo>
                    <a:pt x="3487" y="2700"/>
                  </a:lnTo>
                  <a:lnTo>
                    <a:pt x="3419" y="2871"/>
                  </a:lnTo>
                  <a:lnTo>
                    <a:pt x="3350" y="3008"/>
                  </a:lnTo>
                  <a:lnTo>
                    <a:pt x="3248" y="3145"/>
                  </a:lnTo>
                  <a:lnTo>
                    <a:pt x="3111" y="3247"/>
                  </a:lnTo>
                  <a:lnTo>
                    <a:pt x="2940" y="3350"/>
                  </a:lnTo>
                  <a:lnTo>
                    <a:pt x="2769" y="3384"/>
                  </a:lnTo>
                  <a:lnTo>
                    <a:pt x="2598" y="3418"/>
                  </a:lnTo>
                  <a:lnTo>
                    <a:pt x="2427" y="3384"/>
                  </a:lnTo>
                  <a:lnTo>
                    <a:pt x="2257" y="3350"/>
                  </a:lnTo>
                  <a:lnTo>
                    <a:pt x="2086" y="3247"/>
                  </a:lnTo>
                  <a:lnTo>
                    <a:pt x="1949" y="3145"/>
                  </a:lnTo>
                  <a:lnTo>
                    <a:pt x="1846" y="3008"/>
                  </a:lnTo>
                  <a:lnTo>
                    <a:pt x="1778" y="2837"/>
                  </a:lnTo>
                  <a:lnTo>
                    <a:pt x="1710" y="2666"/>
                  </a:lnTo>
                  <a:lnTo>
                    <a:pt x="1710" y="2495"/>
                  </a:lnTo>
                  <a:lnTo>
                    <a:pt x="1710" y="2324"/>
                  </a:lnTo>
                  <a:lnTo>
                    <a:pt x="1778" y="2153"/>
                  </a:lnTo>
                  <a:lnTo>
                    <a:pt x="1846" y="1983"/>
                  </a:lnTo>
                  <a:lnTo>
                    <a:pt x="1949" y="1846"/>
                  </a:lnTo>
                  <a:lnTo>
                    <a:pt x="2086" y="1743"/>
                  </a:lnTo>
                  <a:lnTo>
                    <a:pt x="2257" y="1675"/>
                  </a:lnTo>
                  <a:lnTo>
                    <a:pt x="2427" y="1607"/>
                  </a:lnTo>
                  <a:close/>
                  <a:moveTo>
                    <a:pt x="2598" y="1231"/>
                  </a:moveTo>
                  <a:lnTo>
                    <a:pt x="2325" y="1265"/>
                  </a:lnTo>
                  <a:lnTo>
                    <a:pt x="2086" y="1333"/>
                  </a:lnTo>
                  <a:lnTo>
                    <a:pt x="1881" y="1436"/>
                  </a:lnTo>
                  <a:lnTo>
                    <a:pt x="1710" y="1607"/>
                  </a:lnTo>
                  <a:lnTo>
                    <a:pt x="1539" y="1777"/>
                  </a:lnTo>
                  <a:lnTo>
                    <a:pt x="1436" y="2017"/>
                  </a:lnTo>
                  <a:lnTo>
                    <a:pt x="1368" y="2256"/>
                  </a:lnTo>
                  <a:lnTo>
                    <a:pt x="1334" y="2495"/>
                  </a:lnTo>
                  <a:lnTo>
                    <a:pt x="1368" y="2769"/>
                  </a:lnTo>
                  <a:lnTo>
                    <a:pt x="1436" y="3008"/>
                  </a:lnTo>
                  <a:lnTo>
                    <a:pt x="1539" y="3213"/>
                  </a:lnTo>
                  <a:lnTo>
                    <a:pt x="1710" y="3384"/>
                  </a:lnTo>
                  <a:lnTo>
                    <a:pt x="1881" y="3555"/>
                  </a:lnTo>
                  <a:lnTo>
                    <a:pt x="2120" y="3657"/>
                  </a:lnTo>
                  <a:lnTo>
                    <a:pt x="2359" y="3726"/>
                  </a:lnTo>
                  <a:lnTo>
                    <a:pt x="2598" y="3760"/>
                  </a:lnTo>
                  <a:lnTo>
                    <a:pt x="2633" y="3760"/>
                  </a:lnTo>
                  <a:lnTo>
                    <a:pt x="2872" y="3726"/>
                  </a:lnTo>
                  <a:lnTo>
                    <a:pt x="3111" y="3657"/>
                  </a:lnTo>
                  <a:lnTo>
                    <a:pt x="3316" y="3555"/>
                  </a:lnTo>
                  <a:lnTo>
                    <a:pt x="3521" y="3384"/>
                  </a:lnTo>
                  <a:lnTo>
                    <a:pt x="3658" y="3179"/>
                  </a:lnTo>
                  <a:lnTo>
                    <a:pt x="3760" y="2974"/>
                  </a:lnTo>
                  <a:lnTo>
                    <a:pt x="3829" y="2734"/>
                  </a:lnTo>
                  <a:lnTo>
                    <a:pt x="3863" y="2495"/>
                  </a:lnTo>
                  <a:lnTo>
                    <a:pt x="3829" y="2222"/>
                  </a:lnTo>
                  <a:lnTo>
                    <a:pt x="3760" y="1983"/>
                  </a:lnTo>
                  <a:lnTo>
                    <a:pt x="3658" y="1777"/>
                  </a:lnTo>
                  <a:lnTo>
                    <a:pt x="3487" y="1607"/>
                  </a:lnTo>
                  <a:lnTo>
                    <a:pt x="3316" y="1436"/>
                  </a:lnTo>
                  <a:lnTo>
                    <a:pt x="3077" y="1333"/>
                  </a:lnTo>
                  <a:lnTo>
                    <a:pt x="2838" y="1265"/>
                  </a:lnTo>
                  <a:lnTo>
                    <a:pt x="2598" y="1231"/>
                  </a:lnTo>
                  <a:close/>
                  <a:moveTo>
                    <a:pt x="3077" y="342"/>
                  </a:moveTo>
                  <a:lnTo>
                    <a:pt x="3077" y="581"/>
                  </a:lnTo>
                  <a:lnTo>
                    <a:pt x="3111" y="718"/>
                  </a:lnTo>
                  <a:lnTo>
                    <a:pt x="3145" y="855"/>
                  </a:lnTo>
                  <a:lnTo>
                    <a:pt x="3248" y="957"/>
                  </a:lnTo>
                  <a:lnTo>
                    <a:pt x="3350" y="1026"/>
                  </a:lnTo>
                  <a:lnTo>
                    <a:pt x="3521" y="1094"/>
                  </a:lnTo>
                  <a:lnTo>
                    <a:pt x="3624" y="1162"/>
                  </a:lnTo>
                  <a:lnTo>
                    <a:pt x="3760" y="1196"/>
                  </a:lnTo>
                  <a:lnTo>
                    <a:pt x="3897" y="1162"/>
                  </a:lnTo>
                  <a:lnTo>
                    <a:pt x="4034" y="1094"/>
                  </a:lnTo>
                  <a:lnTo>
                    <a:pt x="4205" y="991"/>
                  </a:lnTo>
                  <a:lnTo>
                    <a:pt x="4717" y="1812"/>
                  </a:lnTo>
                  <a:lnTo>
                    <a:pt x="4512" y="1948"/>
                  </a:lnTo>
                  <a:lnTo>
                    <a:pt x="4410" y="2017"/>
                  </a:lnTo>
                  <a:lnTo>
                    <a:pt x="4307" y="2119"/>
                  </a:lnTo>
                  <a:lnTo>
                    <a:pt x="4273" y="2256"/>
                  </a:lnTo>
                  <a:lnTo>
                    <a:pt x="4273" y="2393"/>
                  </a:lnTo>
                  <a:lnTo>
                    <a:pt x="4273" y="2564"/>
                  </a:lnTo>
                  <a:lnTo>
                    <a:pt x="4273" y="2700"/>
                  </a:lnTo>
                  <a:lnTo>
                    <a:pt x="4307" y="2837"/>
                  </a:lnTo>
                  <a:lnTo>
                    <a:pt x="4376" y="2974"/>
                  </a:lnTo>
                  <a:lnTo>
                    <a:pt x="4512" y="3042"/>
                  </a:lnTo>
                  <a:lnTo>
                    <a:pt x="4717" y="3179"/>
                  </a:lnTo>
                  <a:lnTo>
                    <a:pt x="4205" y="3999"/>
                  </a:lnTo>
                  <a:lnTo>
                    <a:pt x="4034" y="3897"/>
                  </a:lnTo>
                  <a:lnTo>
                    <a:pt x="3897" y="3828"/>
                  </a:lnTo>
                  <a:lnTo>
                    <a:pt x="3624" y="3828"/>
                  </a:lnTo>
                  <a:lnTo>
                    <a:pt x="3521" y="3897"/>
                  </a:lnTo>
                  <a:lnTo>
                    <a:pt x="3350" y="3965"/>
                  </a:lnTo>
                  <a:lnTo>
                    <a:pt x="3248" y="4067"/>
                  </a:lnTo>
                  <a:lnTo>
                    <a:pt x="3145" y="4170"/>
                  </a:lnTo>
                  <a:lnTo>
                    <a:pt x="3111" y="4273"/>
                  </a:lnTo>
                  <a:lnTo>
                    <a:pt x="3077" y="4409"/>
                  </a:lnTo>
                  <a:lnTo>
                    <a:pt x="3077" y="4648"/>
                  </a:lnTo>
                  <a:lnTo>
                    <a:pt x="2120" y="4648"/>
                  </a:lnTo>
                  <a:lnTo>
                    <a:pt x="2120" y="4375"/>
                  </a:lnTo>
                  <a:lnTo>
                    <a:pt x="2120" y="4238"/>
                  </a:lnTo>
                  <a:lnTo>
                    <a:pt x="2052" y="4102"/>
                  </a:lnTo>
                  <a:lnTo>
                    <a:pt x="1949" y="3999"/>
                  </a:lnTo>
                  <a:lnTo>
                    <a:pt x="1846" y="3931"/>
                  </a:lnTo>
                  <a:lnTo>
                    <a:pt x="1710" y="3828"/>
                  </a:lnTo>
                  <a:lnTo>
                    <a:pt x="1573" y="3794"/>
                  </a:lnTo>
                  <a:lnTo>
                    <a:pt x="1436" y="3760"/>
                  </a:lnTo>
                  <a:lnTo>
                    <a:pt x="1300" y="3794"/>
                  </a:lnTo>
                  <a:lnTo>
                    <a:pt x="1163" y="3828"/>
                  </a:lnTo>
                  <a:lnTo>
                    <a:pt x="992" y="3965"/>
                  </a:lnTo>
                  <a:lnTo>
                    <a:pt x="513" y="3110"/>
                  </a:lnTo>
                  <a:lnTo>
                    <a:pt x="684" y="3008"/>
                  </a:lnTo>
                  <a:lnTo>
                    <a:pt x="787" y="2940"/>
                  </a:lnTo>
                  <a:lnTo>
                    <a:pt x="889" y="2837"/>
                  </a:lnTo>
                  <a:lnTo>
                    <a:pt x="924" y="2700"/>
                  </a:lnTo>
                  <a:lnTo>
                    <a:pt x="924" y="2564"/>
                  </a:lnTo>
                  <a:lnTo>
                    <a:pt x="924" y="2393"/>
                  </a:lnTo>
                  <a:lnTo>
                    <a:pt x="924" y="2256"/>
                  </a:lnTo>
                  <a:lnTo>
                    <a:pt x="889" y="2119"/>
                  </a:lnTo>
                  <a:lnTo>
                    <a:pt x="787" y="2017"/>
                  </a:lnTo>
                  <a:lnTo>
                    <a:pt x="684" y="1914"/>
                  </a:lnTo>
                  <a:lnTo>
                    <a:pt x="513" y="1812"/>
                  </a:lnTo>
                  <a:lnTo>
                    <a:pt x="992" y="957"/>
                  </a:lnTo>
                  <a:lnTo>
                    <a:pt x="1163" y="1094"/>
                  </a:lnTo>
                  <a:lnTo>
                    <a:pt x="1300" y="1162"/>
                  </a:lnTo>
                  <a:lnTo>
                    <a:pt x="1573" y="1162"/>
                  </a:lnTo>
                  <a:lnTo>
                    <a:pt x="1710" y="1094"/>
                  </a:lnTo>
                  <a:lnTo>
                    <a:pt x="1846" y="991"/>
                  </a:lnTo>
                  <a:lnTo>
                    <a:pt x="1949" y="923"/>
                  </a:lnTo>
                  <a:lnTo>
                    <a:pt x="2052" y="820"/>
                  </a:lnTo>
                  <a:lnTo>
                    <a:pt x="2120" y="684"/>
                  </a:lnTo>
                  <a:lnTo>
                    <a:pt x="2120" y="547"/>
                  </a:lnTo>
                  <a:lnTo>
                    <a:pt x="2120" y="342"/>
                  </a:lnTo>
                  <a:close/>
                  <a:moveTo>
                    <a:pt x="1778" y="0"/>
                  </a:moveTo>
                  <a:lnTo>
                    <a:pt x="1778" y="615"/>
                  </a:lnTo>
                  <a:lnTo>
                    <a:pt x="1744" y="684"/>
                  </a:lnTo>
                  <a:lnTo>
                    <a:pt x="1676" y="718"/>
                  </a:lnTo>
                  <a:lnTo>
                    <a:pt x="1505" y="820"/>
                  </a:lnTo>
                  <a:lnTo>
                    <a:pt x="1436" y="855"/>
                  </a:lnTo>
                  <a:lnTo>
                    <a:pt x="1368" y="820"/>
                  </a:lnTo>
                  <a:lnTo>
                    <a:pt x="855" y="547"/>
                  </a:lnTo>
                  <a:lnTo>
                    <a:pt x="1" y="1983"/>
                  </a:lnTo>
                  <a:lnTo>
                    <a:pt x="513" y="2290"/>
                  </a:lnTo>
                  <a:lnTo>
                    <a:pt x="582" y="2324"/>
                  </a:lnTo>
                  <a:lnTo>
                    <a:pt x="582" y="2393"/>
                  </a:lnTo>
                  <a:lnTo>
                    <a:pt x="582" y="2495"/>
                  </a:lnTo>
                  <a:lnTo>
                    <a:pt x="582" y="2632"/>
                  </a:lnTo>
                  <a:lnTo>
                    <a:pt x="582" y="2700"/>
                  </a:lnTo>
                  <a:lnTo>
                    <a:pt x="513" y="2734"/>
                  </a:lnTo>
                  <a:lnTo>
                    <a:pt x="1" y="3042"/>
                  </a:lnTo>
                  <a:lnTo>
                    <a:pt x="855" y="4478"/>
                  </a:lnTo>
                  <a:lnTo>
                    <a:pt x="1368" y="4170"/>
                  </a:lnTo>
                  <a:lnTo>
                    <a:pt x="1505" y="4170"/>
                  </a:lnTo>
                  <a:lnTo>
                    <a:pt x="1676" y="4307"/>
                  </a:lnTo>
                  <a:lnTo>
                    <a:pt x="1744" y="4341"/>
                  </a:lnTo>
                  <a:lnTo>
                    <a:pt x="1778" y="4409"/>
                  </a:lnTo>
                  <a:lnTo>
                    <a:pt x="1778" y="5024"/>
                  </a:lnTo>
                  <a:lnTo>
                    <a:pt x="3453" y="5024"/>
                  </a:lnTo>
                  <a:lnTo>
                    <a:pt x="3453" y="4375"/>
                  </a:lnTo>
                  <a:lnTo>
                    <a:pt x="3453" y="4307"/>
                  </a:lnTo>
                  <a:lnTo>
                    <a:pt x="3521" y="4238"/>
                  </a:lnTo>
                  <a:lnTo>
                    <a:pt x="3692" y="4136"/>
                  </a:lnTo>
                  <a:lnTo>
                    <a:pt x="3760" y="4102"/>
                  </a:lnTo>
                  <a:lnTo>
                    <a:pt x="3863" y="4136"/>
                  </a:lnTo>
                  <a:lnTo>
                    <a:pt x="4341" y="4443"/>
                  </a:lnTo>
                  <a:lnTo>
                    <a:pt x="5196" y="2974"/>
                  </a:lnTo>
                  <a:lnTo>
                    <a:pt x="4683" y="2700"/>
                  </a:lnTo>
                  <a:lnTo>
                    <a:pt x="4649" y="2632"/>
                  </a:lnTo>
                  <a:lnTo>
                    <a:pt x="4615" y="2564"/>
                  </a:lnTo>
                  <a:lnTo>
                    <a:pt x="4615" y="2359"/>
                  </a:lnTo>
                  <a:lnTo>
                    <a:pt x="4649" y="2290"/>
                  </a:lnTo>
                  <a:lnTo>
                    <a:pt x="4683" y="2222"/>
                  </a:lnTo>
                  <a:lnTo>
                    <a:pt x="5196" y="1948"/>
                  </a:lnTo>
                  <a:lnTo>
                    <a:pt x="4341" y="479"/>
                  </a:lnTo>
                  <a:lnTo>
                    <a:pt x="3863" y="786"/>
                  </a:lnTo>
                  <a:lnTo>
                    <a:pt x="3795" y="820"/>
                  </a:lnTo>
                  <a:lnTo>
                    <a:pt x="3692" y="786"/>
                  </a:lnTo>
                  <a:lnTo>
                    <a:pt x="3521" y="684"/>
                  </a:lnTo>
                  <a:lnTo>
                    <a:pt x="3453" y="615"/>
                  </a:lnTo>
                  <a:lnTo>
                    <a:pt x="3453" y="547"/>
                  </a:lnTo>
                  <a:lnTo>
                    <a:pt x="3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3053350" y="1646275"/>
              <a:ext cx="1508150" cy="1754250"/>
            </a:xfrm>
            <a:custGeom>
              <a:avLst/>
              <a:gdLst/>
              <a:ahLst/>
              <a:cxnLst/>
              <a:rect l="l" t="t" r="r" b="b"/>
              <a:pathLst>
                <a:path w="60326" h="70170" extrusionOk="0">
                  <a:moveTo>
                    <a:pt x="30146" y="1"/>
                  </a:moveTo>
                  <a:lnTo>
                    <a:pt x="0" y="19141"/>
                  </a:lnTo>
                  <a:lnTo>
                    <a:pt x="0" y="70170"/>
                  </a:lnTo>
                  <a:lnTo>
                    <a:pt x="60326" y="70170"/>
                  </a:lnTo>
                  <a:lnTo>
                    <a:pt x="60326" y="19141"/>
                  </a:lnTo>
                  <a:lnTo>
                    <a:pt x="301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3053350" y="1646275"/>
              <a:ext cx="1508150" cy="1754250"/>
            </a:xfrm>
            <a:custGeom>
              <a:avLst/>
              <a:gdLst/>
              <a:ahLst/>
              <a:cxnLst/>
              <a:rect l="l" t="t" r="r" b="b"/>
              <a:pathLst>
                <a:path w="60326" h="70170" fill="none" extrusionOk="0">
                  <a:moveTo>
                    <a:pt x="60326" y="70170"/>
                  </a:moveTo>
                  <a:lnTo>
                    <a:pt x="0" y="70170"/>
                  </a:lnTo>
                  <a:lnTo>
                    <a:pt x="0" y="19141"/>
                  </a:lnTo>
                  <a:lnTo>
                    <a:pt x="30146" y="1"/>
                  </a:lnTo>
                  <a:lnTo>
                    <a:pt x="60326" y="19141"/>
                  </a:lnTo>
                  <a:lnTo>
                    <a:pt x="60326" y="70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3053350" y="2070950"/>
              <a:ext cx="1508150" cy="422125"/>
            </a:xfrm>
            <a:custGeom>
              <a:avLst/>
              <a:gdLst/>
              <a:ahLst/>
              <a:cxnLst/>
              <a:rect l="l" t="t" r="r" b="b"/>
              <a:pathLst>
                <a:path w="60326" h="16885" extrusionOk="0">
                  <a:moveTo>
                    <a:pt x="3384" y="0"/>
                  </a:moveTo>
                  <a:lnTo>
                    <a:pt x="0" y="2154"/>
                  </a:lnTo>
                  <a:lnTo>
                    <a:pt x="0" y="14937"/>
                  </a:lnTo>
                  <a:lnTo>
                    <a:pt x="1709" y="15894"/>
                  </a:lnTo>
                  <a:lnTo>
                    <a:pt x="3384" y="16885"/>
                  </a:lnTo>
                  <a:lnTo>
                    <a:pt x="3384" y="0"/>
                  </a:lnTo>
                  <a:close/>
                  <a:moveTo>
                    <a:pt x="56908" y="0"/>
                  </a:moveTo>
                  <a:lnTo>
                    <a:pt x="56908" y="16885"/>
                  </a:lnTo>
                  <a:lnTo>
                    <a:pt x="60326" y="14937"/>
                  </a:lnTo>
                  <a:lnTo>
                    <a:pt x="60326" y="2154"/>
                  </a:lnTo>
                  <a:lnTo>
                    <a:pt x="569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4476025" y="2070950"/>
              <a:ext cx="85475" cy="422125"/>
            </a:xfrm>
            <a:custGeom>
              <a:avLst/>
              <a:gdLst/>
              <a:ahLst/>
              <a:cxnLst/>
              <a:rect l="l" t="t" r="r" b="b"/>
              <a:pathLst>
                <a:path w="3419" h="16885" fill="none" extrusionOk="0">
                  <a:moveTo>
                    <a:pt x="1" y="0"/>
                  </a:moveTo>
                  <a:lnTo>
                    <a:pt x="1" y="16885"/>
                  </a:lnTo>
                  <a:lnTo>
                    <a:pt x="1" y="16885"/>
                  </a:lnTo>
                  <a:lnTo>
                    <a:pt x="3419" y="14937"/>
                  </a:lnTo>
                  <a:lnTo>
                    <a:pt x="3419" y="215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3053350" y="2070950"/>
              <a:ext cx="1508150" cy="1329575"/>
            </a:xfrm>
            <a:custGeom>
              <a:avLst/>
              <a:gdLst/>
              <a:ahLst/>
              <a:cxnLst/>
              <a:rect l="l" t="t" r="r" b="b"/>
              <a:pathLst>
                <a:path w="60326" h="53183" fill="none" extrusionOk="0">
                  <a:moveTo>
                    <a:pt x="3384" y="0"/>
                  </a:moveTo>
                  <a:lnTo>
                    <a:pt x="0" y="2154"/>
                  </a:lnTo>
                  <a:lnTo>
                    <a:pt x="0" y="53183"/>
                  </a:lnTo>
                  <a:lnTo>
                    <a:pt x="60326" y="53183"/>
                  </a:lnTo>
                  <a:lnTo>
                    <a:pt x="0" y="53183"/>
                  </a:lnTo>
                  <a:lnTo>
                    <a:pt x="0" y="14937"/>
                  </a:lnTo>
                  <a:lnTo>
                    <a:pt x="0" y="14937"/>
                  </a:lnTo>
                  <a:lnTo>
                    <a:pt x="1709" y="15894"/>
                  </a:lnTo>
                  <a:lnTo>
                    <a:pt x="3384" y="16885"/>
                  </a:lnTo>
                  <a:lnTo>
                    <a:pt x="3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3137950" y="1585600"/>
              <a:ext cx="1338100" cy="1717525"/>
            </a:xfrm>
            <a:custGeom>
              <a:avLst/>
              <a:gdLst/>
              <a:ahLst/>
              <a:cxnLst/>
              <a:rect l="l" t="t" r="r" b="b"/>
              <a:pathLst>
                <a:path w="53524" h="68701" extrusionOk="0">
                  <a:moveTo>
                    <a:pt x="0" y="1"/>
                  </a:moveTo>
                  <a:lnTo>
                    <a:pt x="0" y="68700"/>
                  </a:lnTo>
                  <a:lnTo>
                    <a:pt x="53524" y="68700"/>
                  </a:lnTo>
                  <a:lnTo>
                    <a:pt x="53524" y="13091"/>
                  </a:lnTo>
                  <a:lnTo>
                    <a:pt x="397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3137950" y="1585600"/>
              <a:ext cx="1338100" cy="1717525"/>
            </a:xfrm>
            <a:custGeom>
              <a:avLst/>
              <a:gdLst/>
              <a:ahLst/>
              <a:cxnLst/>
              <a:rect l="l" t="t" r="r" b="b"/>
              <a:pathLst>
                <a:path w="53524" h="68701" fill="none" extrusionOk="0">
                  <a:moveTo>
                    <a:pt x="53524" y="68700"/>
                  </a:moveTo>
                  <a:lnTo>
                    <a:pt x="0" y="68700"/>
                  </a:lnTo>
                  <a:lnTo>
                    <a:pt x="0" y="1"/>
                  </a:lnTo>
                  <a:lnTo>
                    <a:pt x="39750" y="1"/>
                  </a:lnTo>
                  <a:lnTo>
                    <a:pt x="53524" y="13091"/>
                  </a:lnTo>
                  <a:lnTo>
                    <a:pt x="53524" y="68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4131675" y="1585600"/>
              <a:ext cx="344375" cy="327300"/>
            </a:xfrm>
            <a:custGeom>
              <a:avLst/>
              <a:gdLst/>
              <a:ahLst/>
              <a:cxnLst/>
              <a:rect l="l" t="t" r="r" b="b"/>
              <a:pathLst>
                <a:path w="13775" h="13092" extrusionOk="0">
                  <a:moveTo>
                    <a:pt x="1" y="1"/>
                  </a:moveTo>
                  <a:lnTo>
                    <a:pt x="1" y="13091"/>
                  </a:lnTo>
                  <a:lnTo>
                    <a:pt x="13775" y="130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3268675" y="1873575"/>
              <a:ext cx="744250" cy="44450"/>
            </a:xfrm>
            <a:custGeom>
              <a:avLst/>
              <a:gdLst/>
              <a:ahLst/>
              <a:cxnLst/>
              <a:rect l="l" t="t" r="r" b="b"/>
              <a:pathLst>
                <a:path w="29770" h="1778" extrusionOk="0">
                  <a:moveTo>
                    <a:pt x="0" y="0"/>
                  </a:moveTo>
                  <a:lnTo>
                    <a:pt x="0" y="1777"/>
                  </a:lnTo>
                  <a:lnTo>
                    <a:pt x="29770" y="1777"/>
                  </a:lnTo>
                  <a:lnTo>
                    <a:pt x="29770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3268675" y="1984650"/>
              <a:ext cx="744250" cy="44450"/>
            </a:xfrm>
            <a:custGeom>
              <a:avLst/>
              <a:gdLst/>
              <a:ahLst/>
              <a:cxnLst/>
              <a:rect l="l" t="t" r="r" b="b"/>
              <a:pathLst>
                <a:path w="29770" h="1778" extrusionOk="0">
                  <a:moveTo>
                    <a:pt x="0" y="0"/>
                  </a:moveTo>
                  <a:lnTo>
                    <a:pt x="0" y="1778"/>
                  </a:lnTo>
                  <a:lnTo>
                    <a:pt x="29770" y="1778"/>
                  </a:lnTo>
                  <a:lnTo>
                    <a:pt x="29770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3268675" y="2096575"/>
              <a:ext cx="744250" cy="43600"/>
            </a:xfrm>
            <a:custGeom>
              <a:avLst/>
              <a:gdLst/>
              <a:ahLst/>
              <a:cxnLst/>
              <a:rect l="l" t="t" r="r" b="b"/>
              <a:pathLst>
                <a:path w="29770" h="1744" extrusionOk="0">
                  <a:moveTo>
                    <a:pt x="0" y="1"/>
                  </a:moveTo>
                  <a:lnTo>
                    <a:pt x="0" y="1744"/>
                  </a:lnTo>
                  <a:lnTo>
                    <a:pt x="29770" y="1744"/>
                  </a:lnTo>
                  <a:lnTo>
                    <a:pt x="2977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3268675" y="2207675"/>
              <a:ext cx="1090325" cy="44450"/>
            </a:xfrm>
            <a:custGeom>
              <a:avLst/>
              <a:gdLst/>
              <a:ahLst/>
              <a:cxnLst/>
              <a:rect l="l" t="t" r="r" b="b"/>
              <a:pathLst>
                <a:path w="43613" h="1778" extrusionOk="0">
                  <a:moveTo>
                    <a:pt x="0" y="0"/>
                  </a:moveTo>
                  <a:lnTo>
                    <a:pt x="0" y="1777"/>
                  </a:lnTo>
                  <a:lnTo>
                    <a:pt x="43612" y="1777"/>
                  </a:lnTo>
                  <a:lnTo>
                    <a:pt x="4361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3268675" y="2318750"/>
              <a:ext cx="1090325" cy="44450"/>
            </a:xfrm>
            <a:custGeom>
              <a:avLst/>
              <a:gdLst/>
              <a:ahLst/>
              <a:cxnLst/>
              <a:rect l="l" t="t" r="r" b="b"/>
              <a:pathLst>
                <a:path w="43613" h="1778" extrusionOk="0">
                  <a:moveTo>
                    <a:pt x="0" y="0"/>
                  </a:moveTo>
                  <a:lnTo>
                    <a:pt x="0" y="1778"/>
                  </a:lnTo>
                  <a:lnTo>
                    <a:pt x="43612" y="1778"/>
                  </a:lnTo>
                  <a:lnTo>
                    <a:pt x="4361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3268675" y="2430675"/>
              <a:ext cx="1090325" cy="43600"/>
            </a:xfrm>
            <a:custGeom>
              <a:avLst/>
              <a:gdLst/>
              <a:ahLst/>
              <a:cxnLst/>
              <a:rect l="l" t="t" r="r" b="b"/>
              <a:pathLst>
                <a:path w="43613" h="1744" extrusionOk="0">
                  <a:moveTo>
                    <a:pt x="0" y="1"/>
                  </a:moveTo>
                  <a:lnTo>
                    <a:pt x="0" y="1744"/>
                  </a:lnTo>
                  <a:lnTo>
                    <a:pt x="43612" y="1744"/>
                  </a:lnTo>
                  <a:lnTo>
                    <a:pt x="4361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3268675" y="2541750"/>
              <a:ext cx="1090325" cy="43625"/>
            </a:xfrm>
            <a:custGeom>
              <a:avLst/>
              <a:gdLst/>
              <a:ahLst/>
              <a:cxnLst/>
              <a:rect l="l" t="t" r="r" b="b"/>
              <a:pathLst>
                <a:path w="43613" h="1745" extrusionOk="0">
                  <a:moveTo>
                    <a:pt x="0" y="1"/>
                  </a:moveTo>
                  <a:lnTo>
                    <a:pt x="0" y="1744"/>
                  </a:lnTo>
                  <a:lnTo>
                    <a:pt x="43612" y="1744"/>
                  </a:lnTo>
                  <a:lnTo>
                    <a:pt x="4361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3268675" y="2541750"/>
              <a:ext cx="1090325" cy="43625"/>
            </a:xfrm>
            <a:custGeom>
              <a:avLst/>
              <a:gdLst/>
              <a:ahLst/>
              <a:cxnLst/>
              <a:rect l="l" t="t" r="r" b="b"/>
              <a:pathLst>
                <a:path w="43613" h="1745" fill="none" extrusionOk="0">
                  <a:moveTo>
                    <a:pt x="43612" y="1744"/>
                  </a:moveTo>
                  <a:lnTo>
                    <a:pt x="0" y="1744"/>
                  </a:lnTo>
                  <a:lnTo>
                    <a:pt x="0" y="1"/>
                  </a:lnTo>
                  <a:lnTo>
                    <a:pt x="43612" y="1"/>
                  </a:lnTo>
                  <a:lnTo>
                    <a:pt x="43612" y="17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3268675" y="2652850"/>
              <a:ext cx="1090325" cy="44450"/>
            </a:xfrm>
            <a:custGeom>
              <a:avLst/>
              <a:gdLst/>
              <a:ahLst/>
              <a:cxnLst/>
              <a:rect l="l" t="t" r="r" b="b"/>
              <a:pathLst>
                <a:path w="43613" h="1778" extrusionOk="0">
                  <a:moveTo>
                    <a:pt x="0" y="0"/>
                  </a:moveTo>
                  <a:lnTo>
                    <a:pt x="0" y="1777"/>
                  </a:lnTo>
                  <a:lnTo>
                    <a:pt x="43612" y="1777"/>
                  </a:lnTo>
                  <a:lnTo>
                    <a:pt x="4361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3268675" y="2652850"/>
              <a:ext cx="1090325" cy="44450"/>
            </a:xfrm>
            <a:custGeom>
              <a:avLst/>
              <a:gdLst/>
              <a:ahLst/>
              <a:cxnLst/>
              <a:rect l="l" t="t" r="r" b="b"/>
              <a:pathLst>
                <a:path w="43613" h="1778" fill="none" extrusionOk="0">
                  <a:moveTo>
                    <a:pt x="43612" y="1777"/>
                  </a:moveTo>
                  <a:lnTo>
                    <a:pt x="0" y="1777"/>
                  </a:lnTo>
                  <a:lnTo>
                    <a:pt x="0" y="0"/>
                  </a:lnTo>
                  <a:lnTo>
                    <a:pt x="43612" y="0"/>
                  </a:lnTo>
                  <a:lnTo>
                    <a:pt x="43612" y="17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3268675" y="2763925"/>
              <a:ext cx="1090325" cy="44450"/>
            </a:xfrm>
            <a:custGeom>
              <a:avLst/>
              <a:gdLst/>
              <a:ahLst/>
              <a:cxnLst/>
              <a:rect l="l" t="t" r="r" b="b"/>
              <a:pathLst>
                <a:path w="43613" h="1778" extrusionOk="0">
                  <a:moveTo>
                    <a:pt x="0" y="0"/>
                  </a:moveTo>
                  <a:lnTo>
                    <a:pt x="0" y="1778"/>
                  </a:lnTo>
                  <a:lnTo>
                    <a:pt x="43612" y="1778"/>
                  </a:lnTo>
                  <a:lnTo>
                    <a:pt x="4361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3268675" y="2763925"/>
              <a:ext cx="1090325" cy="44450"/>
            </a:xfrm>
            <a:custGeom>
              <a:avLst/>
              <a:gdLst/>
              <a:ahLst/>
              <a:cxnLst/>
              <a:rect l="l" t="t" r="r" b="b"/>
              <a:pathLst>
                <a:path w="43613" h="1778" fill="none" extrusionOk="0">
                  <a:moveTo>
                    <a:pt x="43612" y="1778"/>
                  </a:moveTo>
                  <a:lnTo>
                    <a:pt x="0" y="1778"/>
                  </a:lnTo>
                  <a:lnTo>
                    <a:pt x="0" y="0"/>
                  </a:lnTo>
                  <a:lnTo>
                    <a:pt x="43612" y="0"/>
                  </a:lnTo>
                  <a:lnTo>
                    <a:pt x="43612" y="1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3268675" y="2875850"/>
              <a:ext cx="1090325" cy="43600"/>
            </a:xfrm>
            <a:custGeom>
              <a:avLst/>
              <a:gdLst/>
              <a:ahLst/>
              <a:cxnLst/>
              <a:rect l="l" t="t" r="r" b="b"/>
              <a:pathLst>
                <a:path w="43613" h="1744" extrusionOk="0">
                  <a:moveTo>
                    <a:pt x="0" y="1"/>
                  </a:moveTo>
                  <a:lnTo>
                    <a:pt x="0" y="1744"/>
                  </a:lnTo>
                  <a:lnTo>
                    <a:pt x="43612" y="1744"/>
                  </a:lnTo>
                  <a:lnTo>
                    <a:pt x="4361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3268675" y="2875850"/>
              <a:ext cx="1090325" cy="43600"/>
            </a:xfrm>
            <a:custGeom>
              <a:avLst/>
              <a:gdLst/>
              <a:ahLst/>
              <a:cxnLst/>
              <a:rect l="l" t="t" r="r" b="b"/>
              <a:pathLst>
                <a:path w="43613" h="1744" fill="none" extrusionOk="0">
                  <a:moveTo>
                    <a:pt x="43612" y="1744"/>
                  </a:moveTo>
                  <a:lnTo>
                    <a:pt x="0" y="1744"/>
                  </a:lnTo>
                  <a:lnTo>
                    <a:pt x="0" y="1"/>
                  </a:lnTo>
                  <a:lnTo>
                    <a:pt x="43612" y="1"/>
                  </a:lnTo>
                  <a:lnTo>
                    <a:pt x="43612" y="17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3268675" y="2986950"/>
              <a:ext cx="1090325" cy="44450"/>
            </a:xfrm>
            <a:custGeom>
              <a:avLst/>
              <a:gdLst/>
              <a:ahLst/>
              <a:cxnLst/>
              <a:rect l="l" t="t" r="r" b="b"/>
              <a:pathLst>
                <a:path w="43613" h="1778" extrusionOk="0">
                  <a:moveTo>
                    <a:pt x="0" y="0"/>
                  </a:moveTo>
                  <a:lnTo>
                    <a:pt x="0" y="1777"/>
                  </a:lnTo>
                  <a:lnTo>
                    <a:pt x="43612" y="1777"/>
                  </a:lnTo>
                  <a:lnTo>
                    <a:pt x="4361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3268675" y="2986950"/>
              <a:ext cx="1090325" cy="44450"/>
            </a:xfrm>
            <a:custGeom>
              <a:avLst/>
              <a:gdLst/>
              <a:ahLst/>
              <a:cxnLst/>
              <a:rect l="l" t="t" r="r" b="b"/>
              <a:pathLst>
                <a:path w="43613" h="1778" fill="none" extrusionOk="0">
                  <a:moveTo>
                    <a:pt x="43612" y="1777"/>
                  </a:moveTo>
                  <a:lnTo>
                    <a:pt x="0" y="1777"/>
                  </a:lnTo>
                  <a:lnTo>
                    <a:pt x="0" y="0"/>
                  </a:lnTo>
                  <a:lnTo>
                    <a:pt x="43612" y="0"/>
                  </a:lnTo>
                  <a:lnTo>
                    <a:pt x="43612" y="17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3268675" y="3098025"/>
              <a:ext cx="1090325" cy="44450"/>
            </a:xfrm>
            <a:custGeom>
              <a:avLst/>
              <a:gdLst/>
              <a:ahLst/>
              <a:cxnLst/>
              <a:rect l="l" t="t" r="r" b="b"/>
              <a:pathLst>
                <a:path w="43613" h="1778" extrusionOk="0">
                  <a:moveTo>
                    <a:pt x="0" y="0"/>
                  </a:moveTo>
                  <a:lnTo>
                    <a:pt x="0" y="1778"/>
                  </a:lnTo>
                  <a:lnTo>
                    <a:pt x="43612" y="1778"/>
                  </a:lnTo>
                  <a:lnTo>
                    <a:pt x="4361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3268675" y="3098025"/>
              <a:ext cx="1090325" cy="44450"/>
            </a:xfrm>
            <a:custGeom>
              <a:avLst/>
              <a:gdLst/>
              <a:ahLst/>
              <a:cxnLst/>
              <a:rect l="l" t="t" r="r" b="b"/>
              <a:pathLst>
                <a:path w="43613" h="1778" fill="none" extrusionOk="0">
                  <a:moveTo>
                    <a:pt x="43612" y="1778"/>
                  </a:moveTo>
                  <a:lnTo>
                    <a:pt x="0" y="1778"/>
                  </a:lnTo>
                  <a:lnTo>
                    <a:pt x="0" y="0"/>
                  </a:lnTo>
                  <a:lnTo>
                    <a:pt x="43612" y="0"/>
                  </a:lnTo>
                  <a:lnTo>
                    <a:pt x="43612" y="1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3053350" y="2444350"/>
              <a:ext cx="1508150" cy="956175"/>
            </a:xfrm>
            <a:custGeom>
              <a:avLst/>
              <a:gdLst/>
              <a:ahLst/>
              <a:cxnLst/>
              <a:rect l="l" t="t" r="r" b="b"/>
              <a:pathLst>
                <a:path w="60326" h="38247" extrusionOk="0">
                  <a:moveTo>
                    <a:pt x="23891" y="14321"/>
                  </a:moveTo>
                  <a:lnTo>
                    <a:pt x="23823" y="14356"/>
                  </a:lnTo>
                  <a:lnTo>
                    <a:pt x="23925" y="14321"/>
                  </a:lnTo>
                  <a:close/>
                  <a:moveTo>
                    <a:pt x="36435" y="14321"/>
                  </a:moveTo>
                  <a:lnTo>
                    <a:pt x="36469" y="14356"/>
                  </a:lnTo>
                  <a:lnTo>
                    <a:pt x="36503" y="14356"/>
                  </a:lnTo>
                  <a:lnTo>
                    <a:pt x="36435" y="14321"/>
                  </a:lnTo>
                  <a:close/>
                  <a:moveTo>
                    <a:pt x="0" y="1"/>
                  </a:moveTo>
                  <a:lnTo>
                    <a:pt x="0" y="38247"/>
                  </a:lnTo>
                  <a:lnTo>
                    <a:pt x="60326" y="38247"/>
                  </a:lnTo>
                  <a:lnTo>
                    <a:pt x="60326" y="1"/>
                  </a:lnTo>
                  <a:lnTo>
                    <a:pt x="58377" y="1094"/>
                  </a:lnTo>
                  <a:lnTo>
                    <a:pt x="56463" y="2222"/>
                  </a:lnTo>
                  <a:lnTo>
                    <a:pt x="52635" y="4512"/>
                  </a:lnTo>
                  <a:lnTo>
                    <a:pt x="48807" y="6802"/>
                  </a:lnTo>
                  <a:lnTo>
                    <a:pt x="44979" y="9126"/>
                  </a:lnTo>
                  <a:lnTo>
                    <a:pt x="40741" y="11724"/>
                  </a:lnTo>
                  <a:lnTo>
                    <a:pt x="36503" y="14356"/>
                  </a:lnTo>
                  <a:lnTo>
                    <a:pt x="33324" y="16338"/>
                  </a:lnTo>
                  <a:lnTo>
                    <a:pt x="30180" y="18320"/>
                  </a:lnTo>
                  <a:lnTo>
                    <a:pt x="23823" y="14356"/>
                  </a:lnTo>
                  <a:lnTo>
                    <a:pt x="19585" y="11724"/>
                  </a:lnTo>
                  <a:lnTo>
                    <a:pt x="15347" y="9126"/>
                  </a:lnTo>
                  <a:lnTo>
                    <a:pt x="11553" y="6802"/>
                  </a:lnTo>
                  <a:lnTo>
                    <a:pt x="7691" y="4512"/>
                  </a:lnTo>
                  <a:lnTo>
                    <a:pt x="3863" y="2222"/>
                  </a:lnTo>
                  <a:lnTo>
                    <a:pt x="1949" y="10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3053350" y="2444350"/>
              <a:ext cx="1508150" cy="956175"/>
            </a:xfrm>
            <a:custGeom>
              <a:avLst/>
              <a:gdLst/>
              <a:ahLst/>
              <a:cxnLst/>
              <a:rect l="l" t="t" r="r" b="b"/>
              <a:pathLst>
                <a:path w="60326" h="38247" fill="none" extrusionOk="0">
                  <a:moveTo>
                    <a:pt x="60326" y="1"/>
                  </a:moveTo>
                  <a:lnTo>
                    <a:pt x="60326" y="38247"/>
                  </a:lnTo>
                  <a:lnTo>
                    <a:pt x="0" y="38247"/>
                  </a:lnTo>
                  <a:lnTo>
                    <a:pt x="0" y="1"/>
                  </a:lnTo>
                  <a:lnTo>
                    <a:pt x="0" y="1"/>
                  </a:lnTo>
                  <a:lnTo>
                    <a:pt x="1949" y="1094"/>
                  </a:lnTo>
                  <a:lnTo>
                    <a:pt x="3863" y="2222"/>
                  </a:lnTo>
                  <a:lnTo>
                    <a:pt x="7691" y="4512"/>
                  </a:lnTo>
                  <a:lnTo>
                    <a:pt x="7691" y="4512"/>
                  </a:lnTo>
                  <a:lnTo>
                    <a:pt x="11553" y="6802"/>
                  </a:lnTo>
                  <a:lnTo>
                    <a:pt x="15347" y="9126"/>
                  </a:lnTo>
                  <a:lnTo>
                    <a:pt x="15347" y="9126"/>
                  </a:lnTo>
                  <a:lnTo>
                    <a:pt x="19585" y="11724"/>
                  </a:lnTo>
                  <a:lnTo>
                    <a:pt x="23823" y="14356"/>
                  </a:lnTo>
                  <a:lnTo>
                    <a:pt x="23925" y="14321"/>
                  </a:lnTo>
                  <a:lnTo>
                    <a:pt x="23925" y="14321"/>
                  </a:lnTo>
                  <a:lnTo>
                    <a:pt x="23891" y="14321"/>
                  </a:lnTo>
                  <a:lnTo>
                    <a:pt x="23823" y="14356"/>
                  </a:lnTo>
                  <a:lnTo>
                    <a:pt x="23823" y="14356"/>
                  </a:lnTo>
                  <a:lnTo>
                    <a:pt x="30180" y="18320"/>
                  </a:lnTo>
                  <a:lnTo>
                    <a:pt x="30180" y="18320"/>
                  </a:lnTo>
                  <a:lnTo>
                    <a:pt x="33324" y="16338"/>
                  </a:lnTo>
                  <a:lnTo>
                    <a:pt x="36503" y="14356"/>
                  </a:lnTo>
                  <a:lnTo>
                    <a:pt x="36503" y="14356"/>
                  </a:lnTo>
                  <a:lnTo>
                    <a:pt x="36469" y="14356"/>
                  </a:lnTo>
                  <a:lnTo>
                    <a:pt x="36435" y="14321"/>
                  </a:lnTo>
                  <a:lnTo>
                    <a:pt x="36435" y="14321"/>
                  </a:lnTo>
                  <a:lnTo>
                    <a:pt x="36503" y="14356"/>
                  </a:lnTo>
                  <a:lnTo>
                    <a:pt x="36503" y="14356"/>
                  </a:lnTo>
                  <a:lnTo>
                    <a:pt x="40741" y="11724"/>
                  </a:lnTo>
                  <a:lnTo>
                    <a:pt x="44979" y="9126"/>
                  </a:lnTo>
                  <a:lnTo>
                    <a:pt x="44979" y="9126"/>
                  </a:lnTo>
                  <a:lnTo>
                    <a:pt x="48807" y="6802"/>
                  </a:lnTo>
                  <a:lnTo>
                    <a:pt x="52635" y="4512"/>
                  </a:lnTo>
                  <a:lnTo>
                    <a:pt x="52635" y="4512"/>
                  </a:lnTo>
                  <a:lnTo>
                    <a:pt x="56463" y="2222"/>
                  </a:lnTo>
                  <a:lnTo>
                    <a:pt x="58377" y="1094"/>
                  </a:lnTo>
                  <a:lnTo>
                    <a:pt x="603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4476025" y="2444350"/>
              <a:ext cx="85475" cy="49575"/>
            </a:xfrm>
            <a:custGeom>
              <a:avLst/>
              <a:gdLst/>
              <a:ahLst/>
              <a:cxnLst/>
              <a:rect l="l" t="t" r="r" b="b"/>
              <a:pathLst>
                <a:path w="3419" h="1983" extrusionOk="0">
                  <a:moveTo>
                    <a:pt x="3419" y="1"/>
                  </a:moveTo>
                  <a:lnTo>
                    <a:pt x="1" y="1949"/>
                  </a:lnTo>
                  <a:lnTo>
                    <a:pt x="1" y="1983"/>
                  </a:lnTo>
                  <a:lnTo>
                    <a:pt x="3419" y="1"/>
                  </a:lnTo>
                  <a:close/>
                </a:path>
              </a:pathLst>
            </a:custGeom>
            <a:solidFill>
              <a:srgbClr val="3E8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4476025" y="2444350"/>
              <a:ext cx="85475" cy="49575"/>
            </a:xfrm>
            <a:custGeom>
              <a:avLst/>
              <a:gdLst/>
              <a:ahLst/>
              <a:cxnLst/>
              <a:rect l="l" t="t" r="r" b="b"/>
              <a:pathLst>
                <a:path w="3419" h="1983" fill="none" extrusionOk="0">
                  <a:moveTo>
                    <a:pt x="3419" y="1"/>
                  </a:moveTo>
                  <a:lnTo>
                    <a:pt x="3419" y="1"/>
                  </a:lnTo>
                  <a:lnTo>
                    <a:pt x="1" y="1949"/>
                  </a:lnTo>
                  <a:lnTo>
                    <a:pt x="1" y="1983"/>
                  </a:lnTo>
                  <a:lnTo>
                    <a:pt x="1" y="1983"/>
                  </a:lnTo>
                  <a:lnTo>
                    <a:pt x="3419" y="1"/>
                  </a:lnTo>
                  <a:lnTo>
                    <a:pt x="34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4028300" y="2493050"/>
              <a:ext cx="447750" cy="270900"/>
            </a:xfrm>
            <a:custGeom>
              <a:avLst/>
              <a:gdLst/>
              <a:ahLst/>
              <a:cxnLst/>
              <a:rect l="l" t="t" r="r" b="b"/>
              <a:pathLst>
                <a:path w="17910" h="10836" extrusionOk="0">
                  <a:moveTo>
                    <a:pt x="17910" y="1"/>
                  </a:moveTo>
                  <a:lnTo>
                    <a:pt x="13569" y="2564"/>
                  </a:lnTo>
                  <a:lnTo>
                    <a:pt x="13227" y="2803"/>
                  </a:lnTo>
                  <a:lnTo>
                    <a:pt x="13227" y="2803"/>
                  </a:lnTo>
                  <a:lnTo>
                    <a:pt x="13637" y="2564"/>
                  </a:lnTo>
                  <a:lnTo>
                    <a:pt x="17910" y="35"/>
                  </a:lnTo>
                  <a:lnTo>
                    <a:pt x="17910" y="1"/>
                  </a:lnTo>
                  <a:close/>
                  <a:moveTo>
                    <a:pt x="4375" y="8169"/>
                  </a:moveTo>
                  <a:lnTo>
                    <a:pt x="0" y="10835"/>
                  </a:lnTo>
                  <a:lnTo>
                    <a:pt x="34" y="10835"/>
                  </a:lnTo>
                  <a:lnTo>
                    <a:pt x="4375" y="8169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4028300" y="2697275"/>
              <a:ext cx="109375" cy="66675"/>
            </a:xfrm>
            <a:custGeom>
              <a:avLst/>
              <a:gdLst/>
              <a:ahLst/>
              <a:cxnLst/>
              <a:rect l="l" t="t" r="r" b="b"/>
              <a:pathLst>
                <a:path w="4375" h="2667" fill="none" extrusionOk="0">
                  <a:moveTo>
                    <a:pt x="4375" y="0"/>
                  </a:moveTo>
                  <a:lnTo>
                    <a:pt x="4375" y="0"/>
                  </a:lnTo>
                  <a:lnTo>
                    <a:pt x="4375" y="0"/>
                  </a:lnTo>
                  <a:lnTo>
                    <a:pt x="0" y="2666"/>
                  </a:lnTo>
                  <a:lnTo>
                    <a:pt x="34" y="2666"/>
                  </a:lnTo>
                  <a:lnTo>
                    <a:pt x="34" y="2666"/>
                  </a:lnTo>
                  <a:lnTo>
                    <a:pt x="43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4209450" y="2585350"/>
              <a:ext cx="111100" cy="67525"/>
            </a:xfrm>
            <a:custGeom>
              <a:avLst/>
              <a:gdLst/>
              <a:ahLst/>
              <a:cxnLst/>
              <a:rect l="l" t="t" r="r" b="b"/>
              <a:pathLst>
                <a:path w="4444" h="2701" fill="none" extrusionOk="0">
                  <a:moveTo>
                    <a:pt x="4443" y="0"/>
                  </a:moveTo>
                  <a:lnTo>
                    <a:pt x="4443" y="0"/>
                  </a:lnTo>
                  <a:lnTo>
                    <a:pt x="4443" y="0"/>
                  </a:lnTo>
                  <a:lnTo>
                    <a:pt x="0" y="2700"/>
                  </a:lnTo>
                  <a:lnTo>
                    <a:pt x="0" y="2700"/>
                  </a:lnTo>
                  <a:lnTo>
                    <a:pt x="0" y="2700"/>
                  </a:lnTo>
                  <a:lnTo>
                    <a:pt x="44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4358975" y="2493050"/>
              <a:ext cx="117075" cy="70100"/>
            </a:xfrm>
            <a:custGeom>
              <a:avLst/>
              <a:gdLst/>
              <a:ahLst/>
              <a:cxnLst/>
              <a:rect l="l" t="t" r="r" b="b"/>
              <a:pathLst>
                <a:path w="4683" h="2804" fill="none" extrusionOk="0">
                  <a:moveTo>
                    <a:pt x="4683" y="1"/>
                  </a:moveTo>
                  <a:lnTo>
                    <a:pt x="4683" y="1"/>
                  </a:lnTo>
                  <a:lnTo>
                    <a:pt x="342" y="2564"/>
                  </a:lnTo>
                  <a:lnTo>
                    <a:pt x="342" y="2564"/>
                  </a:lnTo>
                  <a:lnTo>
                    <a:pt x="0" y="2803"/>
                  </a:lnTo>
                  <a:lnTo>
                    <a:pt x="0" y="2803"/>
                  </a:lnTo>
                  <a:lnTo>
                    <a:pt x="0" y="2803"/>
                  </a:lnTo>
                  <a:lnTo>
                    <a:pt x="410" y="2564"/>
                  </a:lnTo>
                  <a:lnTo>
                    <a:pt x="410" y="2564"/>
                  </a:lnTo>
                  <a:lnTo>
                    <a:pt x="4683" y="35"/>
                  </a:lnTo>
                  <a:lnTo>
                    <a:pt x="46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4320525" y="2563125"/>
              <a:ext cx="38475" cy="22250"/>
            </a:xfrm>
            <a:custGeom>
              <a:avLst/>
              <a:gdLst/>
              <a:ahLst/>
              <a:cxnLst/>
              <a:rect l="l" t="t" r="r" b="b"/>
              <a:pathLst>
                <a:path w="1539" h="890" extrusionOk="0">
                  <a:moveTo>
                    <a:pt x="1538" y="0"/>
                  </a:moveTo>
                  <a:lnTo>
                    <a:pt x="1538" y="0"/>
                  </a:lnTo>
                  <a:lnTo>
                    <a:pt x="0" y="889"/>
                  </a:lnTo>
                  <a:lnTo>
                    <a:pt x="0" y="889"/>
                  </a:lnTo>
                  <a:lnTo>
                    <a:pt x="0" y="889"/>
                  </a:lnTo>
                  <a:lnTo>
                    <a:pt x="1538" y="0"/>
                  </a:lnTo>
                  <a:lnTo>
                    <a:pt x="1538" y="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4320525" y="2563125"/>
              <a:ext cx="38475" cy="22250"/>
            </a:xfrm>
            <a:custGeom>
              <a:avLst/>
              <a:gdLst/>
              <a:ahLst/>
              <a:cxnLst/>
              <a:rect l="l" t="t" r="r" b="b"/>
              <a:pathLst>
                <a:path w="1539" h="890" fill="none" extrusionOk="0">
                  <a:moveTo>
                    <a:pt x="1538" y="0"/>
                  </a:moveTo>
                  <a:lnTo>
                    <a:pt x="1538" y="0"/>
                  </a:lnTo>
                  <a:lnTo>
                    <a:pt x="0" y="889"/>
                  </a:lnTo>
                  <a:lnTo>
                    <a:pt x="0" y="889"/>
                  </a:lnTo>
                  <a:lnTo>
                    <a:pt x="0" y="889"/>
                  </a:lnTo>
                  <a:lnTo>
                    <a:pt x="1538" y="0"/>
                  </a:lnTo>
                  <a:lnTo>
                    <a:pt x="15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4137675" y="2652850"/>
              <a:ext cx="71800" cy="44450"/>
            </a:xfrm>
            <a:custGeom>
              <a:avLst/>
              <a:gdLst/>
              <a:ahLst/>
              <a:cxnLst/>
              <a:rect l="l" t="t" r="r" b="b"/>
              <a:pathLst>
                <a:path w="2872" h="1778" extrusionOk="0">
                  <a:moveTo>
                    <a:pt x="2871" y="0"/>
                  </a:moveTo>
                  <a:lnTo>
                    <a:pt x="1572" y="786"/>
                  </a:lnTo>
                  <a:lnTo>
                    <a:pt x="0" y="1777"/>
                  </a:lnTo>
                  <a:lnTo>
                    <a:pt x="1606" y="786"/>
                  </a:lnTo>
                  <a:lnTo>
                    <a:pt x="2871" y="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4137675" y="2652850"/>
              <a:ext cx="71800" cy="44450"/>
            </a:xfrm>
            <a:custGeom>
              <a:avLst/>
              <a:gdLst/>
              <a:ahLst/>
              <a:cxnLst/>
              <a:rect l="l" t="t" r="r" b="b"/>
              <a:pathLst>
                <a:path w="2872" h="1778" fill="none" extrusionOk="0">
                  <a:moveTo>
                    <a:pt x="2871" y="0"/>
                  </a:moveTo>
                  <a:lnTo>
                    <a:pt x="2871" y="0"/>
                  </a:lnTo>
                  <a:lnTo>
                    <a:pt x="2871" y="0"/>
                  </a:lnTo>
                  <a:lnTo>
                    <a:pt x="1572" y="786"/>
                  </a:lnTo>
                  <a:lnTo>
                    <a:pt x="1572" y="786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1606" y="786"/>
                  </a:lnTo>
                  <a:lnTo>
                    <a:pt x="1606" y="786"/>
                  </a:lnTo>
                  <a:lnTo>
                    <a:pt x="2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3965925" y="2763925"/>
              <a:ext cx="63250" cy="39325"/>
            </a:xfrm>
            <a:custGeom>
              <a:avLst/>
              <a:gdLst/>
              <a:ahLst/>
              <a:cxnLst/>
              <a:rect l="l" t="t" r="r" b="b"/>
              <a:pathLst>
                <a:path w="2530" h="1573" extrusionOk="0">
                  <a:moveTo>
                    <a:pt x="2495" y="0"/>
                  </a:moveTo>
                  <a:lnTo>
                    <a:pt x="0" y="1573"/>
                  </a:lnTo>
                  <a:lnTo>
                    <a:pt x="0" y="1573"/>
                  </a:lnTo>
                  <a:lnTo>
                    <a:pt x="2529" y="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3965925" y="2763925"/>
              <a:ext cx="63250" cy="39325"/>
            </a:xfrm>
            <a:custGeom>
              <a:avLst/>
              <a:gdLst/>
              <a:ahLst/>
              <a:cxnLst/>
              <a:rect l="l" t="t" r="r" b="b"/>
              <a:pathLst>
                <a:path w="2530" h="1573" fill="none" extrusionOk="0">
                  <a:moveTo>
                    <a:pt x="2529" y="0"/>
                  </a:moveTo>
                  <a:lnTo>
                    <a:pt x="2495" y="0"/>
                  </a:lnTo>
                  <a:lnTo>
                    <a:pt x="2495" y="0"/>
                  </a:lnTo>
                  <a:lnTo>
                    <a:pt x="0" y="1573"/>
                  </a:lnTo>
                  <a:lnTo>
                    <a:pt x="0" y="1573"/>
                  </a:lnTo>
                  <a:lnTo>
                    <a:pt x="0" y="1573"/>
                  </a:lnTo>
                  <a:lnTo>
                    <a:pt x="0" y="1573"/>
                  </a:lnTo>
                  <a:lnTo>
                    <a:pt x="2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3"/>
            <p:cNvSpPr/>
            <p:nvPr/>
          </p:nvSpPr>
          <p:spPr>
            <a:xfrm>
              <a:off x="3053350" y="2444350"/>
              <a:ext cx="1508150" cy="376000"/>
            </a:xfrm>
            <a:custGeom>
              <a:avLst/>
              <a:gdLst/>
              <a:ahLst/>
              <a:cxnLst/>
              <a:rect l="l" t="t" r="r" b="b"/>
              <a:pathLst>
                <a:path w="60326" h="15040" extrusionOk="0">
                  <a:moveTo>
                    <a:pt x="0" y="1"/>
                  </a:moveTo>
                  <a:lnTo>
                    <a:pt x="3657" y="2564"/>
                  </a:lnTo>
                  <a:lnTo>
                    <a:pt x="7383" y="5059"/>
                  </a:lnTo>
                  <a:lnTo>
                    <a:pt x="11074" y="7520"/>
                  </a:lnTo>
                  <a:lnTo>
                    <a:pt x="14800" y="9947"/>
                  </a:lnTo>
                  <a:lnTo>
                    <a:pt x="18730" y="12510"/>
                  </a:lnTo>
                  <a:lnTo>
                    <a:pt x="22627" y="15039"/>
                  </a:lnTo>
                  <a:lnTo>
                    <a:pt x="22661" y="15039"/>
                  </a:lnTo>
                  <a:lnTo>
                    <a:pt x="23823" y="14390"/>
                  </a:lnTo>
                  <a:lnTo>
                    <a:pt x="23823" y="14356"/>
                  </a:lnTo>
                  <a:lnTo>
                    <a:pt x="19585" y="11724"/>
                  </a:lnTo>
                  <a:lnTo>
                    <a:pt x="15347" y="9126"/>
                  </a:lnTo>
                  <a:lnTo>
                    <a:pt x="11553" y="6802"/>
                  </a:lnTo>
                  <a:lnTo>
                    <a:pt x="7691" y="4512"/>
                  </a:lnTo>
                  <a:lnTo>
                    <a:pt x="3863" y="2256"/>
                  </a:lnTo>
                  <a:lnTo>
                    <a:pt x="1949" y="1094"/>
                  </a:lnTo>
                  <a:lnTo>
                    <a:pt x="0" y="1"/>
                  </a:lnTo>
                  <a:close/>
                  <a:moveTo>
                    <a:pt x="60326" y="1"/>
                  </a:moveTo>
                  <a:lnTo>
                    <a:pt x="56908" y="1983"/>
                  </a:lnTo>
                  <a:lnTo>
                    <a:pt x="52635" y="4512"/>
                  </a:lnTo>
                  <a:lnTo>
                    <a:pt x="52225" y="4751"/>
                  </a:lnTo>
                  <a:lnTo>
                    <a:pt x="50687" y="5640"/>
                  </a:lnTo>
                  <a:lnTo>
                    <a:pt x="46244" y="8340"/>
                  </a:lnTo>
                  <a:lnTo>
                    <a:pt x="44979" y="9126"/>
                  </a:lnTo>
                  <a:lnTo>
                    <a:pt x="43373" y="10117"/>
                  </a:lnTo>
                  <a:lnTo>
                    <a:pt x="39032" y="12783"/>
                  </a:lnTo>
                  <a:lnTo>
                    <a:pt x="36503" y="14356"/>
                  </a:lnTo>
                  <a:lnTo>
                    <a:pt x="37699" y="15039"/>
                  </a:lnTo>
                  <a:lnTo>
                    <a:pt x="41596" y="12510"/>
                  </a:lnTo>
                  <a:lnTo>
                    <a:pt x="45492" y="9947"/>
                  </a:lnTo>
                  <a:lnTo>
                    <a:pt x="49252" y="7520"/>
                  </a:lnTo>
                  <a:lnTo>
                    <a:pt x="52943" y="5025"/>
                  </a:lnTo>
                  <a:lnTo>
                    <a:pt x="56634" y="2530"/>
                  </a:lnTo>
                  <a:lnTo>
                    <a:pt x="60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3"/>
            <p:cNvSpPr/>
            <p:nvPr/>
          </p:nvSpPr>
          <p:spPr>
            <a:xfrm>
              <a:off x="3053350" y="2444350"/>
              <a:ext cx="595575" cy="376000"/>
            </a:xfrm>
            <a:custGeom>
              <a:avLst/>
              <a:gdLst/>
              <a:ahLst/>
              <a:cxnLst/>
              <a:rect l="l" t="t" r="r" b="b"/>
              <a:pathLst>
                <a:path w="23823" h="1504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657" y="2564"/>
                  </a:lnTo>
                  <a:lnTo>
                    <a:pt x="7383" y="5059"/>
                  </a:lnTo>
                  <a:lnTo>
                    <a:pt x="7383" y="5059"/>
                  </a:lnTo>
                  <a:lnTo>
                    <a:pt x="11074" y="7520"/>
                  </a:lnTo>
                  <a:lnTo>
                    <a:pt x="14800" y="9947"/>
                  </a:lnTo>
                  <a:lnTo>
                    <a:pt x="14800" y="9947"/>
                  </a:lnTo>
                  <a:lnTo>
                    <a:pt x="18730" y="12510"/>
                  </a:lnTo>
                  <a:lnTo>
                    <a:pt x="22627" y="15039"/>
                  </a:lnTo>
                  <a:lnTo>
                    <a:pt x="22661" y="15039"/>
                  </a:lnTo>
                  <a:lnTo>
                    <a:pt x="22661" y="15039"/>
                  </a:lnTo>
                  <a:lnTo>
                    <a:pt x="23823" y="14390"/>
                  </a:lnTo>
                  <a:lnTo>
                    <a:pt x="23823" y="14390"/>
                  </a:lnTo>
                  <a:lnTo>
                    <a:pt x="23823" y="14390"/>
                  </a:lnTo>
                  <a:lnTo>
                    <a:pt x="23823" y="14356"/>
                  </a:lnTo>
                  <a:lnTo>
                    <a:pt x="23823" y="14356"/>
                  </a:lnTo>
                  <a:lnTo>
                    <a:pt x="19585" y="11724"/>
                  </a:lnTo>
                  <a:lnTo>
                    <a:pt x="15347" y="9126"/>
                  </a:lnTo>
                  <a:lnTo>
                    <a:pt x="15347" y="9126"/>
                  </a:lnTo>
                  <a:lnTo>
                    <a:pt x="11553" y="6802"/>
                  </a:lnTo>
                  <a:lnTo>
                    <a:pt x="7691" y="4512"/>
                  </a:lnTo>
                  <a:lnTo>
                    <a:pt x="7691" y="4512"/>
                  </a:lnTo>
                  <a:lnTo>
                    <a:pt x="3863" y="2256"/>
                  </a:lnTo>
                  <a:lnTo>
                    <a:pt x="1949" y="10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3"/>
            <p:cNvSpPr/>
            <p:nvPr/>
          </p:nvSpPr>
          <p:spPr>
            <a:xfrm>
              <a:off x="3965925" y="2444350"/>
              <a:ext cx="595575" cy="376000"/>
            </a:xfrm>
            <a:custGeom>
              <a:avLst/>
              <a:gdLst/>
              <a:ahLst/>
              <a:cxnLst/>
              <a:rect l="l" t="t" r="r" b="b"/>
              <a:pathLst>
                <a:path w="23823" h="15040" fill="none" extrusionOk="0">
                  <a:moveTo>
                    <a:pt x="23823" y="1"/>
                  </a:moveTo>
                  <a:lnTo>
                    <a:pt x="23823" y="1"/>
                  </a:lnTo>
                  <a:lnTo>
                    <a:pt x="20405" y="1983"/>
                  </a:lnTo>
                  <a:lnTo>
                    <a:pt x="20405" y="1983"/>
                  </a:lnTo>
                  <a:lnTo>
                    <a:pt x="16132" y="4512"/>
                  </a:lnTo>
                  <a:lnTo>
                    <a:pt x="16132" y="4512"/>
                  </a:lnTo>
                  <a:lnTo>
                    <a:pt x="15722" y="4751"/>
                  </a:lnTo>
                  <a:lnTo>
                    <a:pt x="15722" y="4751"/>
                  </a:lnTo>
                  <a:lnTo>
                    <a:pt x="14184" y="5640"/>
                  </a:lnTo>
                  <a:lnTo>
                    <a:pt x="14184" y="5640"/>
                  </a:lnTo>
                  <a:lnTo>
                    <a:pt x="9741" y="8340"/>
                  </a:lnTo>
                  <a:lnTo>
                    <a:pt x="9741" y="8340"/>
                  </a:lnTo>
                  <a:lnTo>
                    <a:pt x="8476" y="9126"/>
                  </a:lnTo>
                  <a:lnTo>
                    <a:pt x="8476" y="9126"/>
                  </a:lnTo>
                  <a:lnTo>
                    <a:pt x="6870" y="10117"/>
                  </a:lnTo>
                  <a:lnTo>
                    <a:pt x="6870" y="10117"/>
                  </a:lnTo>
                  <a:lnTo>
                    <a:pt x="2529" y="12783"/>
                  </a:lnTo>
                  <a:lnTo>
                    <a:pt x="2529" y="12783"/>
                  </a:lnTo>
                  <a:lnTo>
                    <a:pt x="0" y="14356"/>
                  </a:lnTo>
                  <a:lnTo>
                    <a:pt x="0" y="14356"/>
                  </a:lnTo>
                  <a:lnTo>
                    <a:pt x="0" y="14356"/>
                  </a:lnTo>
                  <a:lnTo>
                    <a:pt x="0" y="14356"/>
                  </a:lnTo>
                  <a:lnTo>
                    <a:pt x="0" y="14356"/>
                  </a:lnTo>
                  <a:lnTo>
                    <a:pt x="0" y="14356"/>
                  </a:lnTo>
                  <a:lnTo>
                    <a:pt x="0" y="14356"/>
                  </a:lnTo>
                  <a:lnTo>
                    <a:pt x="0" y="14356"/>
                  </a:lnTo>
                  <a:lnTo>
                    <a:pt x="1196" y="15039"/>
                  </a:lnTo>
                  <a:lnTo>
                    <a:pt x="1196" y="15039"/>
                  </a:lnTo>
                  <a:lnTo>
                    <a:pt x="1196" y="15039"/>
                  </a:lnTo>
                  <a:lnTo>
                    <a:pt x="5093" y="12510"/>
                  </a:lnTo>
                  <a:lnTo>
                    <a:pt x="8989" y="9947"/>
                  </a:lnTo>
                  <a:lnTo>
                    <a:pt x="8989" y="9947"/>
                  </a:lnTo>
                  <a:lnTo>
                    <a:pt x="12749" y="7520"/>
                  </a:lnTo>
                  <a:lnTo>
                    <a:pt x="16440" y="5025"/>
                  </a:lnTo>
                  <a:lnTo>
                    <a:pt x="16440" y="5025"/>
                  </a:lnTo>
                  <a:lnTo>
                    <a:pt x="20131" y="2530"/>
                  </a:lnTo>
                  <a:lnTo>
                    <a:pt x="238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3"/>
            <p:cNvSpPr/>
            <p:nvPr/>
          </p:nvSpPr>
          <p:spPr>
            <a:xfrm>
              <a:off x="3850550" y="2808350"/>
              <a:ext cx="107700" cy="67525"/>
            </a:xfrm>
            <a:custGeom>
              <a:avLst/>
              <a:gdLst/>
              <a:ahLst/>
              <a:cxnLst/>
              <a:rect l="l" t="t" r="r" b="b"/>
              <a:pathLst>
                <a:path w="4308" h="2701" extrusionOk="0">
                  <a:moveTo>
                    <a:pt x="4273" y="1"/>
                  </a:moveTo>
                  <a:lnTo>
                    <a:pt x="1" y="2701"/>
                  </a:lnTo>
                  <a:lnTo>
                    <a:pt x="1" y="2701"/>
                  </a:lnTo>
                  <a:lnTo>
                    <a:pt x="4308" y="1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3850550" y="2808350"/>
              <a:ext cx="107700" cy="67525"/>
            </a:xfrm>
            <a:custGeom>
              <a:avLst/>
              <a:gdLst/>
              <a:ahLst/>
              <a:cxnLst/>
              <a:rect l="l" t="t" r="r" b="b"/>
              <a:pathLst>
                <a:path w="4308" h="2701" fill="none" extrusionOk="0">
                  <a:moveTo>
                    <a:pt x="4308" y="1"/>
                  </a:moveTo>
                  <a:lnTo>
                    <a:pt x="4273" y="1"/>
                  </a:lnTo>
                  <a:lnTo>
                    <a:pt x="4273" y="1"/>
                  </a:lnTo>
                  <a:lnTo>
                    <a:pt x="1" y="2701"/>
                  </a:lnTo>
                  <a:lnTo>
                    <a:pt x="1" y="2701"/>
                  </a:lnTo>
                  <a:lnTo>
                    <a:pt x="1" y="2701"/>
                  </a:lnTo>
                  <a:lnTo>
                    <a:pt x="43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3957375" y="2803225"/>
              <a:ext cx="8575" cy="5150"/>
            </a:xfrm>
            <a:custGeom>
              <a:avLst/>
              <a:gdLst/>
              <a:ahLst/>
              <a:cxnLst/>
              <a:rect l="l" t="t" r="r" b="b"/>
              <a:pathLst>
                <a:path w="343" h="206" extrusionOk="0">
                  <a:moveTo>
                    <a:pt x="308" y="1"/>
                  </a:moveTo>
                  <a:lnTo>
                    <a:pt x="0" y="206"/>
                  </a:lnTo>
                  <a:lnTo>
                    <a:pt x="35" y="206"/>
                  </a:lnTo>
                  <a:lnTo>
                    <a:pt x="342" y="35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3957375" y="2803225"/>
              <a:ext cx="8575" cy="5150"/>
            </a:xfrm>
            <a:custGeom>
              <a:avLst/>
              <a:gdLst/>
              <a:ahLst/>
              <a:cxnLst/>
              <a:rect l="l" t="t" r="r" b="b"/>
              <a:pathLst>
                <a:path w="343" h="206" fill="none" extrusionOk="0">
                  <a:moveTo>
                    <a:pt x="308" y="1"/>
                  </a:moveTo>
                  <a:lnTo>
                    <a:pt x="308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0" y="206"/>
                  </a:lnTo>
                  <a:lnTo>
                    <a:pt x="35" y="206"/>
                  </a:lnTo>
                  <a:lnTo>
                    <a:pt x="35" y="206"/>
                  </a:lnTo>
                  <a:lnTo>
                    <a:pt x="342" y="35"/>
                  </a:lnTo>
                  <a:lnTo>
                    <a:pt x="342" y="1"/>
                  </a:lnTo>
                  <a:lnTo>
                    <a:pt x="342" y="1"/>
                  </a:lnTo>
                  <a:lnTo>
                    <a:pt x="3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3806975" y="2875850"/>
              <a:ext cx="43600" cy="26525"/>
            </a:xfrm>
            <a:custGeom>
              <a:avLst/>
              <a:gdLst/>
              <a:ahLst/>
              <a:cxnLst/>
              <a:rect l="l" t="t" r="r" b="b"/>
              <a:pathLst>
                <a:path w="1744" h="1061" extrusionOk="0">
                  <a:moveTo>
                    <a:pt x="1744" y="1"/>
                  </a:moveTo>
                  <a:lnTo>
                    <a:pt x="1" y="1060"/>
                  </a:lnTo>
                  <a:lnTo>
                    <a:pt x="35" y="1060"/>
                  </a:lnTo>
                  <a:lnTo>
                    <a:pt x="1744" y="1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3806975" y="2875850"/>
              <a:ext cx="43600" cy="26525"/>
            </a:xfrm>
            <a:custGeom>
              <a:avLst/>
              <a:gdLst/>
              <a:ahLst/>
              <a:cxnLst/>
              <a:rect l="l" t="t" r="r" b="b"/>
              <a:pathLst>
                <a:path w="1744" h="1061" fill="none" extrusionOk="0">
                  <a:moveTo>
                    <a:pt x="1744" y="1"/>
                  </a:moveTo>
                  <a:lnTo>
                    <a:pt x="1744" y="1"/>
                  </a:lnTo>
                  <a:lnTo>
                    <a:pt x="1744" y="1"/>
                  </a:lnTo>
                  <a:lnTo>
                    <a:pt x="1" y="1060"/>
                  </a:lnTo>
                  <a:lnTo>
                    <a:pt x="1" y="1060"/>
                  </a:lnTo>
                  <a:lnTo>
                    <a:pt x="35" y="1060"/>
                  </a:lnTo>
                  <a:lnTo>
                    <a:pt x="35" y="1060"/>
                  </a:lnTo>
                  <a:lnTo>
                    <a:pt x="17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3625850" y="2804075"/>
              <a:ext cx="364025" cy="135900"/>
            </a:xfrm>
            <a:custGeom>
              <a:avLst/>
              <a:gdLst/>
              <a:ahLst/>
              <a:cxnLst/>
              <a:rect l="l" t="t" r="r" b="b"/>
              <a:pathLst>
                <a:path w="14561" h="5436" extrusionOk="0">
                  <a:moveTo>
                    <a:pt x="923" y="1"/>
                  </a:moveTo>
                  <a:lnTo>
                    <a:pt x="0" y="787"/>
                  </a:lnTo>
                  <a:lnTo>
                    <a:pt x="6938" y="5230"/>
                  </a:lnTo>
                  <a:lnTo>
                    <a:pt x="7246" y="5435"/>
                  </a:lnTo>
                  <a:lnTo>
                    <a:pt x="7588" y="5230"/>
                  </a:lnTo>
                  <a:lnTo>
                    <a:pt x="14560" y="787"/>
                  </a:lnTo>
                  <a:lnTo>
                    <a:pt x="13603" y="1"/>
                  </a:lnTo>
                  <a:lnTo>
                    <a:pt x="13296" y="172"/>
                  </a:lnTo>
                  <a:lnTo>
                    <a:pt x="8989" y="2872"/>
                  </a:lnTo>
                  <a:lnTo>
                    <a:pt x="7280" y="3931"/>
                  </a:lnTo>
                  <a:lnTo>
                    <a:pt x="7246" y="3931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3625850" y="2804075"/>
              <a:ext cx="364025" cy="135900"/>
            </a:xfrm>
            <a:custGeom>
              <a:avLst/>
              <a:gdLst/>
              <a:ahLst/>
              <a:cxnLst/>
              <a:rect l="l" t="t" r="r" b="b"/>
              <a:pathLst>
                <a:path w="14561" h="5436" fill="none" extrusionOk="0">
                  <a:moveTo>
                    <a:pt x="13603" y="1"/>
                  </a:moveTo>
                  <a:lnTo>
                    <a:pt x="13603" y="1"/>
                  </a:lnTo>
                  <a:lnTo>
                    <a:pt x="13296" y="172"/>
                  </a:lnTo>
                  <a:lnTo>
                    <a:pt x="13296" y="172"/>
                  </a:lnTo>
                  <a:lnTo>
                    <a:pt x="8989" y="2872"/>
                  </a:lnTo>
                  <a:lnTo>
                    <a:pt x="8989" y="2872"/>
                  </a:lnTo>
                  <a:lnTo>
                    <a:pt x="7280" y="3931"/>
                  </a:lnTo>
                  <a:lnTo>
                    <a:pt x="7280" y="3931"/>
                  </a:lnTo>
                  <a:lnTo>
                    <a:pt x="7246" y="3931"/>
                  </a:lnTo>
                  <a:lnTo>
                    <a:pt x="7246" y="3931"/>
                  </a:lnTo>
                  <a:lnTo>
                    <a:pt x="7246" y="3931"/>
                  </a:lnTo>
                  <a:lnTo>
                    <a:pt x="7246" y="3931"/>
                  </a:lnTo>
                  <a:lnTo>
                    <a:pt x="957" y="1"/>
                  </a:lnTo>
                  <a:lnTo>
                    <a:pt x="957" y="1"/>
                  </a:lnTo>
                  <a:lnTo>
                    <a:pt x="923" y="1"/>
                  </a:lnTo>
                  <a:lnTo>
                    <a:pt x="923" y="1"/>
                  </a:lnTo>
                  <a:lnTo>
                    <a:pt x="0" y="787"/>
                  </a:lnTo>
                  <a:lnTo>
                    <a:pt x="0" y="787"/>
                  </a:lnTo>
                  <a:lnTo>
                    <a:pt x="6938" y="5230"/>
                  </a:lnTo>
                  <a:lnTo>
                    <a:pt x="7246" y="5435"/>
                  </a:lnTo>
                  <a:lnTo>
                    <a:pt x="7588" y="5230"/>
                  </a:lnTo>
                  <a:lnTo>
                    <a:pt x="14560" y="787"/>
                  </a:lnTo>
                  <a:lnTo>
                    <a:pt x="14560" y="787"/>
                  </a:lnTo>
                  <a:lnTo>
                    <a:pt x="136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3648900" y="2803225"/>
              <a:ext cx="1750" cy="875"/>
            </a:xfrm>
            <a:custGeom>
              <a:avLst/>
              <a:gdLst/>
              <a:ahLst/>
              <a:cxnLst/>
              <a:rect l="l" t="t" r="r" b="b"/>
              <a:pathLst>
                <a:path w="70" h="35" extrusionOk="0">
                  <a:moveTo>
                    <a:pt x="1" y="1"/>
                  </a:moveTo>
                  <a:lnTo>
                    <a:pt x="35" y="35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3648900" y="2803225"/>
              <a:ext cx="1750" cy="875"/>
            </a:xfrm>
            <a:custGeom>
              <a:avLst/>
              <a:gdLst/>
              <a:ahLst/>
              <a:cxnLst/>
              <a:rect l="l" t="t" r="r" b="b"/>
              <a:pathLst>
                <a:path w="70" h="35" fill="none" extrusionOk="0">
                  <a:moveTo>
                    <a:pt x="69" y="1"/>
                  </a:moveTo>
                  <a:lnTo>
                    <a:pt x="35" y="1"/>
                  </a:lnTo>
                  <a:lnTo>
                    <a:pt x="3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3650625" y="280237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3056775" y="2803225"/>
              <a:ext cx="593000" cy="414450"/>
            </a:xfrm>
            <a:custGeom>
              <a:avLst/>
              <a:gdLst/>
              <a:ahLst/>
              <a:cxnLst/>
              <a:rect l="l" t="t" r="r" b="b"/>
              <a:pathLst>
                <a:path w="23720" h="16578" extrusionOk="0">
                  <a:moveTo>
                    <a:pt x="23686" y="1"/>
                  </a:moveTo>
                  <a:lnTo>
                    <a:pt x="23703" y="18"/>
                  </a:lnTo>
                  <a:lnTo>
                    <a:pt x="23720" y="1"/>
                  </a:lnTo>
                  <a:close/>
                  <a:moveTo>
                    <a:pt x="23703" y="18"/>
                  </a:moveTo>
                  <a:lnTo>
                    <a:pt x="23686" y="35"/>
                  </a:lnTo>
                  <a:lnTo>
                    <a:pt x="23720" y="35"/>
                  </a:lnTo>
                  <a:lnTo>
                    <a:pt x="23703" y="18"/>
                  </a:lnTo>
                  <a:close/>
                  <a:moveTo>
                    <a:pt x="23686" y="35"/>
                  </a:moveTo>
                  <a:lnTo>
                    <a:pt x="22524" y="684"/>
                  </a:lnTo>
                  <a:lnTo>
                    <a:pt x="22490" y="684"/>
                  </a:lnTo>
                  <a:lnTo>
                    <a:pt x="21225" y="1436"/>
                  </a:lnTo>
                  <a:lnTo>
                    <a:pt x="19995" y="2188"/>
                  </a:lnTo>
                  <a:lnTo>
                    <a:pt x="17534" y="3726"/>
                  </a:lnTo>
                  <a:lnTo>
                    <a:pt x="14492" y="5709"/>
                  </a:lnTo>
                  <a:lnTo>
                    <a:pt x="12988" y="6734"/>
                  </a:lnTo>
                  <a:lnTo>
                    <a:pt x="11518" y="7759"/>
                  </a:lnTo>
                  <a:lnTo>
                    <a:pt x="8579" y="9878"/>
                  </a:lnTo>
                  <a:lnTo>
                    <a:pt x="5640" y="12032"/>
                  </a:lnTo>
                  <a:lnTo>
                    <a:pt x="4204" y="13125"/>
                  </a:lnTo>
                  <a:lnTo>
                    <a:pt x="2803" y="14253"/>
                  </a:lnTo>
                  <a:lnTo>
                    <a:pt x="1367" y="15415"/>
                  </a:lnTo>
                  <a:lnTo>
                    <a:pt x="0" y="16577"/>
                  </a:lnTo>
                  <a:lnTo>
                    <a:pt x="1572" y="15689"/>
                  </a:lnTo>
                  <a:lnTo>
                    <a:pt x="3144" y="14766"/>
                  </a:lnTo>
                  <a:lnTo>
                    <a:pt x="4683" y="13809"/>
                  </a:lnTo>
                  <a:lnTo>
                    <a:pt x="6221" y="12818"/>
                  </a:lnTo>
                  <a:lnTo>
                    <a:pt x="9262" y="10835"/>
                  </a:lnTo>
                  <a:lnTo>
                    <a:pt x="12236" y="8819"/>
                  </a:lnTo>
                  <a:lnTo>
                    <a:pt x="13706" y="7759"/>
                  </a:lnTo>
                  <a:lnTo>
                    <a:pt x="15175" y="6700"/>
                  </a:lnTo>
                  <a:lnTo>
                    <a:pt x="18115" y="4546"/>
                  </a:lnTo>
                  <a:lnTo>
                    <a:pt x="20439" y="2735"/>
                  </a:lnTo>
                  <a:lnTo>
                    <a:pt x="21601" y="1812"/>
                  </a:lnTo>
                  <a:lnTo>
                    <a:pt x="22729" y="855"/>
                  </a:lnTo>
                  <a:lnTo>
                    <a:pt x="22763" y="821"/>
                  </a:lnTo>
                  <a:lnTo>
                    <a:pt x="23686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3056775" y="2803225"/>
              <a:ext cx="593000" cy="414450"/>
            </a:xfrm>
            <a:custGeom>
              <a:avLst/>
              <a:gdLst/>
              <a:ahLst/>
              <a:cxnLst/>
              <a:rect l="l" t="t" r="r" b="b"/>
              <a:pathLst>
                <a:path w="23720" h="16578" fill="none" extrusionOk="0">
                  <a:moveTo>
                    <a:pt x="23720" y="1"/>
                  </a:moveTo>
                  <a:lnTo>
                    <a:pt x="23686" y="35"/>
                  </a:lnTo>
                  <a:lnTo>
                    <a:pt x="23686" y="35"/>
                  </a:lnTo>
                  <a:lnTo>
                    <a:pt x="23686" y="35"/>
                  </a:lnTo>
                  <a:lnTo>
                    <a:pt x="22524" y="684"/>
                  </a:lnTo>
                  <a:lnTo>
                    <a:pt x="22524" y="684"/>
                  </a:lnTo>
                  <a:lnTo>
                    <a:pt x="22490" y="684"/>
                  </a:lnTo>
                  <a:lnTo>
                    <a:pt x="22490" y="684"/>
                  </a:lnTo>
                  <a:lnTo>
                    <a:pt x="21225" y="1436"/>
                  </a:lnTo>
                  <a:lnTo>
                    <a:pt x="19995" y="2188"/>
                  </a:lnTo>
                  <a:lnTo>
                    <a:pt x="17534" y="3726"/>
                  </a:lnTo>
                  <a:lnTo>
                    <a:pt x="17534" y="3726"/>
                  </a:lnTo>
                  <a:lnTo>
                    <a:pt x="14492" y="5709"/>
                  </a:lnTo>
                  <a:lnTo>
                    <a:pt x="12988" y="6734"/>
                  </a:lnTo>
                  <a:lnTo>
                    <a:pt x="11518" y="7759"/>
                  </a:lnTo>
                  <a:lnTo>
                    <a:pt x="11518" y="7759"/>
                  </a:lnTo>
                  <a:lnTo>
                    <a:pt x="8579" y="9878"/>
                  </a:lnTo>
                  <a:lnTo>
                    <a:pt x="5640" y="12032"/>
                  </a:lnTo>
                  <a:lnTo>
                    <a:pt x="5640" y="12032"/>
                  </a:lnTo>
                  <a:lnTo>
                    <a:pt x="4204" y="13125"/>
                  </a:lnTo>
                  <a:lnTo>
                    <a:pt x="2803" y="14253"/>
                  </a:lnTo>
                  <a:lnTo>
                    <a:pt x="1367" y="15415"/>
                  </a:lnTo>
                  <a:lnTo>
                    <a:pt x="0" y="16577"/>
                  </a:lnTo>
                  <a:lnTo>
                    <a:pt x="0" y="16577"/>
                  </a:lnTo>
                  <a:lnTo>
                    <a:pt x="1572" y="15689"/>
                  </a:lnTo>
                  <a:lnTo>
                    <a:pt x="3144" y="14766"/>
                  </a:lnTo>
                  <a:lnTo>
                    <a:pt x="4683" y="13809"/>
                  </a:lnTo>
                  <a:lnTo>
                    <a:pt x="6221" y="12818"/>
                  </a:lnTo>
                  <a:lnTo>
                    <a:pt x="6221" y="12818"/>
                  </a:lnTo>
                  <a:lnTo>
                    <a:pt x="9262" y="10835"/>
                  </a:lnTo>
                  <a:lnTo>
                    <a:pt x="12236" y="8819"/>
                  </a:lnTo>
                  <a:lnTo>
                    <a:pt x="12236" y="8819"/>
                  </a:lnTo>
                  <a:lnTo>
                    <a:pt x="13706" y="7759"/>
                  </a:lnTo>
                  <a:lnTo>
                    <a:pt x="15175" y="6700"/>
                  </a:lnTo>
                  <a:lnTo>
                    <a:pt x="18115" y="4546"/>
                  </a:lnTo>
                  <a:lnTo>
                    <a:pt x="18115" y="4546"/>
                  </a:lnTo>
                  <a:lnTo>
                    <a:pt x="20439" y="2735"/>
                  </a:lnTo>
                  <a:lnTo>
                    <a:pt x="21601" y="1812"/>
                  </a:lnTo>
                  <a:lnTo>
                    <a:pt x="22729" y="855"/>
                  </a:lnTo>
                  <a:lnTo>
                    <a:pt x="22729" y="855"/>
                  </a:lnTo>
                  <a:lnTo>
                    <a:pt x="22763" y="821"/>
                  </a:lnTo>
                  <a:lnTo>
                    <a:pt x="22763" y="821"/>
                  </a:lnTo>
                  <a:lnTo>
                    <a:pt x="23686" y="35"/>
                  </a:lnTo>
                  <a:lnTo>
                    <a:pt x="23686" y="35"/>
                  </a:lnTo>
                  <a:lnTo>
                    <a:pt x="23720" y="35"/>
                  </a:lnTo>
                  <a:lnTo>
                    <a:pt x="23720" y="35"/>
                  </a:lnTo>
                  <a:lnTo>
                    <a:pt x="23720" y="35"/>
                  </a:lnTo>
                  <a:lnTo>
                    <a:pt x="23720" y="35"/>
                  </a:lnTo>
                  <a:lnTo>
                    <a:pt x="23686" y="1"/>
                  </a:lnTo>
                  <a:lnTo>
                    <a:pt x="23686" y="1"/>
                  </a:lnTo>
                  <a:lnTo>
                    <a:pt x="237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3964200" y="2802375"/>
              <a:ext cx="1750" cy="875"/>
            </a:xfrm>
            <a:custGeom>
              <a:avLst/>
              <a:gdLst/>
              <a:ahLst/>
              <a:cxnLst/>
              <a:rect l="l" t="t" r="r" b="b"/>
              <a:pathLst>
                <a:path w="70" h="35" extrusionOk="0">
                  <a:moveTo>
                    <a:pt x="1" y="0"/>
                  </a:moveTo>
                  <a:lnTo>
                    <a:pt x="35" y="35"/>
                  </a:lnTo>
                  <a:lnTo>
                    <a:pt x="69" y="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3"/>
            <p:cNvSpPr/>
            <p:nvPr/>
          </p:nvSpPr>
          <p:spPr>
            <a:xfrm>
              <a:off x="3964200" y="2802375"/>
              <a:ext cx="1750" cy="1725"/>
            </a:xfrm>
            <a:custGeom>
              <a:avLst/>
              <a:gdLst/>
              <a:ahLst/>
              <a:cxnLst/>
              <a:rect l="l" t="t" r="r" b="b"/>
              <a:pathLst>
                <a:path w="70" h="6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69" y="35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3"/>
            <p:cNvSpPr/>
            <p:nvPr/>
          </p:nvSpPr>
          <p:spPr>
            <a:xfrm>
              <a:off x="3963350" y="28023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3965925" y="2803225"/>
              <a:ext cx="592150" cy="414450"/>
            </a:xfrm>
            <a:custGeom>
              <a:avLst/>
              <a:gdLst/>
              <a:ahLst/>
              <a:cxnLst/>
              <a:rect l="l" t="t" r="r" b="b"/>
              <a:pathLst>
                <a:path w="23686" h="16578" extrusionOk="0">
                  <a:moveTo>
                    <a:pt x="0" y="1"/>
                  </a:moveTo>
                  <a:lnTo>
                    <a:pt x="0" y="35"/>
                  </a:lnTo>
                  <a:lnTo>
                    <a:pt x="957" y="821"/>
                  </a:lnTo>
                  <a:lnTo>
                    <a:pt x="2085" y="1778"/>
                  </a:lnTo>
                  <a:lnTo>
                    <a:pt x="3247" y="2701"/>
                  </a:lnTo>
                  <a:lnTo>
                    <a:pt x="5571" y="4512"/>
                  </a:lnTo>
                  <a:lnTo>
                    <a:pt x="8476" y="6666"/>
                  </a:lnTo>
                  <a:lnTo>
                    <a:pt x="9946" y="7725"/>
                  </a:lnTo>
                  <a:lnTo>
                    <a:pt x="11416" y="8785"/>
                  </a:lnTo>
                  <a:lnTo>
                    <a:pt x="14423" y="10801"/>
                  </a:lnTo>
                  <a:lnTo>
                    <a:pt x="17465" y="12818"/>
                  </a:lnTo>
                  <a:lnTo>
                    <a:pt x="18969" y="13775"/>
                  </a:lnTo>
                  <a:lnTo>
                    <a:pt x="20541" y="14732"/>
                  </a:lnTo>
                  <a:lnTo>
                    <a:pt x="22080" y="15655"/>
                  </a:lnTo>
                  <a:lnTo>
                    <a:pt x="23686" y="16577"/>
                  </a:lnTo>
                  <a:lnTo>
                    <a:pt x="22285" y="15381"/>
                  </a:lnTo>
                  <a:lnTo>
                    <a:pt x="20883" y="14219"/>
                  </a:lnTo>
                  <a:lnTo>
                    <a:pt x="19448" y="13125"/>
                  </a:lnTo>
                  <a:lnTo>
                    <a:pt x="18012" y="11997"/>
                  </a:lnTo>
                  <a:lnTo>
                    <a:pt x="16577" y="10904"/>
                  </a:lnTo>
                  <a:lnTo>
                    <a:pt x="15107" y="9844"/>
                  </a:lnTo>
                  <a:lnTo>
                    <a:pt x="13637" y="8785"/>
                  </a:lnTo>
                  <a:lnTo>
                    <a:pt x="12168" y="7725"/>
                  </a:lnTo>
                  <a:lnTo>
                    <a:pt x="9160" y="5674"/>
                  </a:lnTo>
                  <a:lnTo>
                    <a:pt x="7656" y="4683"/>
                  </a:lnTo>
                  <a:lnTo>
                    <a:pt x="6152" y="3692"/>
                  </a:lnTo>
                  <a:lnTo>
                    <a:pt x="3691" y="2154"/>
                  </a:lnTo>
                  <a:lnTo>
                    <a:pt x="2427" y="1402"/>
                  </a:lnTo>
                  <a:lnTo>
                    <a:pt x="1196" y="6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3964200" y="2802375"/>
              <a:ext cx="593875" cy="415300"/>
            </a:xfrm>
            <a:custGeom>
              <a:avLst/>
              <a:gdLst/>
              <a:ahLst/>
              <a:cxnLst/>
              <a:rect l="l" t="t" r="r" b="b"/>
              <a:pathLst>
                <a:path w="23755" h="1661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69"/>
                  </a:lnTo>
                  <a:lnTo>
                    <a:pt x="1026" y="855"/>
                  </a:lnTo>
                  <a:lnTo>
                    <a:pt x="1026" y="855"/>
                  </a:lnTo>
                  <a:lnTo>
                    <a:pt x="1026" y="855"/>
                  </a:lnTo>
                  <a:lnTo>
                    <a:pt x="2154" y="1812"/>
                  </a:lnTo>
                  <a:lnTo>
                    <a:pt x="3316" y="2735"/>
                  </a:lnTo>
                  <a:lnTo>
                    <a:pt x="5640" y="4546"/>
                  </a:lnTo>
                  <a:lnTo>
                    <a:pt x="5640" y="4546"/>
                  </a:lnTo>
                  <a:lnTo>
                    <a:pt x="8545" y="6700"/>
                  </a:lnTo>
                  <a:lnTo>
                    <a:pt x="10015" y="7759"/>
                  </a:lnTo>
                  <a:lnTo>
                    <a:pt x="11485" y="8819"/>
                  </a:lnTo>
                  <a:lnTo>
                    <a:pt x="11485" y="8819"/>
                  </a:lnTo>
                  <a:lnTo>
                    <a:pt x="14492" y="10835"/>
                  </a:lnTo>
                  <a:lnTo>
                    <a:pt x="17534" y="12852"/>
                  </a:lnTo>
                  <a:lnTo>
                    <a:pt x="17534" y="12852"/>
                  </a:lnTo>
                  <a:lnTo>
                    <a:pt x="19038" y="13809"/>
                  </a:lnTo>
                  <a:lnTo>
                    <a:pt x="20610" y="14766"/>
                  </a:lnTo>
                  <a:lnTo>
                    <a:pt x="22149" y="15689"/>
                  </a:lnTo>
                  <a:lnTo>
                    <a:pt x="23755" y="16611"/>
                  </a:lnTo>
                  <a:lnTo>
                    <a:pt x="23755" y="16611"/>
                  </a:lnTo>
                  <a:lnTo>
                    <a:pt x="22354" y="15415"/>
                  </a:lnTo>
                  <a:lnTo>
                    <a:pt x="20952" y="14253"/>
                  </a:lnTo>
                  <a:lnTo>
                    <a:pt x="19517" y="13159"/>
                  </a:lnTo>
                  <a:lnTo>
                    <a:pt x="18081" y="12031"/>
                  </a:lnTo>
                  <a:lnTo>
                    <a:pt x="18081" y="12031"/>
                  </a:lnTo>
                  <a:lnTo>
                    <a:pt x="16646" y="10938"/>
                  </a:lnTo>
                  <a:lnTo>
                    <a:pt x="15176" y="9878"/>
                  </a:lnTo>
                  <a:lnTo>
                    <a:pt x="13706" y="8819"/>
                  </a:lnTo>
                  <a:lnTo>
                    <a:pt x="12237" y="7759"/>
                  </a:lnTo>
                  <a:lnTo>
                    <a:pt x="12237" y="7759"/>
                  </a:lnTo>
                  <a:lnTo>
                    <a:pt x="9229" y="5708"/>
                  </a:lnTo>
                  <a:lnTo>
                    <a:pt x="7725" y="4717"/>
                  </a:lnTo>
                  <a:lnTo>
                    <a:pt x="6221" y="3726"/>
                  </a:lnTo>
                  <a:lnTo>
                    <a:pt x="6221" y="3726"/>
                  </a:lnTo>
                  <a:lnTo>
                    <a:pt x="3760" y="2188"/>
                  </a:lnTo>
                  <a:lnTo>
                    <a:pt x="2496" y="1436"/>
                  </a:lnTo>
                  <a:lnTo>
                    <a:pt x="1265" y="718"/>
                  </a:lnTo>
                  <a:lnTo>
                    <a:pt x="1265" y="718"/>
                  </a:lnTo>
                  <a:lnTo>
                    <a:pt x="1265" y="718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3053350" y="3749125"/>
              <a:ext cx="219625" cy="219625"/>
            </a:xfrm>
            <a:custGeom>
              <a:avLst/>
              <a:gdLst/>
              <a:ahLst/>
              <a:cxnLst/>
              <a:rect l="l" t="t" r="r" b="b"/>
              <a:pathLst>
                <a:path w="8785" h="8785" extrusionOk="0">
                  <a:moveTo>
                    <a:pt x="0" y="1"/>
                  </a:moveTo>
                  <a:lnTo>
                    <a:pt x="0" y="8784"/>
                  </a:lnTo>
                  <a:lnTo>
                    <a:pt x="8784" y="8784"/>
                  </a:lnTo>
                  <a:lnTo>
                    <a:pt x="87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3374625" y="3749125"/>
              <a:ext cx="219625" cy="219625"/>
            </a:xfrm>
            <a:custGeom>
              <a:avLst/>
              <a:gdLst/>
              <a:ahLst/>
              <a:cxnLst/>
              <a:rect l="l" t="t" r="r" b="b"/>
              <a:pathLst>
                <a:path w="8785" h="8785" extrusionOk="0">
                  <a:moveTo>
                    <a:pt x="0" y="1"/>
                  </a:moveTo>
                  <a:lnTo>
                    <a:pt x="0" y="8784"/>
                  </a:lnTo>
                  <a:lnTo>
                    <a:pt x="8784" y="8784"/>
                  </a:lnTo>
                  <a:lnTo>
                    <a:pt x="87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3695900" y="3749125"/>
              <a:ext cx="219625" cy="219625"/>
            </a:xfrm>
            <a:custGeom>
              <a:avLst/>
              <a:gdLst/>
              <a:ahLst/>
              <a:cxnLst/>
              <a:rect l="l" t="t" r="r" b="b"/>
              <a:pathLst>
                <a:path w="8785" h="8785" extrusionOk="0">
                  <a:moveTo>
                    <a:pt x="1" y="1"/>
                  </a:moveTo>
                  <a:lnTo>
                    <a:pt x="1" y="8784"/>
                  </a:lnTo>
                  <a:lnTo>
                    <a:pt x="8785" y="8784"/>
                  </a:lnTo>
                  <a:lnTo>
                    <a:pt x="87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4017175" y="3749125"/>
              <a:ext cx="219625" cy="219625"/>
            </a:xfrm>
            <a:custGeom>
              <a:avLst/>
              <a:gdLst/>
              <a:ahLst/>
              <a:cxnLst/>
              <a:rect l="l" t="t" r="r" b="b"/>
              <a:pathLst>
                <a:path w="8785" h="8785" extrusionOk="0">
                  <a:moveTo>
                    <a:pt x="1" y="1"/>
                  </a:moveTo>
                  <a:lnTo>
                    <a:pt x="1" y="8784"/>
                  </a:lnTo>
                  <a:lnTo>
                    <a:pt x="8785" y="8784"/>
                  </a:lnTo>
                  <a:lnTo>
                    <a:pt x="87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4338450" y="3749125"/>
              <a:ext cx="219625" cy="219625"/>
            </a:xfrm>
            <a:custGeom>
              <a:avLst/>
              <a:gdLst/>
              <a:ahLst/>
              <a:cxnLst/>
              <a:rect l="l" t="t" r="r" b="b"/>
              <a:pathLst>
                <a:path w="8785" h="8785" extrusionOk="0">
                  <a:moveTo>
                    <a:pt x="1" y="1"/>
                  </a:moveTo>
                  <a:lnTo>
                    <a:pt x="1" y="8784"/>
                  </a:lnTo>
                  <a:lnTo>
                    <a:pt x="8785" y="8784"/>
                  </a:lnTo>
                  <a:lnTo>
                    <a:pt x="87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3046500" y="4084925"/>
              <a:ext cx="1504750" cy="23950"/>
            </a:xfrm>
            <a:custGeom>
              <a:avLst/>
              <a:gdLst/>
              <a:ahLst/>
              <a:cxnLst/>
              <a:rect l="l" t="t" r="r" b="b"/>
              <a:pathLst>
                <a:path w="60190" h="958" extrusionOk="0">
                  <a:moveTo>
                    <a:pt x="1" y="1"/>
                  </a:moveTo>
                  <a:lnTo>
                    <a:pt x="1" y="958"/>
                  </a:lnTo>
                  <a:lnTo>
                    <a:pt x="60189" y="958"/>
                  </a:lnTo>
                  <a:lnTo>
                    <a:pt x="601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3046500" y="4147300"/>
              <a:ext cx="1504750" cy="23950"/>
            </a:xfrm>
            <a:custGeom>
              <a:avLst/>
              <a:gdLst/>
              <a:ahLst/>
              <a:cxnLst/>
              <a:rect l="l" t="t" r="r" b="b"/>
              <a:pathLst>
                <a:path w="60190" h="958" extrusionOk="0">
                  <a:moveTo>
                    <a:pt x="1" y="1"/>
                  </a:moveTo>
                  <a:lnTo>
                    <a:pt x="1" y="958"/>
                  </a:lnTo>
                  <a:lnTo>
                    <a:pt x="60189" y="958"/>
                  </a:lnTo>
                  <a:lnTo>
                    <a:pt x="601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3046500" y="4210550"/>
              <a:ext cx="1504750" cy="23075"/>
            </a:xfrm>
            <a:custGeom>
              <a:avLst/>
              <a:gdLst/>
              <a:ahLst/>
              <a:cxnLst/>
              <a:rect l="l" t="t" r="r" b="b"/>
              <a:pathLst>
                <a:path w="60190" h="923" extrusionOk="0">
                  <a:moveTo>
                    <a:pt x="1" y="0"/>
                  </a:moveTo>
                  <a:lnTo>
                    <a:pt x="1" y="923"/>
                  </a:lnTo>
                  <a:lnTo>
                    <a:pt x="60189" y="923"/>
                  </a:lnTo>
                  <a:lnTo>
                    <a:pt x="601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3046500" y="4272925"/>
              <a:ext cx="698125" cy="23950"/>
            </a:xfrm>
            <a:custGeom>
              <a:avLst/>
              <a:gdLst/>
              <a:ahLst/>
              <a:cxnLst/>
              <a:rect l="l" t="t" r="r" b="b"/>
              <a:pathLst>
                <a:path w="27925" h="958" extrusionOk="0">
                  <a:moveTo>
                    <a:pt x="1" y="0"/>
                  </a:moveTo>
                  <a:lnTo>
                    <a:pt x="1" y="957"/>
                  </a:lnTo>
                  <a:lnTo>
                    <a:pt x="27925" y="957"/>
                  </a:lnTo>
                  <a:lnTo>
                    <a:pt x="279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2033975" y="1029350"/>
              <a:ext cx="3194875" cy="870725"/>
            </a:xfrm>
            <a:custGeom>
              <a:avLst/>
              <a:gdLst/>
              <a:ahLst/>
              <a:cxnLst/>
              <a:rect l="l" t="t" r="r" b="b"/>
              <a:pathLst>
                <a:path w="127795" h="34829" extrusionOk="0">
                  <a:moveTo>
                    <a:pt x="18969" y="1"/>
                  </a:moveTo>
                  <a:lnTo>
                    <a:pt x="17192" y="752"/>
                  </a:lnTo>
                  <a:lnTo>
                    <a:pt x="17329" y="1094"/>
                  </a:lnTo>
                  <a:lnTo>
                    <a:pt x="18217" y="684"/>
                  </a:lnTo>
                  <a:lnTo>
                    <a:pt x="19106" y="342"/>
                  </a:lnTo>
                  <a:lnTo>
                    <a:pt x="18969" y="1"/>
                  </a:lnTo>
                  <a:close/>
                  <a:moveTo>
                    <a:pt x="15005" y="1778"/>
                  </a:moveTo>
                  <a:lnTo>
                    <a:pt x="13262" y="2666"/>
                  </a:lnTo>
                  <a:lnTo>
                    <a:pt x="13467" y="2974"/>
                  </a:lnTo>
                  <a:lnTo>
                    <a:pt x="15141" y="2085"/>
                  </a:lnTo>
                  <a:lnTo>
                    <a:pt x="15005" y="1778"/>
                  </a:lnTo>
                  <a:close/>
                  <a:moveTo>
                    <a:pt x="11177" y="3863"/>
                  </a:moveTo>
                  <a:lnTo>
                    <a:pt x="9536" y="4888"/>
                  </a:lnTo>
                  <a:lnTo>
                    <a:pt x="9741" y="5196"/>
                  </a:lnTo>
                  <a:lnTo>
                    <a:pt x="10527" y="4683"/>
                  </a:lnTo>
                  <a:lnTo>
                    <a:pt x="11348" y="4170"/>
                  </a:lnTo>
                  <a:lnTo>
                    <a:pt x="11177" y="3863"/>
                  </a:lnTo>
                  <a:close/>
                  <a:moveTo>
                    <a:pt x="7554" y="6255"/>
                  </a:moveTo>
                  <a:lnTo>
                    <a:pt x="6768" y="6870"/>
                  </a:lnTo>
                  <a:lnTo>
                    <a:pt x="6016" y="7452"/>
                  </a:lnTo>
                  <a:lnTo>
                    <a:pt x="6255" y="7725"/>
                  </a:lnTo>
                  <a:lnTo>
                    <a:pt x="6973" y="7144"/>
                  </a:lnTo>
                  <a:lnTo>
                    <a:pt x="7759" y="6563"/>
                  </a:lnTo>
                  <a:lnTo>
                    <a:pt x="7554" y="6255"/>
                  </a:lnTo>
                  <a:close/>
                  <a:moveTo>
                    <a:pt x="127589" y="7725"/>
                  </a:moveTo>
                  <a:lnTo>
                    <a:pt x="125983" y="8819"/>
                  </a:lnTo>
                  <a:lnTo>
                    <a:pt x="126188" y="9126"/>
                  </a:lnTo>
                  <a:lnTo>
                    <a:pt x="127384" y="8306"/>
                  </a:lnTo>
                  <a:lnTo>
                    <a:pt x="127794" y="7998"/>
                  </a:lnTo>
                  <a:lnTo>
                    <a:pt x="127589" y="7725"/>
                  </a:lnTo>
                  <a:close/>
                  <a:moveTo>
                    <a:pt x="4204" y="9058"/>
                  </a:moveTo>
                  <a:lnTo>
                    <a:pt x="3521" y="9776"/>
                  </a:lnTo>
                  <a:lnTo>
                    <a:pt x="2905" y="10493"/>
                  </a:lnTo>
                  <a:lnTo>
                    <a:pt x="3179" y="10733"/>
                  </a:lnTo>
                  <a:lnTo>
                    <a:pt x="3794" y="10049"/>
                  </a:lnTo>
                  <a:lnTo>
                    <a:pt x="4478" y="9331"/>
                  </a:lnTo>
                  <a:lnTo>
                    <a:pt x="4204" y="9058"/>
                  </a:lnTo>
                  <a:close/>
                  <a:moveTo>
                    <a:pt x="124000" y="10117"/>
                  </a:moveTo>
                  <a:lnTo>
                    <a:pt x="122360" y="11143"/>
                  </a:lnTo>
                  <a:lnTo>
                    <a:pt x="122565" y="11450"/>
                  </a:lnTo>
                  <a:lnTo>
                    <a:pt x="122565" y="11485"/>
                  </a:lnTo>
                  <a:lnTo>
                    <a:pt x="124205" y="10425"/>
                  </a:lnTo>
                  <a:lnTo>
                    <a:pt x="124000" y="10117"/>
                  </a:lnTo>
                  <a:close/>
                  <a:moveTo>
                    <a:pt x="120309" y="12407"/>
                  </a:moveTo>
                  <a:lnTo>
                    <a:pt x="118668" y="13399"/>
                  </a:lnTo>
                  <a:lnTo>
                    <a:pt x="118839" y="13706"/>
                  </a:lnTo>
                  <a:lnTo>
                    <a:pt x="120514" y="12715"/>
                  </a:lnTo>
                  <a:lnTo>
                    <a:pt x="120309" y="12407"/>
                  </a:lnTo>
                  <a:close/>
                  <a:moveTo>
                    <a:pt x="1470" y="12476"/>
                  </a:moveTo>
                  <a:lnTo>
                    <a:pt x="1231" y="12886"/>
                  </a:lnTo>
                  <a:lnTo>
                    <a:pt x="1026" y="13330"/>
                  </a:lnTo>
                  <a:lnTo>
                    <a:pt x="820" y="13775"/>
                  </a:lnTo>
                  <a:lnTo>
                    <a:pt x="615" y="14219"/>
                  </a:lnTo>
                  <a:lnTo>
                    <a:pt x="928" y="14344"/>
                  </a:lnTo>
                  <a:lnTo>
                    <a:pt x="1128" y="13911"/>
                  </a:lnTo>
                  <a:lnTo>
                    <a:pt x="1333" y="13501"/>
                  </a:lnTo>
                  <a:lnTo>
                    <a:pt x="1538" y="13057"/>
                  </a:lnTo>
                  <a:lnTo>
                    <a:pt x="1777" y="12647"/>
                  </a:lnTo>
                  <a:lnTo>
                    <a:pt x="1470" y="12476"/>
                  </a:lnTo>
                  <a:close/>
                  <a:moveTo>
                    <a:pt x="928" y="14344"/>
                  </a:moveTo>
                  <a:lnTo>
                    <a:pt x="923" y="14356"/>
                  </a:lnTo>
                  <a:lnTo>
                    <a:pt x="957" y="14356"/>
                  </a:lnTo>
                  <a:lnTo>
                    <a:pt x="928" y="14344"/>
                  </a:lnTo>
                  <a:close/>
                  <a:moveTo>
                    <a:pt x="116584" y="14595"/>
                  </a:moveTo>
                  <a:lnTo>
                    <a:pt x="114909" y="15586"/>
                  </a:lnTo>
                  <a:lnTo>
                    <a:pt x="115080" y="15894"/>
                  </a:lnTo>
                  <a:lnTo>
                    <a:pt x="115934" y="15415"/>
                  </a:lnTo>
                  <a:lnTo>
                    <a:pt x="116754" y="14937"/>
                  </a:lnTo>
                  <a:lnTo>
                    <a:pt x="116584" y="14595"/>
                  </a:lnTo>
                  <a:close/>
                  <a:moveTo>
                    <a:pt x="112790" y="16748"/>
                  </a:moveTo>
                  <a:lnTo>
                    <a:pt x="111081" y="17637"/>
                  </a:lnTo>
                  <a:lnTo>
                    <a:pt x="111252" y="17979"/>
                  </a:lnTo>
                  <a:lnTo>
                    <a:pt x="112961" y="17056"/>
                  </a:lnTo>
                  <a:lnTo>
                    <a:pt x="112790" y="16748"/>
                  </a:lnTo>
                  <a:close/>
                  <a:moveTo>
                    <a:pt x="34" y="16646"/>
                  </a:moveTo>
                  <a:lnTo>
                    <a:pt x="0" y="16953"/>
                  </a:lnTo>
                  <a:lnTo>
                    <a:pt x="0" y="17261"/>
                  </a:lnTo>
                  <a:lnTo>
                    <a:pt x="34" y="17944"/>
                  </a:lnTo>
                  <a:lnTo>
                    <a:pt x="103" y="18594"/>
                  </a:lnTo>
                  <a:lnTo>
                    <a:pt x="479" y="18525"/>
                  </a:lnTo>
                  <a:lnTo>
                    <a:pt x="376" y="17910"/>
                  </a:lnTo>
                  <a:lnTo>
                    <a:pt x="342" y="17261"/>
                  </a:lnTo>
                  <a:lnTo>
                    <a:pt x="376" y="16646"/>
                  </a:lnTo>
                  <a:close/>
                  <a:moveTo>
                    <a:pt x="108962" y="18799"/>
                  </a:moveTo>
                  <a:lnTo>
                    <a:pt x="107219" y="19653"/>
                  </a:lnTo>
                  <a:lnTo>
                    <a:pt x="107389" y="19995"/>
                  </a:lnTo>
                  <a:lnTo>
                    <a:pt x="109098" y="19106"/>
                  </a:lnTo>
                  <a:lnTo>
                    <a:pt x="108962" y="18799"/>
                  </a:lnTo>
                  <a:close/>
                  <a:moveTo>
                    <a:pt x="105065" y="20713"/>
                  </a:moveTo>
                  <a:lnTo>
                    <a:pt x="103322" y="21567"/>
                  </a:lnTo>
                  <a:lnTo>
                    <a:pt x="103493" y="21875"/>
                  </a:lnTo>
                  <a:lnTo>
                    <a:pt x="105236" y="21055"/>
                  </a:lnTo>
                  <a:lnTo>
                    <a:pt x="105065" y="20713"/>
                  </a:lnTo>
                  <a:close/>
                  <a:moveTo>
                    <a:pt x="1265" y="20747"/>
                  </a:moveTo>
                  <a:lnTo>
                    <a:pt x="923" y="20918"/>
                  </a:lnTo>
                  <a:lnTo>
                    <a:pt x="1162" y="21328"/>
                  </a:lnTo>
                  <a:lnTo>
                    <a:pt x="1436" y="21738"/>
                  </a:lnTo>
                  <a:lnTo>
                    <a:pt x="1709" y="22148"/>
                  </a:lnTo>
                  <a:lnTo>
                    <a:pt x="2017" y="22524"/>
                  </a:lnTo>
                  <a:lnTo>
                    <a:pt x="2290" y="22319"/>
                  </a:lnTo>
                  <a:lnTo>
                    <a:pt x="2017" y="21943"/>
                  </a:lnTo>
                  <a:lnTo>
                    <a:pt x="1743" y="21533"/>
                  </a:lnTo>
                  <a:lnTo>
                    <a:pt x="1504" y="21157"/>
                  </a:lnTo>
                  <a:lnTo>
                    <a:pt x="1265" y="20747"/>
                  </a:lnTo>
                  <a:close/>
                  <a:moveTo>
                    <a:pt x="101135" y="22559"/>
                  </a:moveTo>
                  <a:lnTo>
                    <a:pt x="99392" y="23345"/>
                  </a:lnTo>
                  <a:lnTo>
                    <a:pt x="99528" y="23686"/>
                  </a:lnTo>
                  <a:lnTo>
                    <a:pt x="99528" y="23652"/>
                  </a:lnTo>
                  <a:lnTo>
                    <a:pt x="101306" y="22900"/>
                  </a:lnTo>
                  <a:lnTo>
                    <a:pt x="101135" y="22559"/>
                  </a:lnTo>
                  <a:close/>
                  <a:moveTo>
                    <a:pt x="97170" y="24302"/>
                  </a:moveTo>
                  <a:lnTo>
                    <a:pt x="95393" y="25019"/>
                  </a:lnTo>
                  <a:lnTo>
                    <a:pt x="95530" y="25361"/>
                  </a:lnTo>
                  <a:lnTo>
                    <a:pt x="95530" y="25327"/>
                  </a:lnTo>
                  <a:lnTo>
                    <a:pt x="97307" y="24643"/>
                  </a:lnTo>
                  <a:lnTo>
                    <a:pt x="97170" y="24302"/>
                  </a:lnTo>
                  <a:close/>
                  <a:moveTo>
                    <a:pt x="3897" y="24097"/>
                  </a:moveTo>
                  <a:lnTo>
                    <a:pt x="3623" y="24336"/>
                  </a:lnTo>
                  <a:lnTo>
                    <a:pt x="4307" y="25019"/>
                  </a:lnTo>
                  <a:lnTo>
                    <a:pt x="5059" y="25669"/>
                  </a:lnTo>
                  <a:lnTo>
                    <a:pt x="5264" y="25395"/>
                  </a:lnTo>
                  <a:lnTo>
                    <a:pt x="4580" y="24746"/>
                  </a:lnTo>
                  <a:lnTo>
                    <a:pt x="3897" y="24097"/>
                  </a:lnTo>
                  <a:close/>
                  <a:moveTo>
                    <a:pt x="93137" y="25874"/>
                  </a:moveTo>
                  <a:lnTo>
                    <a:pt x="91326" y="26557"/>
                  </a:lnTo>
                  <a:lnTo>
                    <a:pt x="91462" y="26899"/>
                  </a:lnTo>
                  <a:lnTo>
                    <a:pt x="91496" y="26899"/>
                  </a:lnTo>
                  <a:lnTo>
                    <a:pt x="92385" y="26557"/>
                  </a:lnTo>
                  <a:lnTo>
                    <a:pt x="93274" y="26216"/>
                  </a:lnTo>
                  <a:lnTo>
                    <a:pt x="93137" y="25874"/>
                  </a:lnTo>
                  <a:close/>
                  <a:moveTo>
                    <a:pt x="7144" y="26865"/>
                  </a:moveTo>
                  <a:lnTo>
                    <a:pt x="6904" y="27138"/>
                  </a:lnTo>
                  <a:lnTo>
                    <a:pt x="7725" y="27685"/>
                  </a:lnTo>
                  <a:lnTo>
                    <a:pt x="8545" y="28232"/>
                  </a:lnTo>
                  <a:lnTo>
                    <a:pt x="8716" y="27925"/>
                  </a:lnTo>
                  <a:lnTo>
                    <a:pt x="7895" y="27378"/>
                  </a:lnTo>
                  <a:lnTo>
                    <a:pt x="7144" y="26865"/>
                  </a:lnTo>
                  <a:close/>
                  <a:moveTo>
                    <a:pt x="89070" y="27378"/>
                  </a:moveTo>
                  <a:lnTo>
                    <a:pt x="87258" y="28027"/>
                  </a:lnTo>
                  <a:lnTo>
                    <a:pt x="87361" y="28369"/>
                  </a:lnTo>
                  <a:lnTo>
                    <a:pt x="89206" y="27720"/>
                  </a:lnTo>
                  <a:lnTo>
                    <a:pt x="89070" y="27378"/>
                  </a:lnTo>
                  <a:close/>
                  <a:moveTo>
                    <a:pt x="84968" y="28745"/>
                  </a:moveTo>
                  <a:lnTo>
                    <a:pt x="83123" y="29326"/>
                  </a:lnTo>
                  <a:lnTo>
                    <a:pt x="83225" y="29668"/>
                  </a:lnTo>
                  <a:lnTo>
                    <a:pt x="83259" y="29668"/>
                  </a:lnTo>
                  <a:lnTo>
                    <a:pt x="85071" y="29087"/>
                  </a:lnTo>
                  <a:lnTo>
                    <a:pt x="84968" y="28745"/>
                  </a:lnTo>
                  <a:close/>
                  <a:moveTo>
                    <a:pt x="10801" y="29087"/>
                  </a:moveTo>
                  <a:lnTo>
                    <a:pt x="10630" y="29394"/>
                  </a:lnTo>
                  <a:lnTo>
                    <a:pt x="11484" y="29839"/>
                  </a:lnTo>
                  <a:lnTo>
                    <a:pt x="12373" y="30249"/>
                  </a:lnTo>
                  <a:lnTo>
                    <a:pt x="12544" y="29907"/>
                  </a:lnTo>
                  <a:lnTo>
                    <a:pt x="11655" y="29497"/>
                  </a:lnTo>
                  <a:lnTo>
                    <a:pt x="10801" y="29087"/>
                  </a:lnTo>
                  <a:close/>
                  <a:moveTo>
                    <a:pt x="80833" y="29975"/>
                  </a:moveTo>
                  <a:lnTo>
                    <a:pt x="78953" y="30454"/>
                  </a:lnTo>
                  <a:lnTo>
                    <a:pt x="79055" y="30796"/>
                  </a:lnTo>
                  <a:lnTo>
                    <a:pt x="80935" y="30317"/>
                  </a:lnTo>
                  <a:lnTo>
                    <a:pt x="80833" y="29975"/>
                  </a:lnTo>
                  <a:close/>
                  <a:moveTo>
                    <a:pt x="14765" y="30796"/>
                  </a:moveTo>
                  <a:lnTo>
                    <a:pt x="14629" y="31137"/>
                  </a:lnTo>
                  <a:lnTo>
                    <a:pt x="15551" y="31479"/>
                  </a:lnTo>
                  <a:lnTo>
                    <a:pt x="16474" y="31787"/>
                  </a:lnTo>
                  <a:lnTo>
                    <a:pt x="16577" y="31445"/>
                  </a:lnTo>
                  <a:lnTo>
                    <a:pt x="14765" y="30796"/>
                  </a:lnTo>
                  <a:close/>
                  <a:moveTo>
                    <a:pt x="76629" y="31035"/>
                  </a:moveTo>
                  <a:lnTo>
                    <a:pt x="74749" y="31445"/>
                  </a:lnTo>
                  <a:lnTo>
                    <a:pt x="74817" y="31787"/>
                  </a:lnTo>
                  <a:lnTo>
                    <a:pt x="74851" y="31787"/>
                  </a:lnTo>
                  <a:lnTo>
                    <a:pt x="76731" y="31377"/>
                  </a:lnTo>
                  <a:lnTo>
                    <a:pt x="76629" y="31035"/>
                  </a:lnTo>
                  <a:close/>
                  <a:moveTo>
                    <a:pt x="72391" y="31924"/>
                  </a:moveTo>
                  <a:lnTo>
                    <a:pt x="70511" y="32231"/>
                  </a:lnTo>
                  <a:lnTo>
                    <a:pt x="70545" y="32607"/>
                  </a:lnTo>
                  <a:lnTo>
                    <a:pt x="72459" y="32265"/>
                  </a:lnTo>
                  <a:lnTo>
                    <a:pt x="72391" y="31924"/>
                  </a:lnTo>
                  <a:close/>
                  <a:moveTo>
                    <a:pt x="18901" y="32060"/>
                  </a:moveTo>
                  <a:lnTo>
                    <a:pt x="18798" y="32402"/>
                  </a:lnTo>
                  <a:lnTo>
                    <a:pt x="19721" y="32675"/>
                  </a:lnTo>
                  <a:lnTo>
                    <a:pt x="20678" y="32881"/>
                  </a:lnTo>
                  <a:lnTo>
                    <a:pt x="20747" y="32505"/>
                  </a:lnTo>
                  <a:lnTo>
                    <a:pt x="19824" y="32299"/>
                  </a:lnTo>
                  <a:lnTo>
                    <a:pt x="18901" y="32060"/>
                  </a:lnTo>
                  <a:close/>
                  <a:moveTo>
                    <a:pt x="68152" y="32607"/>
                  </a:moveTo>
                  <a:lnTo>
                    <a:pt x="66751" y="32778"/>
                  </a:lnTo>
                  <a:lnTo>
                    <a:pt x="66273" y="32846"/>
                  </a:lnTo>
                  <a:lnTo>
                    <a:pt x="66307" y="33188"/>
                  </a:lnTo>
                  <a:lnTo>
                    <a:pt x="66785" y="33120"/>
                  </a:lnTo>
                  <a:lnTo>
                    <a:pt x="68187" y="32949"/>
                  </a:lnTo>
                  <a:lnTo>
                    <a:pt x="68152" y="32607"/>
                  </a:lnTo>
                  <a:close/>
                  <a:moveTo>
                    <a:pt x="63846" y="33120"/>
                  </a:moveTo>
                  <a:lnTo>
                    <a:pt x="61932" y="33325"/>
                  </a:lnTo>
                  <a:lnTo>
                    <a:pt x="61966" y="33667"/>
                  </a:lnTo>
                  <a:lnTo>
                    <a:pt x="63914" y="33462"/>
                  </a:lnTo>
                  <a:lnTo>
                    <a:pt x="63846" y="33120"/>
                  </a:lnTo>
                  <a:close/>
                  <a:moveTo>
                    <a:pt x="23105" y="33051"/>
                  </a:moveTo>
                  <a:lnTo>
                    <a:pt x="23037" y="33427"/>
                  </a:lnTo>
                  <a:lnTo>
                    <a:pt x="24951" y="33735"/>
                  </a:lnTo>
                  <a:lnTo>
                    <a:pt x="24985" y="33393"/>
                  </a:lnTo>
                  <a:lnTo>
                    <a:pt x="23105" y="33051"/>
                  </a:lnTo>
                  <a:close/>
                  <a:moveTo>
                    <a:pt x="59539" y="33530"/>
                  </a:moveTo>
                  <a:lnTo>
                    <a:pt x="57625" y="33701"/>
                  </a:lnTo>
                  <a:lnTo>
                    <a:pt x="57660" y="34077"/>
                  </a:lnTo>
                  <a:lnTo>
                    <a:pt x="59574" y="33906"/>
                  </a:lnTo>
                  <a:lnTo>
                    <a:pt x="59539" y="33530"/>
                  </a:lnTo>
                  <a:close/>
                  <a:moveTo>
                    <a:pt x="27377" y="33701"/>
                  </a:moveTo>
                  <a:lnTo>
                    <a:pt x="27309" y="34077"/>
                  </a:lnTo>
                  <a:lnTo>
                    <a:pt x="29257" y="34282"/>
                  </a:lnTo>
                  <a:lnTo>
                    <a:pt x="29291" y="33940"/>
                  </a:lnTo>
                  <a:lnTo>
                    <a:pt x="27377" y="33701"/>
                  </a:lnTo>
                  <a:close/>
                  <a:moveTo>
                    <a:pt x="55233" y="33906"/>
                  </a:moveTo>
                  <a:lnTo>
                    <a:pt x="53285" y="34043"/>
                  </a:lnTo>
                  <a:lnTo>
                    <a:pt x="53319" y="34384"/>
                  </a:lnTo>
                  <a:lnTo>
                    <a:pt x="55233" y="34282"/>
                  </a:lnTo>
                  <a:lnTo>
                    <a:pt x="55233" y="33906"/>
                  </a:lnTo>
                  <a:close/>
                  <a:moveTo>
                    <a:pt x="31684" y="34145"/>
                  </a:moveTo>
                  <a:lnTo>
                    <a:pt x="31650" y="34521"/>
                  </a:lnTo>
                  <a:lnTo>
                    <a:pt x="33564" y="34624"/>
                  </a:lnTo>
                  <a:lnTo>
                    <a:pt x="33598" y="34282"/>
                  </a:lnTo>
                  <a:lnTo>
                    <a:pt x="31684" y="34145"/>
                  </a:lnTo>
                  <a:close/>
                  <a:moveTo>
                    <a:pt x="50926" y="34179"/>
                  </a:moveTo>
                  <a:lnTo>
                    <a:pt x="48978" y="34282"/>
                  </a:lnTo>
                  <a:lnTo>
                    <a:pt x="48978" y="34624"/>
                  </a:lnTo>
                  <a:lnTo>
                    <a:pt x="50926" y="34555"/>
                  </a:lnTo>
                  <a:lnTo>
                    <a:pt x="50926" y="34179"/>
                  </a:lnTo>
                  <a:close/>
                  <a:moveTo>
                    <a:pt x="35990" y="34384"/>
                  </a:moveTo>
                  <a:lnTo>
                    <a:pt x="35990" y="34726"/>
                  </a:lnTo>
                  <a:lnTo>
                    <a:pt x="37904" y="34795"/>
                  </a:lnTo>
                  <a:lnTo>
                    <a:pt x="37904" y="34419"/>
                  </a:lnTo>
                  <a:lnTo>
                    <a:pt x="35990" y="34384"/>
                  </a:lnTo>
                  <a:close/>
                  <a:moveTo>
                    <a:pt x="46586" y="34384"/>
                  </a:moveTo>
                  <a:lnTo>
                    <a:pt x="45595" y="34419"/>
                  </a:lnTo>
                  <a:lnTo>
                    <a:pt x="44638" y="34419"/>
                  </a:lnTo>
                  <a:lnTo>
                    <a:pt x="44638" y="34795"/>
                  </a:lnTo>
                  <a:lnTo>
                    <a:pt x="44672" y="34760"/>
                  </a:lnTo>
                  <a:lnTo>
                    <a:pt x="46586" y="34726"/>
                  </a:lnTo>
                  <a:lnTo>
                    <a:pt x="46586" y="34384"/>
                  </a:lnTo>
                  <a:close/>
                  <a:moveTo>
                    <a:pt x="40331" y="34453"/>
                  </a:moveTo>
                  <a:lnTo>
                    <a:pt x="40331" y="34829"/>
                  </a:lnTo>
                  <a:lnTo>
                    <a:pt x="42245" y="34829"/>
                  </a:lnTo>
                  <a:lnTo>
                    <a:pt x="42245" y="3445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3042225" y="1890650"/>
              <a:ext cx="47875" cy="9425"/>
            </a:xfrm>
            <a:custGeom>
              <a:avLst/>
              <a:gdLst/>
              <a:ahLst/>
              <a:cxnLst/>
              <a:rect l="l" t="t" r="r" b="b"/>
              <a:pathLst>
                <a:path w="1915" h="377" fill="none" extrusionOk="0">
                  <a:moveTo>
                    <a:pt x="685" y="377"/>
                  </a:moveTo>
                  <a:lnTo>
                    <a:pt x="1" y="377"/>
                  </a:lnTo>
                  <a:lnTo>
                    <a:pt x="1" y="1"/>
                  </a:lnTo>
                  <a:lnTo>
                    <a:pt x="1915" y="1"/>
                  </a:lnTo>
                  <a:lnTo>
                    <a:pt x="1915" y="377"/>
                  </a:lnTo>
                  <a:lnTo>
                    <a:pt x="685" y="3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2933725" y="1888950"/>
              <a:ext cx="47875" cy="10275"/>
            </a:xfrm>
            <a:custGeom>
              <a:avLst/>
              <a:gdLst/>
              <a:ahLst/>
              <a:cxnLst/>
              <a:rect l="l" t="t" r="r" b="b"/>
              <a:pathLst>
                <a:path w="1915" h="411" fill="none" extrusionOk="0">
                  <a:moveTo>
                    <a:pt x="1914" y="411"/>
                  </a:moveTo>
                  <a:lnTo>
                    <a:pt x="0" y="342"/>
                  </a:lnTo>
                  <a:lnTo>
                    <a:pt x="0" y="0"/>
                  </a:lnTo>
                  <a:lnTo>
                    <a:pt x="1914" y="35"/>
                  </a:lnTo>
                  <a:lnTo>
                    <a:pt x="1914" y="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3149900" y="1888950"/>
              <a:ext cx="48725" cy="10275"/>
            </a:xfrm>
            <a:custGeom>
              <a:avLst/>
              <a:gdLst/>
              <a:ahLst/>
              <a:cxnLst/>
              <a:rect l="l" t="t" r="r" b="b"/>
              <a:pathLst>
                <a:path w="1949" h="411" fill="none" extrusionOk="0">
                  <a:moveTo>
                    <a:pt x="1" y="411"/>
                  </a:moveTo>
                  <a:lnTo>
                    <a:pt x="1" y="35"/>
                  </a:lnTo>
                  <a:lnTo>
                    <a:pt x="1" y="35"/>
                  </a:lnTo>
                  <a:lnTo>
                    <a:pt x="958" y="35"/>
                  </a:lnTo>
                  <a:lnTo>
                    <a:pt x="1949" y="0"/>
                  </a:lnTo>
                  <a:lnTo>
                    <a:pt x="1949" y="342"/>
                  </a:lnTo>
                  <a:lnTo>
                    <a:pt x="1949" y="342"/>
                  </a:lnTo>
                  <a:lnTo>
                    <a:pt x="35" y="376"/>
                  </a:lnTo>
                  <a:lnTo>
                    <a:pt x="1" y="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3258425" y="1883825"/>
              <a:ext cx="48725" cy="11125"/>
            </a:xfrm>
            <a:custGeom>
              <a:avLst/>
              <a:gdLst/>
              <a:ahLst/>
              <a:cxnLst/>
              <a:rect l="l" t="t" r="r" b="b"/>
              <a:pathLst>
                <a:path w="1949" h="445" fill="none" extrusionOk="0">
                  <a:moveTo>
                    <a:pt x="0" y="445"/>
                  </a:moveTo>
                  <a:lnTo>
                    <a:pt x="0" y="103"/>
                  </a:lnTo>
                  <a:lnTo>
                    <a:pt x="1948" y="0"/>
                  </a:lnTo>
                  <a:lnTo>
                    <a:pt x="1948" y="376"/>
                  </a:lnTo>
                  <a:lnTo>
                    <a:pt x="0" y="4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2825200" y="1882975"/>
              <a:ext cx="48725" cy="11975"/>
            </a:xfrm>
            <a:custGeom>
              <a:avLst/>
              <a:gdLst/>
              <a:ahLst/>
              <a:cxnLst/>
              <a:rect l="l" t="t" r="r" b="b"/>
              <a:pathLst>
                <a:path w="1949" h="479" fill="none" extrusionOk="0">
                  <a:moveTo>
                    <a:pt x="1915" y="479"/>
                  </a:moveTo>
                  <a:lnTo>
                    <a:pt x="1915" y="479"/>
                  </a:lnTo>
                  <a:lnTo>
                    <a:pt x="1" y="376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949" y="137"/>
                  </a:lnTo>
                  <a:lnTo>
                    <a:pt x="1915" y="4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3366075" y="1876975"/>
              <a:ext cx="48725" cy="12000"/>
            </a:xfrm>
            <a:custGeom>
              <a:avLst/>
              <a:gdLst/>
              <a:ahLst/>
              <a:cxnLst/>
              <a:rect l="l" t="t" r="r" b="b"/>
              <a:pathLst>
                <a:path w="1949" h="480" fill="none" extrusionOk="0">
                  <a:moveTo>
                    <a:pt x="35" y="479"/>
                  </a:moveTo>
                  <a:lnTo>
                    <a:pt x="1" y="138"/>
                  </a:lnTo>
                  <a:lnTo>
                    <a:pt x="1949" y="1"/>
                  </a:lnTo>
                  <a:lnTo>
                    <a:pt x="1949" y="377"/>
                  </a:lnTo>
                  <a:lnTo>
                    <a:pt x="35" y="4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2716675" y="1871850"/>
              <a:ext cx="49600" cy="14550"/>
            </a:xfrm>
            <a:custGeom>
              <a:avLst/>
              <a:gdLst/>
              <a:ahLst/>
              <a:cxnLst/>
              <a:rect l="l" t="t" r="r" b="b"/>
              <a:pathLst>
                <a:path w="1984" h="582" fill="none" extrusionOk="0">
                  <a:moveTo>
                    <a:pt x="1949" y="582"/>
                  </a:moveTo>
                  <a:lnTo>
                    <a:pt x="1949" y="582"/>
                  </a:lnTo>
                  <a:lnTo>
                    <a:pt x="1" y="377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1983" y="240"/>
                  </a:lnTo>
                  <a:lnTo>
                    <a:pt x="1949" y="5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3474600" y="1867575"/>
              <a:ext cx="48725" cy="13700"/>
            </a:xfrm>
            <a:custGeom>
              <a:avLst/>
              <a:gdLst/>
              <a:ahLst/>
              <a:cxnLst/>
              <a:rect l="l" t="t" r="r" b="b"/>
              <a:pathLst>
                <a:path w="1949" h="548" fill="none" extrusionOk="0">
                  <a:moveTo>
                    <a:pt x="35" y="548"/>
                  </a:moveTo>
                  <a:lnTo>
                    <a:pt x="0" y="172"/>
                  </a:lnTo>
                  <a:lnTo>
                    <a:pt x="1914" y="1"/>
                  </a:lnTo>
                  <a:lnTo>
                    <a:pt x="1949" y="377"/>
                  </a:lnTo>
                  <a:lnTo>
                    <a:pt x="35" y="5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2609875" y="1855625"/>
              <a:ext cx="48725" cy="17100"/>
            </a:xfrm>
            <a:custGeom>
              <a:avLst/>
              <a:gdLst/>
              <a:ahLst/>
              <a:cxnLst/>
              <a:rect l="l" t="t" r="r" b="b"/>
              <a:pathLst>
                <a:path w="1949" h="684" fill="none" extrusionOk="0">
                  <a:moveTo>
                    <a:pt x="1915" y="684"/>
                  </a:moveTo>
                  <a:lnTo>
                    <a:pt x="1915" y="684"/>
                  </a:lnTo>
                  <a:lnTo>
                    <a:pt x="1" y="376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949" y="342"/>
                  </a:lnTo>
                  <a:lnTo>
                    <a:pt x="1915" y="6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3582250" y="1857325"/>
              <a:ext cx="49600" cy="13700"/>
            </a:xfrm>
            <a:custGeom>
              <a:avLst/>
              <a:gdLst/>
              <a:ahLst/>
              <a:cxnLst/>
              <a:rect l="l" t="t" r="r" b="b"/>
              <a:pathLst>
                <a:path w="1984" h="548" fill="none" extrusionOk="0">
                  <a:moveTo>
                    <a:pt x="35" y="548"/>
                  </a:moveTo>
                  <a:lnTo>
                    <a:pt x="1" y="206"/>
                  </a:lnTo>
                  <a:lnTo>
                    <a:pt x="1915" y="1"/>
                  </a:lnTo>
                  <a:lnTo>
                    <a:pt x="1983" y="343"/>
                  </a:lnTo>
                  <a:lnTo>
                    <a:pt x="35" y="5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3690775" y="1844525"/>
              <a:ext cx="47875" cy="14550"/>
            </a:xfrm>
            <a:custGeom>
              <a:avLst/>
              <a:gdLst/>
              <a:ahLst/>
              <a:cxnLst/>
              <a:rect l="l" t="t" r="r" b="b"/>
              <a:pathLst>
                <a:path w="1915" h="582" fill="none" extrusionOk="0">
                  <a:moveTo>
                    <a:pt x="35" y="581"/>
                  </a:moveTo>
                  <a:lnTo>
                    <a:pt x="1" y="239"/>
                  </a:lnTo>
                  <a:lnTo>
                    <a:pt x="479" y="171"/>
                  </a:lnTo>
                  <a:lnTo>
                    <a:pt x="479" y="171"/>
                  </a:lnTo>
                  <a:lnTo>
                    <a:pt x="1880" y="0"/>
                  </a:lnTo>
                  <a:lnTo>
                    <a:pt x="1915" y="342"/>
                  </a:lnTo>
                  <a:lnTo>
                    <a:pt x="513" y="513"/>
                  </a:lnTo>
                  <a:lnTo>
                    <a:pt x="35" y="5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2503925" y="1830850"/>
              <a:ext cx="48725" cy="20525"/>
            </a:xfrm>
            <a:custGeom>
              <a:avLst/>
              <a:gdLst/>
              <a:ahLst/>
              <a:cxnLst/>
              <a:rect l="l" t="t" r="r" b="b"/>
              <a:pathLst>
                <a:path w="1949" h="821" fill="none" extrusionOk="0">
                  <a:moveTo>
                    <a:pt x="1880" y="821"/>
                  </a:moveTo>
                  <a:lnTo>
                    <a:pt x="1880" y="821"/>
                  </a:lnTo>
                  <a:lnTo>
                    <a:pt x="923" y="615"/>
                  </a:lnTo>
                  <a:lnTo>
                    <a:pt x="0" y="342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26" y="239"/>
                  </a:lnTo>
                  <a:lnTo>
                    <a:pt x="1949" y="445"/>
                  </a:lnTo>
                  <a:lnTo>
                    <a:pt x="1880" y="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3796725" y="1827425"/>
              <a:ext cx="48725" cy="17125"/>
            </a:xfrm>
            <a:custGeom>
              <a:avLst/>
              <a:gdLst/>
              <a:ahLst/>
              <a:cxnLst/>
              <a:rect l="l" t="t" r="r" b="b"/>
              <a:pathLst>
                <a:path w="1949" h="685" fill="none" extrusionOk="0">
                  <a:moveTo>
                    <a:pt x="35" y="684"/>
                  </a:moveTo>
                  <a:lnTo>
                    <a:pt x="1" y="308"/>
                  </a:lnTo>
                  <a:lnTo>
                    <a:pt x="1" y="308"/>
                  </a:lnTo>
                  <a:lnTo>
                    <a:pt x="1881" y="1"/>
                  </a:lnTo>
                  <a:lnTo>
                    <a:pt x="1949" y="342"/>
                  </a:lnTo>
                  <a:lnTo>
                    <a:pt x="1949" y="342"/>
                  </a:lnTo>
                  <a:lnTo>
                    <a:pt x="35" y="6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3902675" y="1805200"/>
              <a:ext cx="49600" cy="18825"/>
            </a:xfrm>
            <a:custGeom>
              <a:avLst/>
              <a:gdLst/>
              <a:ahLst/>
              <a:cxnLst/>
              <a:rect l="l" t="t" r="r" b="b"/>
              <a:pathLst>
                <a:path w="1984" h="753" fill="none" extrusionOk="0">
                  <a:moveTo>
                    <a:pt x="69" y="753"/>
                  </a:moveTo>
                  <a:lnTo>
                    <a:pt x="1" y="411"/>
                  </a:lnTo>
                  <a:lnTo>
                    <a:pt x="1" y="411"/>
                  </a:lnTo>
                  <a:lnTo>
                    <a:pt x="1881" y="1"/>
                  </a:lnTo>
                  <a:lnTo>
                    <a:pt x="1983" y="343"/>
                  </a:lnTo>
                  <a:lnTo>
                    <a:pt x="1983" y="343"/>
                  </a:lnTo>
                  <a:lnTo>
                    <a:pt x="103" y="753"/>
                  </a:lnTo>
                  <a:lnTo>
                    <a:pt x="69" y="7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2399675" y="1799225"/>
              <a:ext cx="48725" cy="24800"/>
            </a:xfrm>
            <a:custGeom>
              <a:avLst/>
              <a:gdLst/>
              <a:ahLst/>
              <a:cxnLst/>
              <a:rect l="l" t="t" r="r" b="b"/>
              <a:pathLst>
                <a:path w="1949" h="992" fill="none" extrusionOk="0">
                  <a:moveTo>
                    <a:pt x="1846" y="992"/>
                  </a:moveTo>
                  <a:lnTo>
                    <a:pt x="1846" y="992"/>
                  </a:lnTo>
                  <a:lnTo>
                    <a:pt x="923" y="684"/>
                  </a:lnTo>
                  <a:lnTo>
                    <a:pt x="1" y="342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949" y="650"/>
                  </a:lnTo>
                  <a:lnTo>
                    <a:pt x="1846" y="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4007775" y="1778725"/>
              <a:ext cx="49600" cy="20525"/>
            </a:xfrm>
            <a:custGeom>
              <a:avLst/>
              <a:gdLst/>
              <a:ahLst/>
              <a:cxnLst/>
              <a:rect l="l" t="t" r="r" b="b"/>
              <a:pathLst>
                <a:path w="1984" h="821" fill="none" extrusionOk="0">
                  <a:moveTo>
                    <a:pt x="103" y="821"/>
                  </a:moveTo>
                  <a:lnTo>
                    <a:pt x="1" y="479"/>
                  </a:lnTo>
                  <a:lnTo>
                    <a:pt x="1" y="479"/>
                  </a:lnTo>
                  <a:lnTo>
                    <a:pt x="1881" y="0"/>
                  </a:lnTo>
                  <a:lnTo>
                    <a:pt x="1983" y="342"/>
                  </a:lnTo>
                  <a:lnTo>
                    <a:pt x="103" y="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2299700" y="1756500"/>
              <a:ext cx="47875" cy="29075"/>
            </a:xfrm>
            <a:custGeom>
              <a:avLst/>
              <a:gdLst/>
              <a:ahLst/>
              <a:cxnLst/>
              <a:rect l="l" t="t" r="r" b="b"/>
              <a:pathLst>
                <a:path w="1915" h="1163" fill="none" extrusionOk="0">
                  <a:moveTo>
                    <a:pt x="1744" y="1163"/>
                  </a:moveTo>
                  <a:lnTo>
                    <a:pt x="1744" y="1163"/>
                  </a:lnTo>
                  <a:lnTo>
                    <a:pt x="855" y="753"/>
                  </a:lnTo>
                  <a:lnTo>
                    <a:pt x="1" y="308"/>
                  </a:lnTo>
                  <a:lnTo>
                    <a:pt x="172" y="1"/>
                  </a:lnTo>
                  <a:lnTo>
                    <a:pt x="172" y="1"/>
                  </a:lnTo>
                  <a:lnTo>
                    <a:pt x="1026" y="411"/>
                  </a:lnTo>
                  <a:lnTo>
                    <a:pt x="1915" y="821"/>
                  </a:lnTo>
                  <a:lnTo>
                    <a:pt x="1744" y="11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4112025" y="1747950"/>
              <a:ext cx="48725" cy="23100"/>
            </a:xfrm>
            <a:custGeom>
              <a:avLst/>
              <a:gdLst/>
              <a:ahLst/>
              <a:cxnLst/>
              <a:rect l="l" t="t" r="r" b="b"/>
              <a:pathLst>
                <a:path w="1949" h="924" fill="none" extrusionOk="0">
                  <a:moveTo>
                    <a:pt x="103" y="924"/>
                  </a:moveTo>
                  <a:lnTo>
                    <a:pt x="1" y="582"/>
                  </a:lnTo>
                  <a:lnTo>
                    <a:pt x="1846" y="1"/>
                  </a:lnTo>
                  <a:lnTo>
                    <a:pt x="1949" y="343"/>
                  </a:lnTo>
                  <a:lnTo>
                    <a:pt x="1949" y="343"/>
                  </a:lnTo>
                  <a:lnTo>
                    <a:pt x="137" y="924"/>
                  </a:lnTo>
                  <a:lnTo>
                    <a:pt x="103" y="9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4215425" y="1713775"/>
              <a:ext cx="48725" cy="24800"/>
            </a:xfrm>
            <a:custGeom>
              <a:avLst/>
              <a:gdLst/>
              <a:ahLst/>
              <a:cxnLst/>
              <a:rect l="l" t="t" r="r" b="b"/>
              <a:pathLst>
                <a:path w="1949" h="992" fill="none" extrusionOk="0">
                  <a:moveTo>
                    <a:pt x="103" y="992"/>
                  </a:moveTo>
                  <a:lnTo>
                    <a:pt x="0" y="650"/>
                  </a:lnTo>
                  <a:lnTo>
                    <a:pt x="0" y="650"/>
                  </a:lnTo>
                  <a:lnTo>
                    <a:pt x="1812" y="1"/>
                  </a:lnTo>
                  <a:lnTo>
                    <a:pt x="1948" y="343"/>
                  </a:lnTo>
                  <a:lnTo>
                    <a:pt x="103" y="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2206575" y="1700975"/>
              <a:ext cx="45300" cy="34200"/>
            </a:xfrm>
            <a:custGeom>
              <a:avLst/>
              <a:gdLst/>
              <a:ahLst/>
              <a:cxnLst/>
              <a:rect l="l" t="t" r="r" b="b"/>
              <a:pathLst>
                <a:path w="1812" h="1368" fill="none" extrusionOk="0">
                  <a:moveTo>
                    <a:pt x="1641" y="1367"/>
                  </a:moveTo>
                  <a:lnTo>
                    <a:pt x="1641" y="1367"/>
                  </a:lnTo>
                  <a:lnTo>
                    <a:pt x="821" y="820"/>
                  </a:lnTo>
                  <a:lnTo>
                    <a:pt x="0" y="273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991" y="513"/>
                  </a:lnTo>
                  <a:lnTo>
                    <a:pt x="1812" y="1060"/>
                  </a:lnTo>
                  <a:lnTo>
                    <a:pt x="1641" y="13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4317100" y="1676175"/>
              <a:ext cx="48725" cy="25675"/>
            </a:xfrm>
            <a:custGeom>
              <a:avLst/>
              <a:gdLst/>
              <a:ahLst/>
              <a:cxnLst/>
              <a:rect l="l" t="t" r="r" b="b"/>
              <a:pathLst>
                <a:path w="1949" h="1027" fill="none" extrusionOk="0">
                  <a:moveTo>
                    <a:pt x="137" y="1026"/>
                  </a:moveTo>
                  <a:lnTo>
                    <a:pt x="1" y="684"/>
                  </a:lnTo>
                  <a:lnTo>
                    <a:pt x="1" y="684"/>
                  </a:lnTo>
                  <a:lnTo>
                    <a:pt x="1812" y="1"/>
                  </a:lnTo>
                  <a:lnTo>
                    <a:pt x="1949" y="343"/>
                  </a:lnTo>
                  <a:lnTo>
                    <a:pt x="1949" y="343"/>
                  </a:lnTo>
                  <a:lnTo>
                    <a:pt x="1060" y="684"/>
                  </a:lnTo>
                  <a:lnTo>
                    <a:pt x="171" y="1026"/>
                  </a:lnTo>
                  <a:lnTo>
                    <a:pt x="137" y="1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2124550" y="1631750"/>
              <a:ext cx="41025" cy="39325"/>
            </a:xfrm>
            <a:custGeom>
              <a:avLst/>
              <a:gdLst/>
              <a:ahLst/>
              <a:cxnLst/>
              <a:rect l="l" t="t" r="r" b="b"/>
              <a:pathLst>
                <a:path w="1641" h="1573" fill="none" extrusionOk="0">
                  <a:moveTo>
                    <a:pt x="1436" y="1573"/>
                  </a:moveTo>
                  <a:lnTo>
                    <a:pt x="1436" y="1573"/>
                  </a:lnTo>
                  <a:lnTo>
                    <a:pt x="684" y="923"/>
                  </a:lnTo>
                  <a:lnTo>
                    <a:pt x="0" y="240"/>
                  </a:lnTo>
                  <a:lnTo>
                    <a:pt x="274" y="1"/>
                  </a:lnTo>
                  <a:lnTo>
                    <a:pt x="274" y="1"/>
                  </a:lnTo>
                  <a:lnTo>
                    <a:pt x="957" y="650"/>
                  </a:lnTo>
                  <a:lnTo>
                    <a:pt x="1641" y="1299"/>
                  </a:lnTo>
                  <a:lnTo>
                    <a:pt x="1436" y="1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4418775" y="1636875"/>
              <a:ext cx="47875" cy="26525"/>
            </a:xfrm>
            <a:custGeom>
              <a:avLst/>
              <a:gdLst/>
              <a:ahLst/>
              <a:cxnLst/>
              <a:rect l="l" t="t" r="r" b="b"/>
              <a:pathLst>
                <a:path w="1915" h="1061" fill="none" extrusionOk="0">
                  <a:moveTo>
                    <a:pt x="138" y="1060"/>
                  </a:moveTo>
                  <a:lnTo>
                    <a:pt x="1" y="718"/>
                  </a:lnTo>
                  <a:lnTo>
                    <a:pt x="1" y="718"/>
                  </a:lnTo>
                  <a:lnTo>
                    <a:pt x="1778" y="1"/>
                  </a:lnTo>
                  <a:lnTo>
                    <a:pt x="1915" y="342"/>
                  </a:lnTo>
                  <a:lnTo>
                    <a:pt x="1915" y="342"/>
                  </a:lnTo>
                  <a:lnTo>
                    <a:pt x="138" y="1026"/>
                  </a:lnTo>
                  <a:lnTo>
                    <a:pt x="138" y="1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4518750" y="1593300"/>
              <a:ext cx="47875" cy="28225"/>
            </a:xfrm>
            <a:custGeom>
              <a:avLst/>
              <a:gdLst/>
              <a:ahLst/>
              <a:cxnLst/>
              <a:rect l="l" t="t" r="r" b="b"/>
              <a:pathLst>
                <a:path w="1915" h="1129" fill="none" extrusionOk="0">
                  <a:moveTo>
                    <a:pt x="137" y="1128"/>
                  </a:moveTo>
                  <a:lnTo>
                    <a:pt x="1" y="787"/>
                  </a:lnTo>
                  <a:lnTo>
                    <a:pt x="1744" y="1"/>
                  </a:lnTo>
                  <a:lnTo>
                    <a:pt x="1915" y="342"/>
                  </a:lnTo>
                  <a:lnTo>
                    <a:pt x="1915" y="342"/>
                  </a:lnTo>
                  <a:lnTo>
                    <a:pt x="137" y="1094"/>
                  </a:lnTo>
                  <a:lnTo>
                    <a:pt x="137" y="11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2057050" y="1548025"/>
              <a:ext cx="34200" cy="44450"/>
            </a:xfrm>
            <a:custGeom>
              <a:avLst/>
              <a:gdLst/>
              <a:ahLst/>
              <a:cxnLst/>
              <a:rect l="l" t="t" r="r" b="b"/>
              <a:pathLst>
                <a:path w="1368" h="1778" fill="none" extrusionOk="0">
                  <a:moveTo>
                    <a:pt x="1094" y="1777"/>
                  </a:moveTo>
                  <a:lnTo>
                    <a:pt x="1094" y="1777"/>
                  </a:lnTo>
                  <a:lnTo>
                    <a:pt x="786" y="1401"/>
                  </a:lnTo>
                  <a:lnTo>
                    <a:pt x="513" y="991"/>
                  </a:lnTo>
                  <a:lnTo>
                    <a:pt x="239" y="581"/>
                  </a:lnTo>
                  <a:lnTo>
                    <a:pt x="0" y="171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581" y="410"/>
                  </a:lnTo>
                  <a:lnTo>
                    <a:pt x="820" y="786"/>
                  </a:lnTo>
                  <a:lnTo>
                    <a:pt x="1094" y="1196"/>
                  </a:lnTo>
                  <a:lnTo>
                    <a:pt x="1367" y="1572"/>
                  </a:lnTo>
                  <a:lnTo>
                    <a:pt x="1094" y="17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4617025" y="1547150"/>
              <a:ext cx="47875" cy="29075"/>
            </a:xfrm>
            <a:custGeom>
              <a:avLst/>
              <a:gdLst/>
              <a:ahLst/>
              <a:cxnLst/>
              <a:rect l="l" t="t" r="r" b="b"/>
              <a:pathLst>
                <a:path w="1915" h="1163" fill="none" extrusionOk="0">
                  <a:moveTo>
                    <a:pt x="171" y="1163"/>
                  </a:moveTo>
                  <a:lnTo>
                    <a:pt x="0" y="855"/>
                  </a:lnTo>
                  <a:lnTo>
                    <a:pt x="0" y="855"/>
                  </a:lnTo>
                  <a:lnTo>
                    <a:pt x="1743" y="1"/>
                  </a:lnTo>
                  <a:lnTo>
                    <a:pt x="1914" y="343"/>
                  </a:lnTo>
                  <a:lnTo>
                    <a:pt x="1914" y="343"/>
                  </a:lnTo>
                  <a:lnTo>
                    <a:pt x="171" y="1163"/>
                  </a:lnTo>
                  <a:lnTo>
                    <a:pt x="171" y="11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4714425" y="1499300"/>
              <a:ext cx="47025" cy="29950"/>
            </a:xfrm>
            <a:custGeom>
              <a:avLst/>
              <a:gdLst/>
              <a:ahLst/>
              <a:cxnLst/>
              <a:rect l="l" t="t" r="r" b="b"/>
              <a:pathLst>
                <a:path w="1881" h="1198" fill="none" extrusionOk="0">
                  <a:moveTo>
                    <a:pt x="171" y="1197"/>
                  </a:moveTo>
                  <a:lnTo>
                    <a:pt x="1" y="855"/>
                  </a:lnTo>
                  <a:lnTo>
                    <a:pt x="1744" y="1"/>
                  </a:lnTo>
                  <a:lnTo>
                    <a:pt x="1880" y="308"/>
                  </a:lnTo>
                  <a:lnTo>
                    <a:pt x="171" y="11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2033975" y="1445475"/>
              <a:ext cx="11975" cy="48725"/>
            </a:xfrm>
            <a:custGeom>
              <a:avLst/>
              <a:gdLst/>
              <a:ahLst/>
              <a:cxnLst/>
              <a:rect l="l" t="t" r="r" b="b"/>
              <a:pathLst>
                <a:path w="479" h="1949" fill="none" extrusionOk="0">
                  <a:moveTo>
                    <a:pt x="103" y="1949"/>
                  </a:moveTo>
                  <a:lnTo>
                    <a:pt x="103" y="1949"/>
                  </a:lnTo>
                  <a:lnTo>
                    <a:pt x="34" y="1299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308"/>
                  </a:lnTo>
                  <a:lnTo>
                    <a:pt x="34" y="1"/>
                  </a:lnTo>
                  <a:lnTo>
                    <a:pt x="376" y="1"/>
                  </a:lnTo>
                  <a:lnTo>
                    <a:pt x="376" y="1"/>
                  </a:lnTo>
                  <a:lnTo>
                    <a:pt x="342" y="616"/>
                  </a:lnTo>
                  <a:lnTo>
                    <a:pt x="342" y="616"/>
                  </a:lnTo>
                  <a:lnTo>
                    <a:pt x="376" y="1265"/>
                  </a:lnTo>
                  <a:lnTo>
                    <a:pt x="479" y="1880"/>
                  </a:lnTo>
                  <a:lnTo>
                    <a:pt x="103" y="19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4810975" y="1448050"/>
              <a:ext cx="47025" cy="30775"/>
            </a:xfrm>
            <a:custGeom>
              <a:avLst/>
              <a:gdLst/>
              <a:ahLst/>
              <a:cxnLst/>
              <a:rect l="l" t="t" r="r" b="b"/>
              <a:pathLst>
                <a:path w="1881" h="1231" fill="none" extrusionOk="0">
                  <a:moveTo>
                    <a:pt x="172" y="1231"/>
                  </a:moveTo>
                  <a:lnTo>
                    <a:pt x="1" y="889"/>
                  </a:lnTo>
                  <a:lnTo>
                    <a:pt x="1" y="889"/>
                  </a:lnTo>
                  <a:lnTo>
                    <a:pt x="1710" y="0"/>
                  </a:lnTo>
                  <a:lnTo>
                    <a:pt x="1881" y="308"/>
                  </a:lnTo>
                  <a:lnTo>
                    <a:pt x="172" y="12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4906675" y="1394200"/>
              <a:ext cx="46175" cy="32500"/>
            </a:xfrm>
            <a:custGeom>
              <a:avLst/>
              <a:gdLst/>
              <a:ahLst/>
              <a:cxnLst/>
              <a:rect l="l" t="t" r="r" b="b"/>
              <a:pathLst>
                <a:path w="1847" h="1300" fill="none" extrusionOk="0">
                  <a:moveTo>
                    <a:pt x="172" y="1300"/>
                  </a:moveTo>
                  <a:lnTo>
                    <a:pt x="1" y="992"/>
                  </a:lnTo>
                  <a:lnTo>
                    <a:pt x="1676" y="1"/>
                  </a:lnTo>
                  <a:lnTo>
                    <a:pt x="1846" y="343"/>
                  </a:lnTo>
                  <a:lnTo>
                    <a:pt x="1846" y="343"/>
                  </a:lnTo>
                  <a:lnTo>
                    <a:pt x="1026" y="821"/>
                  </a:lnTo>
                  <a:lnTo>
                    <a:pt x="172" y="1300"/>
                  </a:lnTo>
                  <a:lnTo>
                    <a:pt x="172" y="13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2049350" y="1341225"/>
              <a:ext cx="29075" cy="47025"/>
            </a:xfrm>
            <a:custGeom>
              <a:avLst/>
              <a:gdLst/>
              <a:ahLst/>
              <a:cxnLst/>
              <a:rect l="l" t="t" r="r" b="b"/>
              <a:pathLst>
                <a:path w="1163" h="1881" fill="none" extrusionOk="0">
                  <a:moveTo>
                    <a:pt x="342" y="1881"/>
                  </a:moveTo>
                  <a:lnTo>
                    <a:pt x="0" y="1744"/>
                  </a:lnTo>
                  <a:lnTo>
                    <a:pt x="0" y="1744"/>
                  </a:lnTo>
                  <a:lnTo>
                    <a:pt x="205" y="1300"/>
                  </a:lnTo>
                  <a:lnTo>
                    <a:pt x="411" y="855"/>
                  </a:lnTo>
                  <a:lnTo>
                    <a:pt x="616" y="411"/>
                  </a:lnTo>
                  <a:lnTo>
                    <a:pt x="855" y="1"/>
                  </a:lnTo>
                  <a:lnTo>
                    <a:pt x="1162" y="172"/>
                  </a:lnTo>
                  <a:lnTo>
                    <a:pt x="1162" y="172"/>
                  </a:lnTo>
                  <a:lnTo>
                    <a:pt x="923" y="582"/>
                  </a:lnTo>
                  <a:lnTo>
                    <a:pt x="718" y="1026"/>
                  </a:lnTo>
                  <a:lnTo>
                    <a:pt x="513" y="1436"/>
                  </a:lnTo>
                  <a:lnTo>
                    <a:pt x="308" y="1881"/>
                  </a:lnTo>
                  <a:lnTo>
                    <a:pt x="342" y="18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000675" y="1339525"/>
              <a:ext cx="46175" cy="32500"/>
            </a:xfrm>
            <a:custGeom>
              <a:avLst/>
              <a:gdLst/>
              <a:ahLst/>
              <a:cxnLst/>
              <a:rect l="l" t="t" r="r" b="b"/>
              <a:pathLst>
                <a:path w="1847" h="1300" fill="none" extrusionOk="0">
                  <a:moveTo>
                    <a:pt x="171" y="1299"/>
                  </a:moveTo>
                  <a:lnTo>
                    <a:pt x="0" y="992"/>
                  </a:lnTo>
                  <a:lnTo>
                    <a:pt x="0" y="992"/>
                  </a:lnTo>
                  <a:lnTo>
                    <a:pt x="1641" y="0"/>
                  </a:lnTo>
                  <a:lnTo>
                    <a:pt x="1846" y="308"/>
                  </a:lnTo>
                  <a:lnTo>
                    <a:pt x="171" y="129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092950" y="1282275"/>
              <a:ext cx="46175" cy="34200"/>
            </a:xfrm>
            <a:custGeom>
              <a:avLst/>
              <a:gdLst/>
              <a:ahLst/>
              <a:cxnLst/>
              <a:rect l="l" t="t" r="r" b="b"/>
              <a:pathLst>
                <a:path w="1847" h="1368" fill="none" extrusionOk="0">
                  <a:moveTo>
                    <a:pt x="206" y="1333"/>
                  </a:moveTo>
                  <a:lnTo>
                    <a:pt x="1" y="1026"/>
                  </a:lnTo>
                  <a:lnTo>
                    <a:pt x="1" y="1026"/>
                  </a:lnTo>
                  <a:lnTo>
                    <a:pt x="1641" y="0"/>
                  </a:lnTo>
                  <a:lnTo>
                    <a:pt x="1846" y="308"/>
                  </a:lnTo>
                  <a:lnTo>
                    <a:pt x="1846" y="308"/>
                  </a:lnTo>
                  <a:lnTo>
                    <a:pt x="206" y="1368"/>
                  </a:lnTo>
                  <a:lnTo>
                    <a:pt x="206" y="13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2106600" y="1255775"/>
              <a:ext cx="39325" cy="41900"/>
            </a:xfrm>
            <a:custGeom>
              <a:avLst/>
              <a:gdLst/>
              <a:ahLst/>
              <a:cxnLst/>
              <a:rect l="l" t="t" r="r" b="b"/>
              <a:pathLst>
                <a:path w="1573" h="1676" fill="none" extrusionOk="0">
                  <a:moveTo>
                    <a:pt x="274" y="1676"/>
                  </a:moveTo>
                  <a:lnTo>
                    <a:pt x="0" y="1436"/>
                  </a:lnTo>
                  <a:lnTo>
                    <a:pt x="0" y="1436"/>
                  </a:lnTo>
                  <a:lnTo>
                    <a:pt x="616" y="719"/>
                  </a:lnTo>
                  <a:lnTo>
                    <a:pt x="1299" y="1"/>
                  </a:lnTo>
                  <a:lnTo>
                    <a:pt x="1573" y="274"/>
                  </a:lnTo>
                  <a:lnTo>
                    <a:pt x="1573" y="274"/>
                  </a:lnTo>
                  <a:lnTo>
                    <a:pt x="889" y="992"/>
                  </a:lnTo>
                  <a:lnTo>
                    <a:pt x="274" y="1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183525" y="1222450"/>
              <a:ext cx="45325" cy="35075"/>
            </a:xfrm>
            <a:custGeom>
              <a:avLst/>
              <a:gdLst/>
              <a:ahLst/>
              <a:cxnLst/>
              <a:rect l="l" t="t" r="r" b="b"/>
              <a:pathLst>
                <a:path w="1813" h="1403" fill="none" extrusionOk="0">
                  <a:moveTo>
                    <a:pt x="206" y="1402"/>
                  </a:moveTo>
                  <a:lnTo>
                    <a:pt x="1" y="1095"/>
                  </a:lnTo>
                  <a:lnTo>
                    <a:pt x="1" y="1095"/>
                  </a:lnTo>
                  <a:lnTo>
                    <a:pt x="1607" y="1"/>
                  </a:lnTo>
                  <a:lnTo>
                    <a:pt x="1812" y="274"/>
                  </a:lnTo>
                  <a:lnTo>
                    <a:pt x="1812" y="274"/>
                  </a:lnTo>
                  <a:lnTo>
                    <a:pt x="1402" y="582"/>
                  </a:lnTo>
                  <a:lnTo>
                    <a:pt x="206" y="1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2184350" y="1185725"/>
              <a:ext cx="43600" cy="36750"/>
            </a:xfrm>
            <a:custGeom>
              <a:avLst/>
              <a:gdLst/>
              <a:ahLst/>
              <a:cxnLst/>
              <a:rect l="l" t="t" r="r" b="b"/>
              <a:pathLst>
                <a:path w="1744" h="1470" fill="none" extrusionOk="0">
                  <a:moveTo>
                    <a:pt x="240" y="1470"/>
                  </a:moveTo>
                  <a:lnTo>
                    <a:pt x="1" y="1197"/>
                  </a:lnTo>
                  <a:lnTo>
                    <a:pt x="1" y="1197"/>
                  </a:lnTo>
                  <a:lnTo>
                    <a:pt x="753" y="615"/>
                  </a:lnTo>
                  <a:lnTo>
                    <a:pt x="1539" y="0"/>
                  </a:lnTo>
                  <a:lnTo>
                    <a:pt x="1744" y="308"/>
                  </a:lnTo>
                  <a:lnTo>
                    <a:pt x="1744" y="308"/>
                  </a:lnTo>
                  <a:lnTo>
                    <a:pt x="958" y="889"/>
                  </a:lnTo>
                  <a:lnTo>
                    <a:pt x="240" y="14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2272375" y="1125900"/>
              <a:ext cx="45300" cy="33350"/>
            </a:xfrm>
            <a:custGeom>
              <a:avLst/>
              <a:gdLst/>
              <a:ahLst/>
              <a:cxnLst/>
              <a:rect l="l" t="t" r="r" b="b"/>
              <a:pathLst>
                <a:path w="1812" h="1334" fill="none" extrusionOk="0">
                  <a:moveTo>
                    <a:pt x="205" y="1334"/>
                  </a:moveTo>
                  <a:lnTo>
                    <a:pt x="0" y="1026"/>
                  </a:lnTo>
                  <a:lnTo>
                    <a:pt x="0" y="1026"/>
                  </a:lnTo>
                  <a:lnTo>
                    <a:pt x="1641" y="1"/>
                  </a:lnTo>
                  <a:lnTo>
                    <a:pt x="1812" y="308"/>
                  </a:lnTo>
                  <a:lnTo>
                    <a:pt x="1812" y="308"/>
                  </a:lnTo>
                  <a:lnTo>
                    <a:pt x="991" y="821"/>
                  </a:lnTo>
                  <a:lnTo>
                    <a:pt x="205" y="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2365500" y="1073775"/>
              <a:ext cx="47025" cy="29950"/>
            </a:xfrm>
            <a:custGeom>
              <a:avLst/>
              <a:gdLst/>
              <a:ahLst/>
              <a:cxnLst/>
              <a:rect l="l" t="t" r="r" b="b"/>
              <a:pathLst>
                <a:path w="1881" h="1198" fill="none" extrusionOk="0">
                  <a:moveTo>
                    <a:pt x="206" y="1197"/>
                  </a:moveTo>
                  <a:lnTo>
                    <a:pt x="1" y="889"/>
                  </a:lnTo>
                  <a:lnTo>
                    <a:pt x="1" y="889"/>
                  </a:lnTo>
                  <a:lnTo>
                    <a:pt x="1744" y="1"/>
                  </a:lnTo>
                  <a:lnTo>
                    <a:pt x="1880" y="308"/>
                  </a:lnTo>
                  <a:lnTo>
                    <a:pt x="1880" y="308"/>
                  </a:lnTo>
                  <a:lnTo>
                    <a:pt x="206" y="11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2463775" y="1029350"/>
              <a:ext cx="47875" cy="27375"/>
            </a:xfrm>
            <a:custGeom>
              <a:avLst/>
              <a:gdLst/>
              <a:ahLst/>
              <a:cxnLst/>
              <a:rect l="l" t="t" r="r" b="b"/>
              <a:pathLst>
                <a:path w="1915" h="1095" fill="none" extrusionOk="0">
                  <a:moveTo>
                    <a:pt x="137" y="1094"/>
                  </a:moveTo>
                  <a:lnTo>
                    <a:pt x="0" y="752"/>
                  </a:lnTo>
                  <a:lnTo>
                    <a:pt x="0" y="752"/>
                  </a:lnTo>
                  <a:lnTo>
                    <a:pt x="1777" y="1"/>
                  </a:lnTo>
                  <a:lnTo>
                    <a:pt x="1914" y="342"/>
                  </a:lnTo>
                  <a:lnTo>
                    <a:pt x="1914" y="342"/>
                  </a:lnTo>
                  <a:lnTo>
                    <a:pt x="1025" y="684"/>
                  </a:lnTo>
                  <a:lnTo>
                    <a:pt x="137" y="1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226250" y="862725"/>
              <a:ext cx="755375" cy="363175"/>
            </a:xfrm>
            <a:custGeom>
              <a:avLst/>
              <a:gdLst/>
              <a:ahLst/>
              <a:cxnLst/>
              <a:rect l="l" t="t" r="r" b="b"/>
              <a:pathLst>
                <a:path w="30215" h="14527" extrusionOk="0">
                  <a:moveTo>
                    <a:pt x="30215" y="1"/>
                  </a:moveTo>
                  <a:lnTo>
                    <a:pt x="2803" y="6153"/>
                  </a:lnTo>
                  <a:lnTo>
                    <a:pt x="1" y="14527"/>
                  </a:lnTo>
                  <a:lnTo>
                    <a:pt x="6221" y="9400"/>
                  </a:lnTo>
                  <a:lnTo>
                    <a:pt x="30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226250" y="862725"/>
              <a:ext cx="755375" cy="363175"/>
            </a:xfrm>
            <a:custGeom>
              <a:avLst/>
              <a:gdLst/>
              <a:ahLst/>
              <a:cxnLst/>
              <a:rect l="l" t="t" r="r" b="b"/>
              <a:pathLst>
                <a:path w="30215" h="14527" fill="none" extrusionOk="0">
                  <a:moveTo>
                    <a:pt x="2803" y="6153"/>
                  </a:moveTo>
                  <a:lnTo>
                    <a:pt x="1" y="14527"/>
                  </a:lnTo>
                  <a:lnTo>
                    <a:pt x="6221" y="9400"/>
                  </a:lnTo>
                  <a:lnTo>
                    <a:pt x="30215" y="1"/>
                  </a:lnTo>
                  <a:lnTo>
                    <a:pt x="2803" y="61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226250" y="862725"/>
              <a:ext cx="755375" cy="363175"/>
            </a:xfrm>
            <a:custGeom>
              <a:avLst/>
              <a:gdLst/>
              <a:ahLst/>
              <a:cxnLst/>
              <a:rect l="l" t="t" r="r" b="b"/>
              <a:pathLst>
                <a:path w="30215" h="14527" extrusionOk="0">
                  <a:moveTo>
                    <a:pt x="30215" y="1"/>
                  </a:moveTo>
                  <a:lnTo>
                    <a:pt x="2803" y="6153"/>
                  </a:lnTo>
                  <a:lnTo>
                    <a:pt x="1" y="14527"/>
                  </a:lnTo>
                  <a:lnTo>
                    <a:pt x="6221" y="9400"/>
                  </a:lnTo>
                  <a:lnTo>
                    <a:pt x="302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226250" y="862725"/>
              <a:ext cx="755375" cy="363175"/>
            </a:xfrm>
            <a:custGeom>
              <a:avLst/>
              <a:gdLst/>
              <a:ahLst/>
              <a:cxnLst/>
              <a:rect l="l" t="t" r="r" b="b"/>
              <a:pathLst>
                <a:path w="30215" h="14527" fill="none" extrusionOk="0">
                  <a:moveTo>
                    <a:pt x="30215" y="1"/>
                  </a:moveTo>
                  <a:lnTo>
                    <a:pt x="2803" y="6153"/>
                  </a:lnTo>
                  <a:lnTo>
                    <a:pt x="1" y="14527"/>
                  </a:lnTo>
                  <a:lnTo>
                    <a:pt x="1" y="14527"/>
                  </a:lnTo>
                  <a:lnTo>
                    <a:pt x="6221" y="9400"/>
                  </a:lnTo>
                  <a:lnTo>
                    <a:pt x="302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226250" y="1097700"/>
              <a:ext cx="176900" cy="128200"/>
            </a:xfrm>
            <a:custGeom>
              <a:avLst/>
              <a:gdLst/>
              <a:ahLst/>
              <a:cxnLst/>
              <a:rect l="l" t="t" r="r" b="b"/>
              <a:pathLst>
                <a:path w="7076" h="5128" extrusionOk="0">
                  <a:moveTo>
                    <a:pt x="6221" y="1"/>
                  </a:moveTo>
                  <a:lnTo>
                    <a:pt x="1" y="5128"/>
                  </a:lnTo>
                  <a:lnTo>
                    <a:pt x="1" y="5128"/>
                  </a:lnTo>
                  <a:lnTo>
                    <a:pt x="7076" y="1915"/>
                  </a:lnTo>
                  <a:lnTo>
                    <a:pt x="62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381775" y="862725"/>
              <a:ext cx="599850" cy="497325"/>
            </a:xfrm>
            <a:custGeom>
              <a:avLst/>
              <a:gdLst/>
              <a:ahLst/>
              <a:cxnLst/>
              <a:rect l="l" t="t" r="r" b="b"/>
              <a:pathLst>
                <a:path w="23994" h="19893" extrusionOk="0">
                  <a:moveTo>
                    <a:pt x="23994" y="1"/>
                  </a:moveTo>
                  <a:lnTo>
                    <a:pt x="0" y="9400"/>
                  </a:lnTo>
                  <a:lnTo>
                    <a:pt x="4648" y="19893"/>
                  </a:lnTo>
                  <a:lnTo>
                    <a:pt x="239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039975" y="861025"/>
              <a:ext cx="941650" cy="155525"/>
            </a:xfrm>
            <a:custGeom>
              <a:avLst/>
              <a:gdLst/>
              <a:ahLst/>
              <a:cxnLst/>
              <a:rect l="l" t="t" r="r" b="b"/>
              <a:pathLst>
                <a:path w="37666" h="6221" extrusionOk="0">
                  <a:moveTo>
                    <a:pt x="1" y="0"/>
                  </a:moveTo>
                  <a:lnTo>
                    <a:pt x="10254" y="6221"/>
                  </a:lnTo>
                  <a:lnTo>
                    <a:pt x="37666" y="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039975" y="3508175"/>
              <a:ext cx="23100" cy="23075"/>
            </a:xfrm>
            <a:custGeom>
              <a:avLst/>
              <a:gdLst/>
              <a:ahLst/>
              <a:cxnLst/>
              <a:rect l="l" t="t" r="r" b="b"/>
              <a:pathLst>
                <a:path w="924" h="923" extrusionOk="0">
                  <a:moveTo>
                    <a:pt x="240" y="0"/>
                  </a:moveTo>
                  <a:lnTo>
                    <a:pt x="1" y="274"/>
                  </a:lnTo>
                  <a:lnTo>
                    <a:pt x="684" y="923"/>
                  </a:lnTo>
                  <a:lnTo>
                    <a:pt x="923" y="68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2394550" y="2778450"/>
              <a:ext cx="2995775" cy="1707250"/>
            </a:xfrm>
            <a:custGeom>
              <a:avLst/>
              <a:gdLst/>
              <a:ahLst/>
              <a:cxnLst/>
              <a:rect l="l" t="t" r="r" b="b"/>
              <a:pathLst>
                <a:path w="119831" h="68290" extrusionOk="0">
                  <a:moveTo>
                    <a:pt x="137" y="0"/>
                  </a:moveTo>
                  <a:lnTo>
                    <a:pt x="1" y="342"/>
                  </a:lnTo>
                  <a:lnTo>
                    <a:pt x="1778" y="1060"/>
                  </a:lnTo>
                  <a:lnTo>
                    <a:pt x="1915" y="752"/>
                  </a:lnTo>
                  <a:lnTo>
                    <a:pt x="137" y="0"/>
                  </a:lnTo>
                  <a:close/>
                  <a:moveTo>
                    <a:pt x="4136" y="1709"/>
                  </a:moveTo>
                  <a:lnTo>
                    <a:pt x="3999" y="2051"/>
                  </a:lnTo>
                  <a:lnTo>
                    <a:pt x="5743" y="2837"/>
                  </a:lnTo>
                  <a:lnTo>
                    <a:pt x="5913" y="2496"/>
                  </a:lnTo>
                  <a:lnTo>
                    <a:pt x="4136" y="1709"/>
                  </a:lnTo>
                  <a:close/>
                  <a:moveTo>
                    <a:pt x="8101" y="3521"/>
                  </a:moveTo>
                  <a:lnTo>
                    <a:pt x="7930" y="3863"/>
                  </a:lnTo>
                  <a:lnTo>
                    <a:pt x="9673" y="4683"/>
                  </a:lnTo>
                  <a:lnTo>
                    <a:pt x="9844" y="4375"/>
                  </a:lnTo>
                  <a:lnTo>
                    <a:pt x="8101" y="3521"/>
                  </a:lnTo>
                  <a:close/>
                  <a:moveTo>
                    <a:pt x="11963" y="5469"/>
                  </a:moveTo>
                  <a:lnTo>
                    <a:pt x="11826" y="5777"/>
                  </a:lnTo>
                  <a:lnTo>
                    <a:pt x="13535" y="6665"/>
                  </a:lnTo>
                  <a:lnTo>
                    <a:pt x="13706" y="6358"/>
                  </a:lnTo>
                  <a:lnTo>
                    <a:pt x="11963" y="5469"/>
                  </a:lnTo>
                  <a:close/>
                  <a:moveTo>
                    <a:pt x="15825" y="7486"/>
                  </a:moveTo>
                  <a:lnTo>
                    <a:pt x="15654" y="7793"/>
                  </a:lnTo>
                  <a:lnTo>
                    <a:pt x="17329" y="8750"/>
                  </a:lnTo>
                  <a:lnTo>
                    <a:pt x="17500" y="8443"/>
                  </a:lnTo>
                  <a:lnTo>
                    <a:pt x="16680" y="7964"/>
                  </a:lnTo>
                  <a:lnTo>
                    <a:pt x="15825" y="7486"/>
                  </a:lnTo>
                  <a:close/>
                  <a:moveTo>
                    <a:pt x="19585" y="9639"/>
                  </a:moveTo>
                  <a:lnTo>
                    <a:pt x="19414" y="9946"/>
                  </a:lnTo>
                  <a:lnTo>
                    <a:pt x="21055" y="10972"/>
                  </a:lnTo>
                  <a:lnTo>
                    <a:pt x="21260" y="10664"/>
                  </a:lnTo>
                  <a:lnTo>
                    <a:pt x="19585" y="9639"/>
                  </a:lnTo>
                  <a:close/>
                  <a:moveTo>
                    <a:pt x="23310" y="11929"/>
                  </a:moveTo>
                  <a:lnTo>
                    <a:pt x="23105" y="12236"/>
                  </a:lnTo>
                  <a:lnTo>
                    <a:pt x="24746" y="13296"/>
                  </a:lnTo>
                  <a:lnTo>
                    <a:pt x="24917" y="12988"/>
                  </a:lnTo>
                  <a:lnTo>
                    <a:pt x="23310" y="11929"/>
                  </a:lnTo>
                  <a:close/>
                  <a:moveTo>
                    <a:pt x="26933" y="14321"/>
                  </a:moveTo>
                  <a:lnTo>
                    <a:pt x="26728" y="14629"/>
                  </a:lnTo>
                  <a:lnTo>
                    <a:pt x="28301" y="15723"/>
                  </a:lnTo>
                  <a:lnTo>
                    <a:pt x="28506" y="15449"/>
                  </a:lnTo>
                  <a:lnTo>
                    <a:pt x="26933" y="14321"/>
                  </a:lnTo>
                  <a:close/>
                  <a:moveTo>
                    <a:pt x="30488" y="16851"/>
                  </a:moveTo>
                  <a:lnTo>
                    <a:pt x="30249" y="17158"/>
                  </a:lnTo>
                  <a:lnTo>
                    <a:pt x="31035" y="17705"/>
                  </a:lnTo>
                  <a:lnTo>
                    <a:pt x="31821" y="18286"/>
                  </a:lnTo>
                  <a:lnTo>
                    <a:pt x="32026" y="18013"/>
                  </a:lnTo>
                  <a:lnTo>
                    <a:pt x="30488" y="16851"/>
                  </a:lnTo>
                  <a:close/>
                  <a:moveTo>
                    <a:pt x="33940" y="19517"/>
                  </a:moveTo>
                  <a:lnTo>
                    <a:pt x="33701" y="19790"/>
                  </a:lnTo>
                  <a:lnTo>
                    <a:pt x="34487" y="20405"/>
                  </a:lnTo>
                  <a:lnTo>
                    <a:pt x="35205" y="21020"/>
                  </a:lnTo>
                  <a:lnTo>
                    <a:pt x="35444" y="20713"/>
                  </a:lnTo>
                  <a:lnTo>
                    <a:pt x="33940" y="19517"/>
                  </a:lnTo>
                  <a:close/>
                  <a:moveTo>
                    <a:pt x="37324" y="22251"/>
                  </a:moveTo>
                  <a:lnTo>
                    <a:pt x="37084" y="22558"/>
                  </a:lnTo>
                  <a:lnTo>
                    <a:pt x="38520" y="23789"/>
                  </a:lnTo>
                  <a:lnTo>
                    <a:pt x="38793" y="23515"/>
                  </a:lnTo>
                  <a:lnTo>
                    <a:pt x="37324" y="22251"/>
                  </a:lnTo>
                  <a:close/>
                  <a:moveTo>
                    <a:pt x="40571" y="25122"/>
                  </a:moveTo>
                  <a:lnTo>
                    <a:pt x="40331" y="25395"/>
                  </a:lnTo>
                  <a:lnTo>
                    <a:pt x="41767" y="26694"/>
                  </a:lnTo>
                  <a:lnTo>
                    <a:pt x="42006" y="26421"/>
                  </a:lnTo>
                  <a:lnTo>
                    <a:pt x="40571" y="25122"/>
                  </a:lnTo>
                  <a:close/>
                  <a:moveTo>
                    <a:pt x="43783" y="28061"/>
                  </a:moveTo>
                  <a:lnTo>
                    <a:pt x="43544" y="28335"/>
                  </a:lnTo>
                  <a:lnTo>
                    <a:pt x="44911" y="29668"/>
                  </a:lnTo>
                  <a:lnTo>
                    <a:pt x="45185" y="29394"/>
                  </a:lnTo>
                  <a:lnTo>
                    <a:pt x="43783" y="28061"/>
                  </a:lnTo>
                  <a:close/>
                  <a:moveTo>
                    <a:pt x="46894" y="31103"/>
                  </a:moveTo>
                  <a:lnTo>
                    <a:pt x="46654" y="31342"/>
                  </a:lnTo>
                  <a:lnTo>
                    <a:pt x="47987" y="32710"/>
                  </a:lnTo>
                  <a:lnTo>
                    <a:pt x="48261" y="32470"/>
                  </a:lnTo>
                  <a:lnTo>
                    <a:pt x="46894" y="31103"/>
                  </a:lnTo>
                  <a:close/>
                  <a:moveTo>
                    <a:pt x="108484" y="31582"/>
                  </a:moveTo>
                  <a:lnTo>
                    <a:pt x="108210" y="31821"/>
                  </a:lnTo>
                  <a:lnTo>
                    <a:pt x="108894" y="32539"/>
                  </a:lnTo>
                  <a:lnTo>
                    <a:pt x="109543" y="33222"/>
                  </a:lnTo>
                  <a:lnTo>
                    <a:pt x="109817" y="32983"/>
                  </a:lnTo>
                  <a:lnTo>
                    <a:pt x="108484" y="31582"/>
                  </a:lnTo>
                  <a:close/>
                  <a:moveTo>
                    <a:pt x="49936" y="34179"/>
                  </a:moveTo>
                  <a:lnTo>
                    <a:pt x="49696" y="34418"/>
                  </a:lnTo>
                  <a:lnTo>
                    <a:pt x="51029" y="35820"/>
                  </a:lnTo>
                  <a:lnTo>
                    <a:pt x="51303" y="35581"/>
                  </a:lnTo>
                  <a:lnTo>
                    <a:pt x="49936" y="34179"/>
                  </a:lnTo>
                  <a:close/>
                  <a:moveTo>
                    <a:pt x="111389" y="34794"/>
                  </a:moveTo>
                  <a:lnTo>
                    <a:pt x="111115" y="35034"/>
                  </a:lnTo>
                  <a:lnTo>
                    <a:pt x="112346" y="36538"/>
                  </a:lnTo>
                  <a:lnTo>
                    <a:pt x="112619" y="36298"/>
                  </a:lnTo>
                  <a:lnTo>
                    <a:pt x="112004" y="35546"/>
                  </a:lnTo>
                  <a:lnTo>
                    <a:pt x="111389" y="34794"/>
                  </a:lnTo>
                  <a:close/>
                  <a:moveTo>
                    <a:pt x="52977" y="37324"/>
                  </a:moveTo>
                  <a:lnTo>
                    <a:pt x="52704" y="37563"/>
                  </a:lnTo>
                  <a:lnTo>
                    <a:pt x="54037" y="38964"/>
                  </a:lnTo>
                  <a:lnTo>
                    <a:pt x="54310" y="38725"/>
                  </a:lnTo>
                  <a:lnTo>
                    <a:pt x="52977" y="37324"/>
                  </a:lnTo>
                  <a:close/>
                  <a:moveTo>
                    <a:pt x="114055" y="38247"/>
                  </a:moveTo>
                  <a:lnTo>
                    <a:pt x="113747" y="38452"/>
                  </a:lnTo>
                  <a:lnTo>
                    <a:pt x="114328" y="39238"/>
                  </a:lnTo>
                  <a:lnTo>
                    <a:pt x="114841" y="40058"/>
                  </a:lnTo>
                  <a:lnTo>
                    <a:pt x="115148" y="39853"/>
                  </a:lnTo>
                  <a:lnTo>
                    <a:pt x="114602" y="39067"/>
                  </a:lnTo>
                  <a:lnTo>
                    <a:pt x="114055" y="38247"/>
                  </a:lnTo>
                  <a:close/>
                  <a:moveTo>
                    <a:pt x="55951" y="40468"/>
                  </a:moveTo>
                  <a:lnTo>
                    <a:pt x="55712" y="40707"/>
                  </a:lnTo>
                  <a:lnTo>
                    <a:pt x="57045" y="42109"/>
                  </a:lnTo>
                  <a:lnTo>
                    <a:pt x="57284" y="41869"/>
                  </a:lnTo>
                  <a:lnTo>
                    <a:pt x="55951" y="40468"/>
                  </a:lnTo>
                  <a:close/>
                  <a:moveTo>
                    <a:pt x="116379" y="41938"/>
                  </a:moveTo>
                  <a:lnTo>
                    <a:pt x="116071" y="42109"/>
                  </a:lnTo>
                  <a:lnTo>
                    <a:pt x="116516" y="42963"/>
                  </a:lnTo>
                  <a:lnTo>
                    <a:pt x="116960" y="43818"/>
                  </a:lnTo>
                  <a:lnTo>
                    <a:pt x="117268" y="43681"/>
                  </a:lnTo>
                  <a:lnTo>
                    <a:pt x="116857" y="42792"/>
                  </a:lnTo>
                  <a:lnTo>
                    <a:pt x="116379" y="41938"/>
                  </a:lnTo>
                  <a:close/>
                  <a:moveTo>
                    <a:pt x="58959" y="43613"/>
                  </a:moveTo>
                  <a:lnTo>
                    <a:pt x="58685" y="43852"/>
                  </a:lnTo>
                  <a:lnTo>
                    <a:pt x="60052" y="45219"/>
                  </a:lnTo>
                  <a:lnTo>
                    <a:pt x="60292" y="44980"/>
                  </a:lnTo>
                  <a:lnTo>
                    <a:pt x="58959" y="43613"/>
                  </a:lnTo>
                  <a:close/>
                  <a:moveTo>
                    <a:pt x="118225" y="45903"/>
                  </a:moveTo>
                  <a:lnTo>
                    <a:pt x="117883" y="46039"/>
                  </a:lnTo>
                  <a:lnTo>
                    <a:pt x="118225" y="46928"/>
                  </a:lnTo>
                  <a:lnTo>
                    <a:pt x="118532" y="47851"/>
                  </a:lnTo>
                  <a:lnTo>
                    <a:pt x="118874" y="47748"/>
                  </a:lnTo>
                  <a:lnTo>
                    <a:pt x="118566" y="46825"/>
                  </a:lnTo>
                  <a:lnTo>
                    <a:pt x="118225" y="45903"/>
                  </a:lnTo>
                  <a:close/>
                  <a:moveTo>
                    <a:pt x="62035" y="46689"/>
                  </a:moveTo>
                  <a:lnTo>
                    <a:pt x="61761" y="46962"/>
                  </a:lnTo>
                  <a:lnTo>
                    <a:pt x="62445" y="47611"/>
                  </a:lnTo>
                  <a:lnTo>
                    <a:pt x="63163" y="48295"/>
                  </a:lnTo>
                  <a:lnTo>
                    <a:pt x="63402" y="48056"/>
                  </a:lnTo>
                  <a:lnTo>
                    <a:pt x="62035" y="46689"/>
                  </a:lnTo>
                  <a:close/>
                  <a:moveTo>
                    <a:pt x="65111" y="49696"/>
                  </a:moveTo>
                  <a:lnTo>
                    <a:pt x="64872" y="49970"/>
                  </a:lnTo>
                  <a:lnTo>
                    <a:pt x="66307" y="51269"/>
                  </a:lnTo>
                  <a:lnTo>
                    <a:pt x="66546" y="50995"/>
                  </a:lnTo>
                  <a:lnTo>
                    <a:pt x="65111" y="49696"/>
                  </a:lnTo>
                  <a:close/>
                  <a:moveTo>
                    <a:pt x="119489" y="50107"/>
                  </a:moveTo>
                  <a:lnTo>
                    <a:pt x="119113" y="50175"/>
                  </a:lnTo>
                  <a:lnTo>
                    <a:pt x="119284" y="51132"/>
                  </a:lnTo>
                  <a:lnTo>
                    <a:pt x="119387" y="52055"/>
                  </a:lnTo>
                  <a:lnTo>
                    <a:pt x="119763" y="52021"/>
                  </a:lnTo>
                  <a:lnTo>
                    <a:pt x="119660" y="51064"/>
                  </a:lnTo>
                  <a:lnTo>
                    <a:pt x="119489" y="50107"/>
                  </a:lnTo>
                  <a:close/>
                  <a:moveTo>
                    <a:pt x="68358" y="52602"/>
                  </a:moveTo>
                  <a:lnTo>
                    <a:pt x="68153" y="52875"/>
                  </a:lnTo>
                  <a:lnTo>
                    <a:pt x="69622" y="54105"/>
                  </a:lnTo>
                  <a:lnTo>
                    <a:pt x="69862" y="53832"/>
                  </a:lnTo>
                  <a:lnTo>
                    <a:pt x="69110" y="53217"/>
                  </a:lnTo>
                  <a:lnTo>
                    <a:pt x="68358" y="52602"/>
                  </a:lnTo>
                  <a:close/>
                  <a:moveTo>
                    <a:pt x="119455" y="54447"/>
                  </a:moveTo>
                  <a:lnTo>
                    <a:pt x="119387" y="55404"/>
                  </a:lnTo>
                  <a:lnTo>
                    <a:pt x="119284" y="56327"/>
                  </a:lnTo>
                  <a:lnTo>
                    <a:pt x="119626" y="56395"/>
                  </a:lnTo>
                  <a:lnTo>
                    <a:pt x="119763" y="55438"/>
                  </a:lnTo>
                  <a:lnTo>
                    <a:pt x="119831" y="54447"/>
                  </a:lnTo>
                  <a:close/>
                  <a:moveTo>
                    <a:pt x="71742" y="55336"/>
                  </a:moveTo>
                  <a:lnTo>
                    <a:pt x="71502" y="55609"/>
                  </a:lnTo>
                  <a:lnTo>
                    <a:pt x="73040" y="56771"/>
                  </a:lnTo>
                  <a:lnTo>
                    <a:pt x="73280" y="56498"/>
                  </a:lnTo>
                  <a:lnTo>
                    <a:pt x="71742" y="55336"/>
                  </a:lnTo>
                  <a:close/>
                  <a:moveTo>
                    <a:pt x="75228" y="57899"/>
                  </a:moveTo>
                  <a:lnTo>
                    <a:pt x="75023" y="58173"/>
                  </a:lnTo>
                  <a:lnTo>
                    <a:pt x="76629" y="59266"/>
                  </a:lnTo>
                  <a:lnTo>
                    <a:pt x="76834" y="58959"/>
                  </a:lnTo>
                  <a:lnTo>
                    <a:pt x="75228" y="57899"/>
                  </a:lnTo>
                  <a:close/>
                  <a:moveTo>
                    <a:pt x="118669" y="58651"/>
                  </a:moveTo>
                  <a:lnTo>
                    <a:pt x="118327" y="59506"/>
                  </a:lnTo>
                  <a:lnTo>
                    <a:pt x="117883" y="60360"/>
                  </a:lnTo>
                  <a:lnTo>
                    <a:pt x="118198" y="60549"/>
                  </a:lnTo>
                  <a:lnTo>
                    <a:pt x="118198" y="60549"/>
                  </a:lnTo>
                  <a:lnTo>
                    <a:pt x="118635" y="59677"/>
                  </a:lnTo>
                  <a:lnTo>
                    <a:pt x="119011" y="58754"/>
                  </a:lnTo>
                  <a:lnTo>
                    <a:pt x="118669" y="58651"/>
                  </a:lnTo>
                  <a:close/>
                  <a:moveTo>
                    <a:pt x="118198" y="60549"/>
                  </a:moveTo>
                  <a:lnTo>
                    <a:pt x="118190" y="60565"/>
                  </a:lnTo>
                  <a:lnTo>
                    <a:pt x="118225" y="60565"/>
                  </a:lnTo>
                  <a:lnTo>
                    <a:pt x="118198" y="60549"/>
                  </a:lnTo>
                  <a:close/>
                  <a:moveTo>
                    <a:pt x="78885" y="60258"/>
                  </a:moveTo>
                  <a:lnTo>
                    <a:pt x="78680" y="60565"/>
                  </a:lnTo>
                  <a:lnTo>
                    <a:pt x="80355" y="61522"/>
                  </a:lnTo>
                  <a:lnTo>
                    <a:pt x="80525" y="61215"/>
                  </a:lnTo>
                  <a:lnTo>
                    <a:pt x="78885" y="60258"/>
                  </a:lnTo>
                  <a:close/>
                  <a:moveTo>
                    <a:pt x="82645" y="62343"/>
                  </a:moveTo>
                  <a:lnTo>
                    <a:pt x="82474" y="62650"/>
                  </a:lnTo>
                  <a:lnTo>
                    <a:pt x="84217" y="63539"/>
                  </a:lnTo>
                  <a:lnTo>
                    <a:pt x="84353" y="63197"/>
                  </a:lnTo>
                  <a:lnTo>
                    <a:pt x="82645" y="62343"/>
                  </a:lnTo>
                  <a:close/>
                  <a:moveTo>
                    <a:pt x="116584" y="62377"/>
                  </a:moveTo>
                  <a:lnTo>
                    <a:pt x="115935" y="63060"/>
                  </a:lnTo>
                  <a:lnTo>
                    <a:pt x="115251" y="63744"/>
                  </a:lnTo>
                  <a:lnTo>
                    <a:pt x="115490" y="64017"/>
                  </a:lnTo>
                  <a:lnTo>
                    <a:pt x="116208" y="63334"/>
                  </a:lnTo>
                  <a:lnTo>
                    <a:pt x="116857" y="62582"/>
                  </a:lnTo>
                  <a:lnTo>
                    <a:pt x="116584" y="62377"/>
                  </a:lnTo>
                  <a:close/>
                  <a:moveTo>
                    <a:pt x="86575" y="64188"/>
                  </a:moveTo>
                  <a:lnTo>
                    <a:pt x="86404" y="64530"/>
                  </a:lnTo>
                  <a:lnTo>
                    <a:pt x="87327" y="64906"/>
                  </a:lnTo>
                  <a:lnTo>
                    <a:pt x="88216" y="65282"/>
                  </a:lnTo>
                  <a:lnTo>
                    <a:pt x="88352" y="64940"/>
                  </a:lnTo>
                  <a:lnTo>
                    <a:pt x="86575" y="64188"/>
                  </a:lnTo>
                  <a:close/>
                  <a:moveTo>
                    <a:pt x="113371" y="65179"/>
                  </a:moveTo>
                  <a:lnTo>
                    <a:pt x="112551" y="65658"/>
                  </a:lnTo>
                  <a:lnTo>
                    <a:pt x="111696" y="66102"/>
                  </a:lnTo>
                  <a:lnTo>
                    <a:pt x="111833" y="66410"/>
                  </a:lnTo>
                  <a:lnTo>
                    <a:pt x="112722" y="65965"/>
                  </a:lnTo>
                  <a:lnTo>
                    <a:pt x="113576" y="65487"/>
                  </a:lnTo>
                  <a:lnTo>
                    <a:pt x="113371" y="65179"/>
                  </a:lnTo>
                  <a:close/>
                  <a:moveTo>
                    <a:pt x="90608" y="65760"/>
                  </a:moveTo>
                  <a:lnTo>
                    <a:pt x="90471" y="66102"/>
                  </a:lnTo>
                  <a:lnTo>
                    <a:pt x="92351" y="66683"/>
                  </a:lnTo>
                  <a:lnTo>
                    <a:pt x="92454" y="66341"/>
                  </a:lnTo>
                  <a:lnTo>
                    <a:pt x="91531" y="66068"/>
                  </a:lnTo>
                  <a:lnTo>
                    <a:pt x="90608" y="65760"/>
                  </a:lnTo>
                  <a:close/>
                  <a:moveTo>
                    <a:pt x="94778" y="66957"/>
                  </a:moveTo>
                  <a:lnTo>
                    <a:pt x="94675" y="67298"/>
                  </a:lnTo>
                  <a:lnTo>
                    <a:pt x="95632" y="67538"/>
                  </a:lnTo>
                  <a:lnTo>
                    <a:pt x="96589" y="67709"/>
                  </a:lnTo>
                  <a:lnTo>
                    <a:pt x="96658" y="67367"/>
                  </a:lnTo>
                  <a:lnTo>
                    <a:pt x="95701" y="67162"/>
                  </a:lnTo>
                  <a:lnTo>
                    <a:pt x="94778" y="66957"/>
                  </a:lnTo>
                  <a:close/>
                  <a:moveTo>
                    <a:pt x="109475" y="66957"/>
                  </a:moveTo>
                  <a:lnTo>
                    <a:pt x="108552" y="67230"/>
                  </a:lnTo>
                  <a:lnTo>
                    <a:pt x="107595" y="67435"/>
                  </a:lnTo>
                  <a:lnTo>
                    <a:pt x="107697" y="67777"/>
                  </a:lnTo>
                  <a:lnTo>
                    <a:pt x="108654" y="67572"/>
                  </a:lnTo>
                  <a:lnTo>
                    <a:pt x="109577" y="67298"/>
                  </a:lnTo>
                  <a:lnTo>
                    <a:pt x="109475" y="66957"/>
                  </a:lnTo>
                  <a:close/>
                  <a:moveTo>
                    <a:pt x="99016" y="67709"/>
                  </a:moveTo>
                  <a:lnTo>
                    <a:pt x="98982" y="68085"/>
                  </a:lnTo>
                  <a:lnTo>
                    <a:pt x="99939" y="68187"/>
                  </a:lnTo>
                  <a:lnTo>
                    <a:pt x="100896" y="68255"/>
                  </a:lnTo>
                  <a:lnTo>
                    <a:pt x="100964" y="67879"/>
                  </a:lnTo>
                  <a:lnTo>
                    <a:pt x="100007" y="67811"/>
                  </a:lnTo>
                  <a:lnTo>
                    <a:pt x="99016" y="67709"/>
                  </a:lnTo>
                  <a:close/>
                  <a:moveTo>
                    <a:pt x="105237" y="67811"/>
                  </a:moveTo>
                  <a:lnTo>
                    <a:pt x="104280" y="67879"/>
                  </a:lnTo>
                  <a:lnTo>
                    <a:pt x="103323" y="67914"/>
                  </a:lnTo>
                  <a:lnTo>
                    <a:pt x="103323" y="68290"/>
                  </a:lnTo>
                  <a:lnTo>
                    <a:pt x="104314" y="68255"/>
                  </a:lnTo>
                  <a:lnTo>
                    <a:pt x="105271" y="68153"/>
                  </a:lnTo>
                  <a:lnTo>
                    <a:pt x="105237" y="67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4977600" y="4473725"/>
              <a:ext cx="48725" cy="11975"/>
            </a:xfrm>
            <a:custGeom>
              <a:avLst/>
              <a:gdLst/>
              <a:ahLst/>
              <a:cxnLst/>
              <a:rect l="l" t="t" r="r" b="b"/>
              <a:pathLst>
                <a:path w="1949" h="479" fill="none" extrusionOk="0">
                  <a:moveTo>
                    <a:pt x="1" y="479"/>
                  </a:moveTo>
                  <a:lnTo>
                    <a:pt x="1" y="103"/>
                  </a:lnTo>
                  <a:lnTo>
                    <a:pt x="1" y="103"/>
                  </a:lnTo>
                  <a:lnTo>
                    <a:pt x="958" y="68"/>
                  </a:lnTo>
                  <a:lnTo>
                    <a:pt x="1915" y="0"/>
                  </a:lnTo>
                  <a:lnTo>
                    <a:pt x="1949" y="342"/>
                  </a:lnTo>
                  <a:lnTo>
                    <a:pt x="1949" y="342"/>
                  </a:lnTo>
                  <a:lnTo>
                    <a:pt x="992" y="444"/>
                  </a:lnTo>
                  <a:lnTo>
                    <a:pt x="1" y="4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4869075" y="4471150"/>
              <a:ext cx="49600" cy="13700"/>
            </a:xfrm>
            <a:custGeom>
              <a:avLst/>
              <a:gdLst/>
              <a:ahLst/>
              <a:cxnLst/>
              <a:rect l="l" t="t" r="r" b="b"/>
              <a:pathLst>
                <a:path w="1984" h="548" fill="none" extrusionOk="0">
                  <a:moveTo>
                    <a:pt x="1915" y="547"/>
                  </a:moveTo>
                  <a:lnTo>
                    <a:pt x="1915" y="547"/>
                  </a:lnTo>
                  <a:lnTo>
                    <a:pt x="958" y="479"/>
                  </a:lnTo>
                  <a:lnTo>
                    <a:pt x="1" y="377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1026" y="103"/>
                  </a:lnTo>
                  <a:lnTo>
                    <a:pt x="1983" y="171"/>
                  </a:lnTo>
                  <a:lnTo>
                    <a:pt x="1915" y="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084400" y="4452350"/>
              <a:ext cx="49600" cy="20525"/>
            </a:xfrm>
            <a:custGeom>
              <a:avLst/>
              <a:gdLst/>
              <a:ahLst/>
              <a:cxnLst/>
              <a:rect l="l" t="t" r="r" b="b"/>
              <a:pathLst>
                <a:path w="1984" h="821" fill="none" extrusionOk="0">
                  <a:moveTo>
                    <a:pt x="103" y="821"/>
                  </a:moveTo>
                  <a:lnTo>
                    <a:pt x="1" y="479"/>
                  </a:lnTo>
                  <a:lnTo>
                    <a:pt x="1" y="479"/>
                  </a:lnTo>
                  <a:lnTo>
                    <a:pt x="958" y="274"/>
                  </a:lnTo>
                  <a:lnTo>
                    <a:pt x="1881" y="1"/>
                  </a:lnTo>
                  <a:lnTo>
                    <a:pt x="1983" y="342"/>
                  </a:lnTo>
                  <a:lnTo>
                    <a:pt x="1983" y="342"/>
                  </a:lnTo>
                  <a:lnTo>
                    <a:pt x="1060" y="616"/>
                  </a:lnTo>
                  <a:lnTo>
                    <a:pt x="103" y="821"/>
                  </a:lnTo>
                  <a:lnTo>
                    <a:pt x="103" y="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4761425" y="4452350"/>
              <a:ext cx="49575" cy="18825"/>
            </a:xfrm>
            <a:custGeom>
              <a:avLst/>
              <a:gdLst/>
              <a:ahLst/>
              <a:cxnLst/>
              <a:rect l="l" t="t" r="r" b="b"/>
              <a:pathLst>
                <a:path w="1983" h="753" fill="none" extrusionOk="0">
                  <a:moveTo>
                    <a:pt x="1914" y="753"/>
                  </a:moveTo>
                  <a:lnTo>
                    <a:pt x="1914" y="753"/>
                  </a:lnTo>
                  <a:lnTo>
                    <a:pt x="957" y="582"/>
                  </a:lnTo>
                  <a:lnTo>
                    <a:pt x="0" y="342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026" y="206"/>
                  </a:lnTo>
                  <a:lnTo>
                    <a:pt x="1983" y="411"/>
                  </a:lnTo>
                  <a:lnTo>
                    <a:pt x="1914" y="7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4656325" y="4422450"/>
              <a:ext cx="49575" cy="23100"/>
            </a:xfrm>
            <a:custGeom>
              <a:avLst/>
              <a:gdLst/>
              <a:ahLst/>
              <a:cxnLst/>
              <a:rect l="l" t="t" r="r" b="b"/>
              <a:pathLst>
                <a:path w="1983" h="924" fill="none" extrusionOk="0">
                  <a:moveTo>
                    <a:pt x="1880" y="923"/>
                  </a:moveTo>
                  <a:lnTo>
                    <a:pt x="1880" y="923"/>
                  </a:lnTo>
                  <a:lnTo>
                    <a:pt x="0" y="34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060" y="308"/>
                  </a:lnTo>
                  <a:lnTo>
                    <a:pt x="1983" y="581"/>
                  </a:lnTo>
                  <a:lnTo>
                    <a:pt x="1880" y="9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186950" y="4407925"/>
              <a:ext cx="47025" cy="30775"/>
            </a:xfrm>
            <a:custGeom>
              <a:avLst/>
              <a:gdLst/>
              <a:ahLst/>
              <a:cxnLst/>
              <a:rect l="l" t="t" r="r" b="b"/>
              <a:pathLst>
                <a:path w="1881" h="1231" fill="none" extrusionOk="0">
                  <a:moveTo>
                    <a:pt x="137" y="1231"/>
                  </a:moveTo>
                  <a:lnTo>
                    <a:pt x="0" y="923"/>
                  </a:lnTo>
                  <a:lnTo>
                    <a:pt x="0" y="923"/>
                  </a:lnTo>
                  <a:lnTo>
                    <a:pt x="855" y="479"/>
                  </a:lnTo>
                  <a:lnTo>
                    <a:pt x="1675" y="0"/>
                  </a:lnTo>
                  <a:lnTo>
                    <a:pt x="1880" y="308"/>
                  </a:lnTo>
                  <a:lnTo>
                    <a:pt x="1880" y="308"/>
                  </a:lnTo>
                  <a:lnTo>
                    <a:pt x="1026" y="786"/>
                  </a:lnTo>
                  <a:lnTo>
                    <a:pt x="137" y="1231"/>
                  </a:lnTo>
                  <a:lnTo>
                    <a:pt x="137" y="12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4554650" y="4383150"/>
              <a:ext cx="48725" cy="27350"/>
            </a:xfrm>
            <a:custGeom>
              <a:avLst/>
              <a:gdLst/>
              <a:ahLst/>
              <a:cxnLst/>
              <a:rect l="l" t="t" r="r" b="b"/>
              <a:pathLst>
                <a:path w="1949" h="1094" fill="none" extrusionOk="0">
                  <a:moveTo>
                    <a:pt x="1812" y="1094"/>
                  </a:moveTo>
                  <a:lnTo>
                    <a:pt x="1812" y="1094"/>
                  </a:lnTo>
                  <a:lnTo>
                    <a:pt x="923" y="718"/>
                  </a:lnTo>
                  <a:lnTo>
                    <a:pt x="0" y="342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948" y="752"/>
                  </a:lnTo>
                  <a:lnTo>
                    <a:pt x="1812" y="1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275800" y="4337850"/>
              <a:ext cx="40200" cy="41050"/>
            </a:xfrm>
            <a:custGeom>
              <a:avLst/>
              <a:gdLst/>
              <a:ahLst/>
              <a:cxnLst/>
              <a:rect l="l" t="t" r="r" b="b"/>
              <a:pathLst>
                <a:path w="1608" h="1642" fill="none" extrusionOk="0">
                  <a:moveTo>
                    <a:pt x="240" y="1641"/>
                  </a:moveTo>
                  <a:lnTo>
                    <a:pt x="1" y="1368"/>
                  </a:lnTo>
                  <a:lnTo>
                    <a:pt x="1" y="1368"/>
                  </a:lnTo>
                  <a:lnTo>
                    <a:pt x="685" y="684"/>
                  </a:lnTo>
                  <a:lnTo>
                    <a:pt x="1334" y="1"/>
                  </a:lnTo>
                  <a:lnTo>
                    <a:pt x="1607" y="206"/>
                  </a:lnTo>
                  <a:lnTo>
                    <a:pt x="1607" y="206"/>
                  </a:lnTo>
                  <a:lnTo>
                    <a:pt x="958" y="958"/>
                  </a:lnTo>
                  <a:lnTo>
                    <a:pt x="240" y="1641"/>
                  </a:lnTo>
                  <a:lnTo>
                    <a:pt x="240" y="1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4456375" y="4337000"/>
              <a:ext cx="47025" cy="29925"/>
            </a:xfrm>
            <a:custGeom>
              <a:avLst/>
              <a:gdLst/>
              <a:ahLst/>
              <a:cxnLst/>
              <a:rect l="l" t="t" r="r" b="b"/>
              <a:pathLst>
                <a:path w="1881" h="1197" fill="none" extrusionOk="0">
                  <a:moveTo>
                    <a:pt x="1744" y="1197"/>
                  </a:moveTo>
                  <a:lnTo>
                    <a:pt x="1744" y="1197"/>
                  </a:lnTo>
                  <a:lnTo>
                    <a:pt x="1" y="308"/>
                  </a:lnTo>
                  <a:lnTo>
                    <a:pt x="172" y="1"/>
                  </a:lnTo>
                  <a:lnTo>
                    <a:pt x="172" y="1"/>
                  </a:lnTo>
                  <a:lnTo>
                    <a:pt x="1880" y="855"/>
                  </a:lnTo>
                  <a:lnTo>
                    <a:pt x="1744" y="11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4361525" y="4284875"/>
              <a:ext cx="46175" cy="31650"/>
            </a:xfrm>
            <a:custGeom>
              <a:avLst/>
              <a:gdLst/>
              <a:ahLst/>
              <a:cxnLst/>
              <a:rect l="l" t="t" r="r" b="b"/>
              <a:pathLst>
                <a:path w="1847" h="1266" fill="none" extrusionOk="0">
                  <a:moveTo>
                    <a:pt x="1676" y="1265"/>
                  </a:moveTo>
                  <a:lnTo>
                    <a:pt x="1676" y="1265"/>
                  </a:lnTo>
                  <a:lnTo>
                    <a:pt x="1" y="308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1846" y="958"/>
                  </a:lnTo>
                  <a:lnTo>
                    <a:pt x="1676" y="12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341600" y="4244725"/>
              <a:ext cx="28225" cy="47875"/>
            </a:xfrm>
            <a:custGeom>
              <a:avLst/>
              <a:gdLst/>
              <a:ahLst/>
              <a:cxnLst/>
              <a:rect l="l" t="t" r="r" b="b"/>
              <a:pathLst>
                <a:path w="1129" h="1915" fill="none" extrusionOk="0">
                  <a:moveTo>
                    <a:pt x="343" y="1914"/>
                  </a:moveTo>
                  <a:lnTo>
                    <a:pt x="1" y="1709"/>
                  </a:lnTo>
                  <a:lnTo>
                    <a:pt x="1" y="1709"/>
                  </a:lnTo>
                  <a:lnTo>
                    <a:pt x="445" y="855"/>
                  </a:lnTo>
                  <a:lnTo>
                    <a:pt x="787" y="0"/>
                  </a:lnTo>
                  <a:lnTo>
                    <a:pt x="1129" y="103"/>
                  </a:lnTo>
                  <a:lnTo>
                    <a:pt x="1129" y="103"/>
                  </a:lnTo>
                  <a:lnTo>
                    <a:pt x="753" y="1026"/>
                  </a:lnTo>
                  <a:lnTo>
                    <a:pt x="308" y="1914"/>
                  </a:lnTo>
                  <a:lnTo>
                    <a:pt x="343" y="19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4270100" y="4225925"/>
              <a:ext cx="45325" cy="34200"/>
            </a:xfrm>
            <a:custGeom>
              <a:avLst/>
              <a:gdLst/>
              <a:ahLst/>
              <a:cxnLst/>
              <a:rect l="l" t="t" r="r" b="b"/>
              <a:pathLst>
                <a:path w="1813" h="1368" fill="none" extrusionOk="0">
                  <a:moveTo>
                    <a:pt x="1607" y="1367"/>
                  </a:moveTo>
                  <a:lnTo>
                    <a:pt x="1607" y="1367"/>
                  </a:lnTo>
                  <a:lnTo>
                    <a:pt x="1" y="274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812" y="1060"/>
                  </a:lnTo>
                  <a:lnTo>
                    <a:pt x="1607" y="13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4182100" y="4161825"/>
              <a:ext cx="44450" cy="35925"/>
            </a:xfrm>
            <a:custGeom>
              <a:avLst/>
              <a:gdLst/>
              <a:ahLst/>
              <a:cxnLst/>
              <a:rect l="l" t="t" r="r" b="b"/>
              <a:pathLst>
                <a:path w="1778" h="1437" fill="none" extrusionOk="0">
                  <a:moveTo>
                    <a:pt x="1538" y="1436"/>
                  </a:moveTo>
                  <a:lnTo>
                    <a:pt x="1538" y="1436"/>
                  </a:lnTo>
                  <a:lnTo>
                    <a:pt x="0" y="274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1778" y="1163"/>
                  </a:lnTo>
                  <a:lnTo>
                    <a:pt x="1538" y="14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376650" y="4139625"/>
              <a:ext cx="13675" cy="48725"/>
            </a:xfrm>
            <a:custGeom>
              <a:avLst/>
              <a:gdLst/>
              <a:ahLst/>
              <a:cxnLst/>
              <a:rect l="l" t="t" r="r" b="b"/>
              <a:pathLst>
                <a:path w="547" h="1949" fill="none" extrusionOk="0">
                  <a:moveTo>
                    <a:pt x="342" y="1948"/>
                  </a:moveTo>
                  <a:lnTo>
                    <a:pt x="0" y="1880"/>
                  </a:lnTo>
                  <a:lnTo>
                    <a:pt x="0" y="1880"/>
                  </a:lnTo>
                  <a:lnTo>
                    <a:pt x="103" y="957"/>
                  </a:lnTo>
                  <a:lnTo>
                    <a:pt x="171" y="0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479" y="991"/>
                  </a:lnTo>
                  <a:lnTo>
                    <a:pt x="342" y="1948"/>
                  </a:lnTo>
                  <a:lnTo>
                    <a:pt x="342" y="19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4098350" y="4093475"/>
              <a:ext cx="42750" cy="37625"/>
            </a:xfrm>
            <a:custGeom>
              <a:avLst/>
              <a:gdLst/>
              <a:ahLst/>
              <a:cxnLst/>
              <a:rect l="l" t="t" r="r" b="b"/>
              <a:pathLst>
                <a:path w="1710" h="1505" fill="none" extrusionOk="0">
                  <a:moveTo>
                    <a:pt x="1470" y="1504"/>
                  </a:moveTo>
                  <a:lnTo>
                    <a:pt x="1470" y="1504"/>
                  </a:lnTo>
                  <a:lnTo>
                    <a:pt x="1" y="274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958" y="616"/>
                  </a:lnTo>
                  <a:lnTo>
                    <a:pt x="1710" y="1231"/>
                  </a:lnTo>
                  <a:lnTo>
                    <a:pt x="1470" y="1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372375" y="4031100"/>
              <a:ext cx="16250" cy="48725"/>
            </a:xfrm>
            <a:custGeom>
              <a:avLst/>
              <a:gdLst/>
              <a:ahLst/>
              <a:cxnLst/>
              <a:rect l="l" t="t" r="r" b="b"/>
              <a:pathLst>
                <a:path w="650" h="1949" fill="none" extrusionOk="0">
                  <a:moveTo>
                    <a:pt x="274" y="1949"/>
                  </a:moveTo>
                  <a:lnTo>
                    <a:pt x="274" y="1949"/>
                  </a:lnTo>
                  <a:lnTo>
                    <a:pt x="171" y="1026"/>
                  </a:lnTo>
                  <a:lnTo>
                    <a:pt x="0" y="69"/>
                  </a:lnTo>
                  <a:lnTo>
                    <a:pt x="376" y="1"/>
                  </a:lnTo>
                  <a:lnTo>
                    <a:pt x="376" y="1"/>
                  </a:lnTo>
                  <a:lnTo>
                    <a:pt x="547" y="958"/>
                  </a:lnTo>
                  <a:lnTo>
                    <a:pt x="650" y="1915"/>
                  </a:lnTo>
                  <a:lnTo>
                    <a:pt x="274" y="19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4016325" y="4020850"/>
              <a:ext cx="41900" cy="39325"/>
            </a:xfrm>
            <a:custGeom>
              <a:avLst/>
              <a:gdLst/>
              <a:ahLst/>
              <a:cxnLst/>
              <a:rect l="l" t="t" r="r" b="b"/>
              <a:pathLst>
                <a:path w="1676" h="1573" fill="none" extrusionOk="0">
                  <a:moveTo>
                    <a:pt x="1436" y="1573"/>
                  </a:moveTo>
                  <a:lnTo>
                    <a:pt x="1436" y="1573"/>
                  </a:lnTo>
                  <a:lnTo>
                    <a:pt x="1" y="274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1675" y="1299"/>
                  </a:lnTo>
                  <a:lnTo>
                    <a:pt x="1436" y="1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3938575" y="3945650"/>
              <a:ext cx="41025" cy="40200"/>
            </a:xfrm>
            <a:custGeom>
              <a:avLst/>
              <a:gdLst/>
              <a:ahLst/>
              <a:cxnLst/>
              <a:rect l="l" t="t" r="r" b="b"/>
              <a:pathLst>
                <a:path w="1641" h="1608" fill="none" extrusionOk="0">
                  <a:moveTo>
                    <a:pt x="1402" y="1607"/>
                  </a:moveTo>
                  <a:lnTo>
                    <a:pt x="1402" y="1607"/>
                  </a:lnTo>
                  <a:lnTo>
                    <a:pt x="684" y="923"/>
                  </a:lnTo>
                  <a:lnTo>
                    <a:pt x="0" y="274"/>
                  </a:lnTo>
                  <a:lnTo>
                    <a:pt x="274" y="1"/>
                  </a:lnTo>
                  <a:lnTo>
                    <a:pt x="274" y="1"/>
                  </a:lnTo>
                  <a:lnTo>
                    <a:pt x="1641" y="1368"/>
                  </a:lnTo>
                  <a:lnTo>
                    <a:pt x="1402" y="1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341600" y="3926000"/>
              <a:ext cx="24800" cy="48725"/>
            </a:xfrm>
            <a:custGeom>
              <a:avLst/>
              <a:gdLst/>
              <a:ahLst/>
              <a:cxnLst/>
              <a:rect l="l" t="t" r="r" b="b"/>
              <a:pathLst>
                <a:path w="992" h="1949" fill="none" extrusionOk="0">
                  <a:moveTo>
                    <a:pt x="650" y="1949"/>
                  </a:moveTo>
                  <a:lnTo>
                    <a:pt x="650" y="1949"/>
                  </a:lnTo>
                  <a:lnTo>
                    <a:pt x="343" y="1026"/>
                  </a:lnTo>
                  <a:lnTo>
                    <a:pt x="1" y="137"/>
                  </a:lnTo>
                  <a:lnTo>
                    <a:pt x="343" y="1"/>
                  </a:lnTo>
                  <a:lnTo>
                    <a:pt x="343" y="1"/>
                  </a:lnTo>
                  <a:lnTo>
                    <a:pt x="684" y="923"/>
                  </a:lnTo>
                  <a:lnTo>
                    <a:pt x="992" y="1846"/>
                  </a:lnTo>
                  <a:lnTo>
                    <a:pt x="650" y="19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3861675" y="3868750"/>
              <a:ext cx="40175" cy="40175"/>
            </a:xfrm>
            <a:custGeom>
              <a:avLst/>
              <a:gdLst/>
              <a:ahLst/>
              <a:cxnLst/>
              <a:rect l="l" t="t" r="r" b="b"/>
              <a:pathLst>
                <a:path w="1607" h="1607" fill="none" extrusionOk="0">
                  <a:moveTo>
                    <a:pt x="1367" y="1607"/>
                  </a:moveTo>
                  <a:lnTo>
                    <a:pt x="1367" y="1607"/>
                  </a:lnTo>
                  <a:lnTo>
                    <a:pt x="0" y="240"/>
                  </a:lnTo>
                  <a:lnTo>
                    <a:pt x="274" y="1"/>
                  </a:lnTo>
                  <a:lnTo>
                    <a:pt x="1607" y="1368"/>
                  </a:lnTo>
                  <a:lnTo>
                    <a:pt x="1367" y="1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296325" y="3826875"/>
              <a:ext cx="29925" cy="47025"/>
            </a:xfrm>
            <a:custGeom>
              <a:avLst/>
              <a:gdLst/>
              <a:ahLst/>
              <a:cxnLst/>
              <a:rect l="l" t="t" r="r" b="b"/>
              <a:pathLst>
                <a:path w="1197" h="1881" fill="none" extrusionOk="0">
                  <a:moveTo>
                    <a:pt x="889" y="1881"/>
                  </a:moveTo>
                  <a:lnTo>
                    <a:pt x="889" y="1881"/>
                  </a:lnTo>
                  <a:lnTo>
                    <a:pt x="445" y="1026"/>
                  </a:lnTo>
                  <a:lnTo>
                    <a:pt x="0" y="172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786" y="855"/>
                  </a:lnTo>
                  <a:lnTo>
                    <a:pt x="1197" y="1744"/>
                  </a:lnTo>
                  <a:lnTo>
                    <a:pt x="889" y="18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3787325" y="3790150"/>
              <a:ext cx="39325" cy="41025"/>
            </a:xfrm>
            <a:custGeom>
              <a:avLst/>
              <a:gdLst/>
              <a:ahLst/>
              <a:cxnLst/>
              <a:rect l="l" t="t" r="r" b="b"/>
              <a:pathLst>
                <a:path w="1573" h="1641" fill="none" extrusionOk="0">
                  <a:moveTo>
                    <a:pt x="1334" y="1641"/>
                  </a:moveTo>
                  <a:lnTo>
                    <a:pt x="1" y="239"/>
                  </a:lnTo>
                  <a:lnTo>
                    <a:pt x="240" y="0"/>
                  </a:lnTo>
                  <a:lnTo>
                    <a:pt x="1573" y="1401"/>
                  </a:lnTo>
                  <a:lnTo>
                    <a:pt x="1334" y="1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5238225" y="3734600"/>
              <a:ext cx="35050" cy="45300"/>
            </a:xfrm>
            <a:custGeom>
              <a:avLst/>
              <a:gdLst/>
              <a:ahLst/>
              <a:cxnLst/>
              <a:rect l="l" t="t" r="r" b="b"/>
              <a:pathLst>
                <a:path w="1402" h="1812" fill="none" extrusionOk="0">
                  <a:moveTo>
                    <a:pt x="1094" y="1812"/>
                  </a:moveTo>
                  <a:lnTo>
                    <a:pt x="1094" y="1812"/>
                  </a:lnTo>
                  <a:lnTo>
                    <a:pt x="581" y="992"/>
                  </a:lnTo>
                  <a:lnTo>
                    <a:pt x="0" y="206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855" y="821"/>
                  </a:lnTo>
                  <a:lnTo>
                    <a:pt x="1401" y="1607"/>
                  </a:lnTo>
                  <a:lnTo>
                    <a:pt x="1094" y="18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3712150" y="3711525"/>
              <a:ext cx="40175" cy="41050"/>
            </a:xfrm>
            <a:custGeom>
              <a:avLst/>
              <a:gdLst/>
              <a:ahLst/>
              <a:cxnLst/>
              <a:rect l="l" t="t" r="r" b="b"/>
              <a:pathLst>
                <a:path w="1607" h="1642" fill="none" extrusionOk="0">
                  <a:moveTo>
                    <a:pt x="1333" y="1641"/>
                  </a:moveTo>
                  <a:lnTo>
                    <a:pt x="0" y="240"/>
                  </a:lnTo>
                  <a:lnTo>
                    <a:pt x="273" y="1"/>
                  </a:lnTo>
                  <a:lnTo>
                    <a:pt x="1606" y="1402"/>
                  </a:lnTo>
                  <a:lnTo>
                    <a:pt x="1333" y="1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5172425" y="3648300"/>
              <a:ext cx="37625" cy="43600"/>
            </a:xfrm>
            <a:custGeom>
              <a:avLst/>
              <a:gdLst/>
              <a:ahLst/>
              <a:cxnLst/>
              <a:rect l="l" t="t" r="r" b="b"/>
              <a:pathLst>
                <a:path w="1505" h="1744" fill="none" extrusionOk="0">
                  <a:moveTo>
                    <a:pt x="1231" y="1744"/>
                  </a:moveTo>
                  <a:lnTo>
                    <a:pt x="1231" y="1744"/>
                  </a:lnTo>
                  <a:lnTo>
                    <a:pt x="0" y="24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889" y="752"/>
                  </a:lnTo>
                  <a:lnTo>
                    <a:pt x="1504" y="1504"/>
                  </a:lnTo>
                  <a:lnTo>
                    <a:pt x="1231" y="17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3636950" y="3632925"/>
              <a:ext cx="40175" cy="41025"/>
            </a:xfrm>
            <a:custGeom>
              <a:avLst/>
              <a:gdLst/>
              <a:ahLst/>
              <a:cxnLst/>
              <a:rect l="l" t="t" r="r" b="b"/>
              <a:pathLst>
                <a:path w="1607" h="1641" fill="none" extrusionOk="0">
                  <a:moveTo>
                    <a:pt x="1333" y="1641"/>
                  </a:moveTo>
                  <a:lnTo>
                    <a:pt x="1333" y="1641"/>
                  </a:lnTo>
                  <a:lnTo>
                    <a:pt x="0" y="239"/>
                  </a:lnTo>
                  <a:lnTo>
                    <a:pt x="240" y="0"/>
                  </a:lnTo>
                  <a:lnTo>
                    <a:pt x="1607" y="1402"/>
                  </a:lnTo>
                  <a:lnTo>
                    <a:pt x="1333" y="1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5099800" y="3567975"/>
              <a:ext cx="40175" cy="41050"/>
            </a:xfrm>
            <a:custGeom>
              <a:avLst/>
              <a:gdLst/>
              <a:ahLst/>
              <a:cxnLst/>
              <a:rect l="l" t="t" r="r" b="b"/>
              <a:pathLst>
                <a:path w="1607" h="1642" fill="none" extrusionOk="0">
                  <a:moveTo>
                    <a:pt x="1333" y="1641"/>
                  </a:moveTo>
                  <a:lnTo>
                    <a:pt x="1333" y="1641"/>
                  </a:lnTo>
                  <a:lnTo>
                    <a:pt x="684" y="958"/>
                  </a:lnTo>
                  <a:lnTo>
                    <a:pt x="0" y="240"/>
                  </a:lnTo>
                  <a:lnTo>
                    <a:pt x="274" y="1"/>
                  </a:lnTo>
                  <a:lnTo>
                    <a:pt x="274" y="1"/>
                  </a:lnTo>
                  <a:lnTo>
                    <a:pt x="1607" y="1402"/>
                  </a:lnTo>
                  <a:lnTo>
                    <a:pt x="1333" y="1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3560900" y="3556025"/>
              <a:ext cx="40175" cy="40175"/>
            </a:xfrm>
            <a:custGeom>
              <a:avLst/>
              <a:gdLst/>
              <a:ahLst/>
              <a:cxnLst/>
              <a:rect l="l" t="t" r="r" b="b"/>
              <a:pathLst>
                <a:path w="1607" h="1607" fill="none" extrusionOk="0">
                  <a:moveTo>
                    <a:pt x="1333" y="1607"/>
                  </a:moveTo>
                  <a:lnTo>
                    <a:pt x="0" y="239"/>
                  </a:lnTo>
                  <a:lnTo>
                    <a:pt x="240" y="0"/>
                  </a:lnTo>
                  <a:lnTo>
                    <a:pt x="1607" y="1367"/>
                  </a:lnTo>
                  <a:lnTo>
                    <a:pt x="1333" y="1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3483150" y="3479975"/>
              <a:ext cx="41025" cy="40175"/>
            </a:xfrm>
            <a:custGeom>
              <a:avLst/>
              <a:gdLst/>
              <a:ahLst/>
              <a:cxnLst/>
              <a:rect l="l" t="t" r="r" b="b"/>
              <a:pathLst>
                <a:path w="1641" h="1607" fill="none" extrusionOk="0">
                  <a:moveTo>
                    <a:pt x="1367" y="1607"/>
                  </a:moveTo>
                  <a:lnTo>
                    <a:pt x="0" y="274"/>
                  </a:lnTo>
                  <a:lnTo>
                    <a:pt x="239" y="0"/>
                  </a:lnTo>
                  <a:lnTo>
                    <a:pt x="1641" y="1333"/>
                  </a:lnTo>
                  <a:lnTo>
                    <a:pt x="1367" y="1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3402825" y="3406475"/>
              <a:ext cx="41900" cy="39350"/>
            </a:xfrm>
            <a:custGeom>
              <a:avLst/>
              <a:gdLst/>
              <a:ahLst/>
              <a:cxnLst/>
              <a:rect l="l" t="t" r="r" b="b"/>
              <a:pathLst>
                <a:path w="1676" h="1574" fill="none" extrusionOk="0">
                  <a:moveTo>
                    <a:pt x="1436" y="1573"/>
                  </a:moveTo>
                  <a:lnTo>
                    <a:pt x="1436" y="1573"/>
                  </a:lnTo>
                  <a:lnTo>
                    <a:pt x="0" y="274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1675" y="1300"/>
                  </a:lnTo>
                  <a:lnTo>
                    <a:pt x="1436" y="1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3321650" y="3334700"/>
              <a:ext cx="42750" cy="38475"/>
            </a:xfrm>
            <a:custGeom>
              <a:avLst/>
              <a:gdLst/>
              <a:ahLst/>
              <a:cxnLst/>
              <a:rect l="l" t="t" r="r" b="b"/>
              <a:pathLst>
                <a:path w="1710" h="1539" fill="none" extrusionOk="0">
                  <a:moveTo>
                    <a:pt x="1436" y="1539"/>
                  </a:moveTo>
                  <a:lnTo>
                    <a:pt x="1436" y="1539"/>
                  </a:lnTo>
                  <a:lnTo>
                    <a:pt x="0" y="308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1709" y="1265"/>
                  </a:lnTo>
                  <a:lnTo>
                    <a:pt x="1436" y="15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3237050" y="3266350"/>
              <a:ext cx="43600" cy="37625"/>
            </a:xfrm>
            <a:custGeom>
              <a:avLst/>
              <a:gdLst/>
              <a:ahLst/>
              <a:cxnLst/>
              <a:rect l="l" t="t" r="r" b="b"/>
              <a:pathLst>
                <a:path w="1744" h="1505" fill="none" extrusionOk="0">
                  <a:moveTo>
                    <a:pt x="1505" y="1504"/>
                  </a:moveTo>
                  <a:lnTo>
                    <a:pt x="1505" y="1504"/>
                  </a:lnTo>
                  <a:lnTo>
                    <a:pt x="787" y="889"/>
                  </a:lnTo>
                  <a:lnTo>
                    <a:pt x="1" y="274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1744" y="1197"/>
                  </a:lnTo>
                  <a:lnTo>
                    <a:pt x="1505" y="1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3150750" y="3199700"/>
              <a:ext cx="44450" cy="35925"/>
            </a:xfrm>
            <a:custGeom>
              <a:avLst/>
              <a:gdLst/>
              <a:ahLst/>
              <a:cxnLst/>
              <a:rect l="l" t="t" r="r" b="b"/>
              <a:pathLst>
                <a:path w="1778" h="1437" fill="none" extrusionOk="0">
                  <a:moveTo>
                    <a:pt x="1573" y="1436"/>
                  </a:moveTo>
                  <a:lnTo>
                    <a:pt x="1573" y="1436"/>
                  </a:lnTo>
                  <a:lnTo>
                    <a:pt x="787" y="855"/>
                  </a:lnTo>
                  <a:lnTo>
                    <a:pt x="1" y="308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1778" y="1163"/>
                  </a:lnTo>
                  <a:lnTo>
                    <a:pt x="1573" y="14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3062750" y="3136475"/>
              <a:ext cx="44450" cy="35050"/>
            </a:xfrm>
            <a:custGeom>
              <a:avLst/>
              <a:gdLst/>
              <a:ahLst/>
              <a:cxnLst/>
              <a:rect l="l" t="t" r="r" b="b"/>
              <a:pathLst>
                <a:path w="1778" h="1402" fill="none" extrusionOk="0">
                  <a:moveTo>
                    <a:pt x="1573" y="1402"/>
                  </a:moveTo>
                  <a:lnTo>
                    <a:pt x="0" y="308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1778" y="1128"/>
                  </a:lnTo>
                  <a:lnTo>
                    <a:pt x="1573" y="1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2972175" y="3076650"/>
              <a:ext cx="45300" cy="34200"/>
            </a:xfrm>
            <a:custGeom>
              <a:avLst/>
              <a:gdLst/>
              <a:ahLst/>
              <a:cxnLst/>
              <a:rect l="l" t="t" r="r" b="b"/>
              <a:pathLst>
                <a:path w="1812" h="1368" fill="none" extrusionOk="0">
                  <a:moveTo>
                    <a:pt x="1641" y="1368"/>
                  </a:moveTo>
                  <a:lnTo>
                    <a:pt x="1641" y="1368"/>
                  </a:lnTo>
                  <a:lnTo>
                    <a:pt x="0" y="308"/>
                  </a:lnTo>
                  <a:lnTo>
                    <a:pt x="205" y="1"/>
                  </a:lnTo>
                  <a:lnTo>
                    <a:pt x="205" y="1"/>
                  </a:lnTo>
                  <a:lnTo>
                    <a:pt x="1812" y="1060"/>
                  </a:lnTo>
                  <a:lnTo>
                    <a:pt x="1641" y="13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2879900" y="3019400"/>
              <a:ext cx="46150" cy="33350"/>
            </a:xfrm>
            <a:custGeom>
              <a:avLst/>
              <a:gdLst/>
              <a:ahLst/>
              <a:cxnLst/>
              <a:rect l="l" t="t" r="r" b="b"/>
              <a:pathLst>
                <a:path w="1846" h="1334" fill="none" extrusionOk="0">
                  <a:moveTo>
                    <a:pt x="1641" y="1334"/>
                  </a:moveTo>
                  <a:lnTo>
                    <a:pt x="1641" y="1334"/>
                  </a:lnTo>
                  <a:lnTo>
                    <a:pt x="0" y="308"/>
                  </a:lnTo>
                  <a:lnTo>
                    <a:pt x="171" y="1"/>
                  </a:lnTo>
                  <a:lnTo>
                    <a:pt x="171" y="1"/>
                  </a:lnTo>
                  <a:lnTo>
                    <a:pt x="1846" y="1026"/>
                  </a:lnTo>
                  <a:lnTo>
                    <a:pt x="1641" y="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2785900" y="2965575"/>
              <a:ext cx="46175" cy="31650"/>
            </a:xfrm>
            <a:custGeom>
              <a:avLst/>
              <a:gdLst/>
              <a:ahLst/>
              <a:cxnLst/>
              <a:rect l="l" t="t" r="r" b="b"/>
              <a:pathLst>
                <a:path w="1847" h="1266" fill="none" extrusionOk="0">
                  <a:moveTo>
                    <a:pt x="1675" y="1265"/>
                  </a:moveTo>
                  <a:lnTo>
                    <a:pt x="1675" y="1265"/>
                  </a:lnTo>
                  <a:lnTo>
                    <a:pt x="0" y="308"/>
                  </a:lnTo>
                  <a:lnTo>
                    <a:pt x="171" y="1"/>
                  </a:lnTo>
                  <a:lnTo>
                    <a:pt x="171" y="1"/>
                  </a:lnTo>
                  <a:lnTo>
                    <a:pt x="1026" y="479"/>
                  </a:lnTo>
                  <a:lnTo>
                    <a:pt x="1846" y="958"/>
                  </a:lnTo>
                  <a:lnTo>
                    <a:pt x="1675" y="12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2690200" y="2915175"/>
              <a:ext cx="47025" cy="29925"/>
            </a:xfrm>
            <a:custGeom>
              <a:avLst/>
              <a:gdLst/>
              <a:ahLst/>
              <a:cxnLst/>
              <a:rect l="l" t="t" r="r" b="b"/>
              <a:pathLst>
                <a:path w="1881" h="1197" fill="none" extrusionOk="0">
                  <a:moveTo>
                    <a:pt x="1709" y="1196"/>
                  </a:moveTo>
                  <a:lnTo>
                    <a:pt x="1709" y="1196"/>
                  </a:lnTo>
                  <a:lnTo>
                    <a:pt x="0" y="308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880" y="889"/>
                  </a:lnTo>
                  <a:lnTo>
                    <a:pt x="1709" y="11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2592800" y="2866450"/>
              <a:ext cx="47875" cy="29075"/>
            </a:xfrm>
            <a:custGeom>
              <a:avLst/>
              <a:gdLst/>
              <a:ahLst/>
              <a:cxnLst/>
              <a:rect l="l" t="t" r="r" b="b"/>
              <a:pathLst>
                <a:path w="1915" h="1163" fill="none" extrusionOk="0">
                  <a:moveTo>
                    <a:pt x="1743" y="1163"/>
                  </a:moveTo>
                  <a:lnTo>
                    <a:pt x="1743" y="1163"/>
                  </a:lnTo>
                  <a:lnTo>
                    <a:pt x="0" y="343"/>
                  </a:lnTo>
                  <a:lnTo>
                    <a:pt x="171" y="1"/>
                  </a:lnTo>
                  <a:lnTo>
                    <a:pt x="171" y="1"/>
                  </a:lnTo>
                  <a:lnTo>
                    <a:pt x="1914" y="855"/>
                  </a:lnTo>
                  <a:lnTo>
                    <a:pt x="1743" y="11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2494525" y="2821175"/>
              <a:ext cx="47875" cy="28225"/>
            </a:xfrm>
            <a:custGeom>
              <a:avLst/>
              <a:gdLst/>
              <a:ahLst/>
              <a:cxnLst/>
              <a:rect l="l" t="t" r="r" b="b"/>
              <a:pathLst>
                <a:path w="1915" h="1129" fill="none" extrusionOk="0">
                  <a:moveTo>
                    <a:pt x="1744" y="1128"/>
                  </a:moveTo>
                  <a:lnTo>
                    <a:pt x="0" y="34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914" y="787"/>
                  </a:lnTo>
                  <a:lnTo>
                    <a:pt x="1744" y="11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2394550" y="2778450"/>
              <a:ext cx="47875" cy="26525"/>
            </a:xfrm>
            <a:custGeom>
              <a:avLst/>
              <a:gdLst/>
              <a:ahLst/>
              <a:cxnLst/>
              <a:rect l="l" t="t" r="r" b="b"/>
              <a:pathLst>
                <a:path w="1915" h="1061" fill="none" extrusionOk="0">
                  <a:moveTo>
                    <a:pt x="1778" y="1060"/>
                  </a:moveTo>
                  <a:lnTo>
                    <a:pt x="1778" y="1060"/>
                  </a:lnTo>
                  <a:lnTo>
                    <a:pt x="1" y="342"/>
                  </a:lnTo>
                  <a:lnTo>
                    <a:pt x="137" y="0"/>
                  </a:lnTo>
                  <a:lnTo>
                    <a:pt x="1915" y="752"/>
                  </a:lnTo>
                  <a:lnTo>
                    <a:pt x="1778" y="1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2313375" y="2745125"/>
              <a:ext cx="25650" cy="17975"/>
            </a:xfrm>
            <a:custGeom>
              <a:avLst/>
              <a:gdLst/>
              <a:ahLst/>
              <a:cxnLst/>
              <a:rect l="l" t="t" r="r" b="b"/>
              <a:pathLst>
                <a:path w="1026" h="719" extrusionOk="0">
                  <a:moveTo>
                    <a:pt x="137" y="0"/>
                  </a:moveTo>
                  <a:lnTo>
                    <a:pt x="1" y="342"/>
                  </a:lnTo>
                  <a:lnTo>
                    <a:pt x="889" y="718"/>
                  </a:lnTo>
                  <a:lnTo>
                    <a:pt x="1026" y="37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2313375" y="2745125"/>
              <a:ext cx="25650" cy="17975"/>
            </a:xfrm>
            <a:custGeom>
              <a:avLst/>
              <a:gdLst/>
              <a:ahLst/>
              <a:cxnLst/>
              <a:rect l="l" t="t" r="r" b="b"/>
              <a:pathLst>
                <a:path w="1026" h="719" fill="none" extrusionOk="0">
                  <a:moveTo>
                    <a:pt x="889" y="718"/>
                  </a:moveTo>
                  <a:lnTo>
                    <a:pt x="1" y="342"/>
                  </a:lnTo>
                  <a:lnTo>
                    <a:pt x="137" y="0"/>
                  </a:lnTo>
                  <a:lnTo>
                    <a:pt x="1026" y="376"/>
                  </a:lnTo>
                  <a:lnTo>
                    <a:pt x="889" y="7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1638350" y="2468275"/>
              <a:ext cx="804925" cy="362325"/>
            </a:xfrm>
            <a:custGeom>
              <a:avLst/>
              <a:gdLst/>
              <a:ahLst/>
              <a:cxnLst/>
              <a:rect l="l" t="t" r="r" b="b"/>
              <a:pathLst>
                <a:path w="32197" h="14493" extrusionOk="0">
                  <a:moveTo>
                    <a:pt x="0" y="1"/>
                  </a:moveTo>
                  <a:lnTo>
                    <a:pt x="25532" y="9263"/>
                  </a:lnTo>
                  <a:lnTo>
                    <a:pt x="32197" y="14492"/>
                  </a:lnTo>
                  <a:lnTo>
                    <a:pt x="29018" y="57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1638350" y="2468275"/>
              <a:ext cx="804925" cy="362325"/>
            </a:xfrm>
            <a:custGeom>
              <a:avLst/>
              <a:gdLst/>
              <a:ahLst/>
              <a:cxnLst/>
              <a:rect l="l" t="t" r="r" b="b"/>
              <a:pathLst>
                <a:path w="32197" h="14493" fill="none" extrusionOk="0">
                  <a:moveTo>
                    <a:pt x="29018" y="5743"/>
                  </a:moveTo>
                  <a:lnTo>
                    <a:pt x="32197" y="14492"/>
                  </a:lnTo>
                  <a:lnTo>
                    <a:pt x="25532" y="9263"/>
                  </a:lnTo>
                  <a:lnTo>
                    <a:pt x="0" y="1"/>
                  </a:lnTo>
                  <a:lnTo>
                    <a:pt x="29018" y="57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1638350" y="2468275"/>
              <a:ext cx="804925" cy="362325"/>
            </a:xfrm>
            <a:custGeom>
              <a:avLst/>
              <a:gdLst/>
              <a:ahLst/>
              <a:cxnLst/>
              <a:rect l="l" t="t" r="r" b="b"/>
              <a:pathLst>
                <a:path w="32197" h="14493" extrusionOk="0">
                  <a:moveTo>
                    <a:pt x="0" y="1"/>
                  </a:moveTo>
                  <a:lnTo>
                    <a:pt x="25532" y="9263"/>
                  </a:lnTo>
                  <a:lnTo>
                    <a:pt x="32197" y="14492"/>
                  </a:lnTo>
                  <a:lnTo>
                    <a:pt x="29018" y="57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1638350" y="2468275"/>
              <a:ext cx="804925" cy="362325"/>
            </a:xfrm>
            <a:custGeom>
              <a:avLst/>
              <a:gdLst/>
              <a:ahLst/>
              <a:cxnLst/>
              <a:rect l="l" t="t" r="r" b="b"/>
              <a:pathLst>
                <a:path w="32197" h="14493" fill="none" extrusionOk="0">
                  <a:moveTo>
                    <a:pt x="0" y="1"/>
                  </a:moveTo>
                  <a:lnTo>
                    <a:pt x="25532" y="9263"/>
                  </a:lnTo>
                  <a:lnTo>
                    <a:pt x="32197" y="14492"/>
                  </a:lnTo>
                  <a:lnTo>
                    <a:pt x="29018" y="574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2255275" y="2699850"/>
              <a:ext cx="188000" cy="130750"/>
            </a:xfrm>
            <a:custGeom>
              <a:avLst/>
              <a:gdLst/>
              <a:ahLst/>
              <a:cxnLst/>
              <a:rect l="l" t="t" r="r" b="b"/>
              <a:pathLst>
                <a:path w="7520" h="5230" extrusionOk="0">
                  <a:moveTo>
                    <a:pt x="855" y="0"/>
                  </a:moveTo>
                  <a:lnTo>
                    <a:pt x="0" y="2051"/>
                  </a:lnTo>
                  <a:lnTo>
                    <a:pt x="7520" y="5229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1638350" y="2468275"/>
              <a:ext cx="638300" cy="511000"/>
            </a:xfrm>
            <a:custGeom>
              <a:avLst/>
              <a:gdLst/>
              <a:ahLst/>
              <a:cxnLst/>
              <a:rect l="l" t="t" r="r" b="b"/>
              <a:pathLst>
                <a:path w="25532" h="20440" extrusionOk="0">
                  <a:moveTo>
                    <a:pt x="0" y="1"/>
                  </a:moveTo>
                  <a:lnTo>
                    <a:pt x="20952" y="20439"/>
                  </a:lnTo>
                  <a:lnTo>
                    <a:pt x="25532" y="92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1638350" y="2440925"/>
              <a:ext cx="991200" cy="170925"/>
            </a:xfrm>
            <a:custGeom>
              <a:avLst/>
              <a:gdLst/>
              <a:ahLst/>
              <a:cxnLst/>
              <a:rect l="l" t="t" r="r" b="b"/>
              <a:pathLst>
                <a:path w="39648" h="6837" extrusionOk="0">
                  <a:moveTo>
                    <a:pt x="39648" y="1"/>
                  </a:moveTo>
                  <a:lnTo>
                    <a:pt x="0" y="1095"/>
                  </a:lnTo>
                  <a:lnTo>
                    <a:pt x="29018" y="6837"/>
                  </a:lnTo>
                  <a:lnTo>
                    <a:pt x="396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4252150" y="685000"/>
              <a:ext cx="852800" cy="852775"/>
            </a:xfrm>
            <a:custGeom>
              <a:avLst/>
              <a:gdLst/>
              <a:ahLst/>
              <a:cxnLst/>
              <a:rect l="l" t="t" r="r" b="b"/>
              <a:pathLst>
                <a:path w="34112" h="34111" extrusionOk="0">
                  <a:moveTo>
                    <a:pt x="16646" y="0"/>
                  </a:moveTo>
                  <a:lnTo>
                    <a:pt x="15791" y="35"/>
                  </a:lnTo>
                  <a:lnTo>
                    <a:pt x="14971" y="137"/>
                  </a:lnTo>
                  <a:lnTo>
                    <a:pt x="14151" y="240"/>
                  </a:lnTo>
                  <a:lnTo>
                    <a:pt x="13331" y="411"/>
                  </a:lnTo>
                  <a:lnTo>
                    <a:pt x="12545" y="616"/>
                  </a:lnTo>
                  <a:lnTo>
                    <a:pt x="11758" y="855"/>
                  </a:lnTo>
                  <a:lnTo>
                    <a:pt x="10972" y="1128"/>
                  </a:lnTo>
                  <a:lnTo>
                    <a:pt x="10220" y="1436"/>
                  </a:lnTo>
                  <a:lnTo>
                    <a:pt x="9468" y="1778"/>
                  </a:lnTo>
                  <a:lnTo>
                    <a:pt x="8751" y="2154"/>
                  </a:lnTo>
                  <a:lnTo>
                    <a:pt x="8033" y="2598"/>
                  </a:lnTo>
                  <a:lnTo>
                    <a:pt x="7349" y="3042"/>
                  </a:lnTo>
                  <a:lnTo>
                    <a:pt x="6700" y="3521"/>
                  </a:lnTo>
                  <a:lnTo>
                    <a:pt x="6051" y="4034"/>
                  </a:lnTo>
                  <a:lnTo>
                    <a:pt x="5435" y="4580"/>
                  </a:lnTo>
                  <a:lnTo>
                    <a:pt x="4854" y="5127"/>
                  </a:lnTo>
                  <a:lnTo>
                    <a:pt x="4307" y="5743"/>
                  </a:lnTo>
                  <a:lnTo>
                    <a:pt x="3761" y="6392"/>
                  </a:lnTo>
                  <a:lnTo>
                    <a:pt x="3248" y="7041"/>
                  </a:lnTo>
                  <a:lnTo>
                    <a:pt x="2769" y="7725"/>
                  </a:lnTo>
                  <a:lnTo>
                    <a:pt x="2359" y="8443"/>
                  </a:lnTo>
                  <a:lnTo>
                    <a:pt x="1949" y="9160"/>
                  </a:lnTo>
                  <a:lnTo>
                    <a:pt x="1573" y="9912"/>
                  </a:lnTo>
                  <a:lnTo>
                    <a:pt x="1231" y="10698"/>
                  </a:lnTo>
                  <a:lnTo>
                    <a:pt x="924" y="11519"/>
                  </a:lnTo>
                  <a:lnTo>
                    <a:pt x="685" y="12339"/>
                  </a:lnTo>
                  <a:lnTo>
                    <a:pt x="445" y="13193"/>
                  </a:lnTo>
                  <a:lnTo>
                    <a:pt x="274" y="14048"/>
                  </a:lnTo>
                  <a:lnTo>
                    <a:pt x="138" y="14902"/>
                  </a:lnTo>
                  <a:lnTo>
                    <a:pt x="69" y="15757"/>
                  </a:lnTo>
                  <a:lnTo>
                    <a:pt x="1" y="16611"/>
                  </a:lnTo>
                  <a:lnTo>
                    <a:pt x="1" y="17466"/>
                  </a:lnTo>
                  <a:lnTo>
                    <a:pt x="35" y="18320"/>
                  </a:lnTo>
                  <a:lnTo>
                    <a:pt x="138" y="19141"/>
                  </a:lnTo>
                  <a:lnTo>
                    <a:pt x="240" y="19961"/>
                  </a:lnTo>
                  <a:lnTo>
                    <a:pt x="411" y="20781"/>
                  </a:lnTo>
                  <a:lnTo>
                    <a:pt x="616" y="21567"/>
                  </a:lnTo>
                  <a:lnTo>
                    <a:pt x="855" y="22353"/>
                  </a:lnTo>
                  <a:lnTo>
                    <a:pt x="1129" y="23140"/>
                  </a:lnTo>
                  <a:lnTo>
                    <a:pt x="1436" y="23891"/>
                  </a:lnTo>
                  <a:lnTo>
                    <a:pt x="1778" y="24643"/>
                  </a:lnTo>
                  <a:lnTo>
                    <a:pt x="2154" y="25361"/>
                  </a:lnTo>
                  <a:lnTo>
                    <a:pt x="2599" y="26079"/>
                  </a:lnTo>
                  <a:lnTo>
                    <a:pt x="3043" y="26762"/>
                  </a:lnTo>
                  <a:lnTo>
                    <a:pt x="3521" y="27412"/>
                  </a:lnTo>
                  <a:lnTo>
                    <a:pt x="4034" y="28061"/>
                  </a:lnTo>
                  <a:lnTo>
                    <a:pt x="4581" y="28676"/>
                  </a:lnTo>
                  <a:lnTo>
                    <a:pt x="5128" y="29258"/>
                  </a:lnTo>
                  <a:lnTo>
                    <a:pt x="5743" y="29804"/>
                  </a:lnTo>
                  <a:lnTo>
                    <a:pt x="6392" y="30351"/>
                  </a:lnTo>
                  <a:lnTo>
                    <a:pt x="7042" y="30864"/>
                  </a:lnTo>
                  <a:lnTo>
                    <a:pt x="7725" y="31308"/>
                  </a:lnTo>
                  <a:lnTo>
                    <a:pt x="8443" y="31753"/>
                  </a:lnTo>
                  <a:lnTo>
                    <a:pt x="9161" y="32163"/>
                  </a:lnTo>
                  <a:lnTo>
                    <a:pt x="9913" y="32539"/>
                  </a:lnTo>
                  <a:lnTo>
                    <a:pt x="10699" y="32880"/>
                  </a:lnTo>
                  <a:lnTo>
                    <a:pt x="11519" y="33188"/>
                  </a:lnTo>
                  <a:lnTo>
                    <a:pt x="12339" y="33427"/>
                  </a:lnTo>
                  <a:lnTo>
                    <a:pt x="13194" y="33667"/>
                  </a:lnTo>
                  <a:lnTo>
                    <a:pt x="14048" y="33837"/>
                  </a:lnTo>
                  <a:lnTo>
                    <a:pt x="14903" y="33974"/>
                  </a:lnTo>
                  <a:lnTo>
                    <a:pt x="15757" y="34043"/>
                  </a:lnTo>
                  <a:lnTo>
                    <a:pt x="16612" y="34111"/>
                  </a:lnTo>
                  <a:lnTo>
                    <a:pt x="17466" y="34111"/>
                  </a:lnTo>
                  <a:lnTo>
                    <a:pt x="18321" y="34043"/>
                  </a:lnTo>
                  <a:lnTo>
                    <a:pt x="19141" y="33974"/>
                  </a:lnTo>
                  <a:lnTo>
                    <a:pt x="19961" y="33837"/>
                  </a:lnTo>
                  <a:lnTo>
                    <a:pt x="20782" y="33701"/>
                  </a:lnTo>
                  <a:lnTo>
                    <a:pt x="21568" y="33496"/>
                  </a:lnTo>
                  <a:lnTo>
                    <a:pt x="22354" y="33256"/>
                  </a:lnTo>
                  <a:lnTo>
                    <a:pt x="23140" y="32983"/>
                  </a:lnTo>
                  <a:lnTo>
                    <a:pt x="23892" y="32675"/>
                  </a:lnTo>
                  <a:lnTo>
                    <a:pt x="24644" y="32334"/>
                  </a:lnTo>
                  <a:lnTo>
                    <a:pt x="25362" y="31923"/>
                  </a:lnTo>
                  <a:lnTo>
                    <a:pt x="26079" y="31513"/>
                  </a:lnTo>
                  <a:lnTo>
                    <a:pt x="26763" y="31069"/>
                  </a:lnTo>
                  <a:lnTo>
                    <a:pt x="27412" y="30590"/>
                  </a:lnTo>
                  <a:lnTo>
                    <a:pt x="28062" y="30078"/>
                  </a:lnTo>
                  <a:lnTo>
                    <a:pt x="28677" y="29531"/>
                  </a:lnTo>
                  <a:lnTo>
                    <a:pt x="29258" y="28950"/>
                  </a:lnTo>
                  <a:lnTo>
                    <a:pt x="29805" y="28369"/>
                  </a:lnTo>
                  <a:lnTo>
                    <a:pt x="30352" y="27719"/>
                  </a:lnTo>
                  <a:lnTo>
                    <a:pt x="30864" y="27070"/>
                  </a:lnTo>
                  <a:lnTo>
                    <a:pt x="31309" y="26387"/>
                  </a:lnTo>
                  <a:lnTo>
                    <a:pt x="31753" y="25669"/>
                  </a:lnTo>
                  <a:lnTo>
                    <a:pt x="32163" y="24951"/>
                  </a:lnTo>
                  <a:lnTo>
                    <a:pt x="32539" y="24165"/>
                  </a:lnTo>
                  <a:lnTo>
                    <a:pt x="32881" y="23379"/>
                  </a:lnTo>
                  <a:lnTo>
                    <a:pt x="33188" y="22593"/>
                  </a:lnTo>
                  <a:lnTo>
                    <a:pt x="33428" y="21772"/>
                  </a:lnTo>
                  <a:lnTo>
                    <a:pt x="33667" y="20918"/>
                  </a:lnTo>
                  <a:lnTo>
                    <a:pt x="33838" y="20063"/>
                  </a:lnTo>
                  <a:lnTo>
                    <a:pt x="33975" y="19209"/>
                  </a:lnTo>
                  <a:lnTo>
                    <a:pt x="34043" y="18320"/>
                  </a:lnTo>
                  <a:lnTo>
                    <a:pt x="34111" y="17500"/>
                  </a:lnTo>
                  <a:lnTo>
                    <a:pt x="34111" y="16646"/>
                  </a:lnTo>
                  <a:lnTo>
                    <a:pt x="34043" y="15791"/>
                  </a:lnTo>
                  <a:lnTo>
                    <a:pt x="33975" y="14971"/>
                  </a:lnTo>
                  <a:lnTo>
                    <a:pt x="33838" y="14151"/>
                  </a:lnTo>
                  <a:lnTo>
                    <a:pt x="33701" y="13330"/>
                  </a:lnTo>
                  <a:lnTo>
                    <a:pt x="33496" y="12544"/>
                  </a:lnTo>
                  <a:lnTo>
                    <a:pt x="33257" y="11758"/>
                  </a:lnTo>
                  <a:lnTo>
                    <a:pt x="32983" y="10972"/>
                  </a:lnTo>
                  <a:lnTo>
                    <a:pt x="32676" y="10220"/>
                  </a:lnTo>
                  <a:lnTo>
                    <a:pt x="32334" y="9468"/>
                  </a:lnTo>
                  <a:lnTo>
                    <a:pt x="31924" y="8750"/>
                  </a:lnTo>
                  <a:lnTo>
                    <a:pt x="31514" y="8033"/>
                  </a:lnTo>
                  <a:lnTo>
                    <a:pt x="31069" y="7349"/>
                  </a:lnTo>
                  <a:lnTo>
                    <a:pt x="30591" y="6700"/>
                  </a:lnTo>
                  <a:lnTo>
                    <a:pt x="30078" y="6050"/>
                  </a:lnTo>
                  <a:lnTo>
                    <a:pt x="29531" y="5435"/>
                  </a:lnTo>
                  <a:lnTo>
                    <a:pt x="28950" y="4854"/>
                  </a:lnTo>
                  <a:lnTo>
                    <a:pt x="28369" y="4307"/>
                  </a:lnTo>
                  <a:lnTo>
                    <a:pt x="27720" y="3760"/>
                  </a:lnTo>
                  <a:lnTo>
                    <a:pt x="27070" y="3247"/>
                  </a:lnTo>
                  <a:lnTo>
                    <a:pt x="26387" y="2769"/>
                  </a:lnTo>
                  <a:lnTo>
                    <a:pt x="25669" y="2359"/>
                  </a:lnTo>
                  <a:lnTo>
                    <a:pt x="24951" y="1949"/>
                  </a:lnTo>
                  <a:lnTo>
                    <a:pt x="24165" y="1573"/>
                  </a:lnTo>
                  <a:lnTo>
                    <a:pt x="23379" y="1231"/>
                  </a:lnTo>
                  <a:lnTo>
                    <a:pt x="22593" y="923"/>
                  </a:lnTo>
                  <a:lnTo>
                    <a:pt x="21773" y="684"/>
                  </a:lnTo>
                  <a:lnTo>
                    <a:pt x="20918" y="445"/>
                  </a:lnTo>
                  <a:lnTo>
                    <a:pt x="20064" y="274"/>
                  </a:lnTo>
                  <a:lnTo>
                    <a:pt x="19209" y="137"/>
                  </a:lnTo>
                  <a:lnTo>
                    <a:pt x="18321" y="69"/>
                  </a:lnTo>
                  <a:lnTo>
                    <a:pt x="1750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4387175" y="926825"/>
              <a:ext cx="581900" cy="369150"/>
            </a:xfrm>
            <a:custGeom>
              <a:avLst/>
              <a:gdLst/>
              <a:ahLst/>
              <a:cxnLst/>
              <a:rect l="l" t="t" r="r" b="b"/>
              <a:pathLst>
                <a:path w="23276" h="14766" extrusionOk="0">
                  <a:moveTo>
                    <a:pt x="0" y="0"/>
                  </a:moveTo>
                  <a:lnTo>
                    <a:pt x="0" y="14765"/>
                  </a:lnTo>
                  <a:lnTo>
                    <a:pt x="23276" y="14765"/>
                  </a:lnTo>
                  <a:lnTo>
                    <a:pt x="23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4386300" y="926825"/>
              <a:ext cx="582775" cy="260625"/>
            </a:xfrm>
            <a:custGeom>
              <a:avLst/>
              <a:gdLst/>
              <a:ahLst/>
              <a:cxnLst/>
              <a:rect l="l" t="t" r="r" b="b"/>
              <a:pathLst>
                <a:path w="23311" h="10425" extrusionOk="0">
                  <a:moveTo>
                    <a:pt x="23311" y="0"/>
                  </a:moveTo>
                  <a:lnTo>
                    <a:pt x="23311" y="0"/>
                  </a:lnTo>
                  <a:lnTo>
                    <a:pt x="23311" y="0"/>
                  </a:lnTo>
                  <a:close/>
                  <a:moveTo>
                    <a:pt x="1" y="0"/>
                  </a:moveTo>
                  <a:lnTo>
                    <a:pt x="1437" y="1333"/>
                  </a:lnTo>
                  <a:lnTo>
                    <a:pt x="2838" y="2666"/>
                  </a:lnTo>
                  <a:lnTo>
                    <a:pt x="5743" y="5229"/>
                  </a:lnTo>
                  <a:lnTo>
                    <a:pt x="8751" y="7895"/>
                  </a:lnTo>
                  <a:lnTo>
                    <a:pt x="8853" y="7964"/>
                  </a:lnTo>
                  <a:lnTo>
                    <a:pt x="11519" y="10322"/>
                  </a:lnTo>
                  <a:lnTo>
                    <a:pt x="11656" y="10425"/>
                  </a:lnTo>
                  <a:lnTo>
                    <a:pt x="11793" y="10322"/>
                  </a:lnTo>
                  <a:lnTo>
                    <a:pt x="14493" y="7964"/>
                  </a:lnTo>
                  <a:lnTo>
                    <a:pt x="14561" y="7895"/>
                  </a:lnTo>
                  <a:lnTo>
                    <a:pt x="17569" y="5229"/>
                  </a:lnTo>
                  <a:lnTo>
                    <a:pt x="19039" y="3965"/>
                  </a:lnTo>
                  <a:lnTo>
                    <a:pt x="20474" y="2666"/>
                  </a:lnTo>
                  <a:lnTo>
                    <a:pt x="21910" y="1333"/>
                  </a:lnTo>
                  <a:lnTo>
                    <a:pt x="23311" y="0"/>
                  </a:lnTo>
                  <a:lnTo>
                    <a:pt x="21841" y="1162"/>
                  </a:lnTo>
                  <a:lnTo>
                    <a:pt x="20303" y="2358"/>
                  </a:lnTo>
                  <a:lnTo>
                    <a:pt x="18799" y="3555"/>
                  </a:lnTo>
                  <a:lnTo>
                    <a:pt x="17364" y="4785"/>
                  </a:lnTo>
                  <a:lnTo>
                    <a:pt x="14083" y="7519"/>
                  </a:lnTo>
                  <a:lnTo>
                    <a:pt x="11656" y="9604"/>
                  </a:lnTo>
                  <a:lnTo>
                    <a:pt x="9195" y="7519"/>
                  </a:lnTo>
                  <a:lnTo>
                    <a:pt x="5948" y="4785"/>
                  </a:lnTo>
                  <a:lnTo>
                    <a:pt x="4478" y="3555"/>
                  </a:lnTo>
                  <a:lnTo>
                    <a:pt x="2975" y="2358"/>
                  </a:lnTo>
                  <a:lnTo>
                    <a:pt x="1505" y="11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4388875" y="1124200"/>
              <a:ext cx="229025" cy="159800"/>
            </a:xfrm>
            <a:custGeom>
              <a:avLst/>
              <a:gdLst/>
              <a:ahLst/>
              <a:cxnLst/>
              <a:rect l="l" t="t" r="r" b="b"/>
              <a:pathLst>
                <a:path w="9161" h="6392" extrusionOk="0">
                  <a:moveTo>
                    <a:pt x="9126" y="0"/>
                  </a:moveTo>
                  <a:lnTo>
                    <a:pt x="9084" y="39"/>
                  </a:lnTo>
                  <a:lnTo>
                    <a:pt x="9084" y="39"/>
                  </a:lnTo>
                  <a:lnTo>
                    <a:pt x="9160" y="0"/>
                  </a:lnTo>
                  <a:close/>
                  <a:moveTo>
                    <a:pt x="9084" y="39"/>
                  </a:moveTo>
                  <a:lnTo>
                    <a:pt x="8682" y="240"/>
                  </a:lnTo>
                  <a:lnTo>
                    <a:pt x="7725" y="821"/>
                  </a:lnTo>
                  <a:lnTo>
                    <a:pt x="6768" y="1402"/>
                  </a:lnTo>
                  <a:lnTo>
                    <a:pt x="5606" y="2188"/>
                  </a:lnTo>
                  <a:lnTo>
                    <a:pt x="4444" y="2974"/>
                  </a:lnTo>
                  <a:lnTo>
                    <a:pt x="3316" y="3794"/>
                  </a:lnTo>
                  <a:lnTo>
                    <a:pt x="2188" y="4615"/>
                  </a:lnTo>
                  <a:lnTo>
                    <a:pt x="1060" y="5469"/>
                  </a:lnTo>
                  <a:lnTo>
                    <a:pt x="1" y="6392"/>
                  </a:lnTo>
                  <a:lnTo>
                    <a:pt x="1231" y="5674"/>
                  </a:lnTo>
                  <a:lnTo>
                    <a:pt x="2393" y="4922"/>
                  </a:lnTo>
                  <a:lnTo>
                    <a:pt x="3589" y="4170"/>
                  </a:lnTo>
                  <a:lnTo>
                    <a:pt x="4717" y="3384"/>
                  </a:lnTo>
                  <a:lnTo>
                    <a:pt x="5845" y="2564"/>
                  </a:lnTo>
                  <a:lnTo>
                    <a:pt x="6973" y="1743"/>
                  </a:lnTo>
                  <a:lnTo>
                    <a:pt x="8784" y="308"/>
                  </a:lnTo>
                  <a:lnTo>
                    <a:pt x="9084" y="39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4739200" y="1124200"/>
              <a:ext cx="229025" cy="159800"/>
            </a:xfrm>
            <a:custGeom>
              <a:avLst/>
              <a:gdLst/>
              <a:ahLst/>
              <a:cxnLst/>
              <a:rect l="l" t="t" r="r" b="b"/>
              <a:pathLst>
                <a:path w="9161" h="6392" extrusionOk="0">
                  <a:moveTo>
                    <a:pt x="1" y="0"/>
                  </a:moveTo>
                  <a:lnTo>
                    <a:pt x="377" y="308"/>
                  </a:lnTo>
                  <a:lnTo>
                    <a:pt x="1265" y="1026"/>
                  </a:lnTo>
                  <a:lnTo>
                    <a:pt x="2154" y="1743"/>
                  </a:lnTo>
                  <a:lnTo>
                    <a:pt x="3282" y="2598"/>
                  </a:lnTo>
                  <a:lnTo>
                    <a:pt x="4410" y="3384"/>
                  </a:lnTo>
                  <a:lnTo>
                    <a:pt x="5572" y="4204"/>
                  </a:lnTo>
                  <a:lnTo>
                    <a:pt x="6734" y="4956"/>
                  </a:lnTo>
                  <a:lnTo>
                    <a:pt x="7930" y="5674"/>
                  </a:lnTo>
                  <a:lnTo>
                    <a:pt x="9161" y="6392"/>
                  </a:lnTo>
                  <a:lnTo>
                    <a:pt x="8067" y="5503"/>
                  </a:lnTo>
                  <a:lnTo>
                    <a:pt x="6973" y="4615"/>
                  </a:lnTo>
                  <a:lnTo>
                    <a:pt x="5845" y="3794"/>
                  </a:lnTo>
                  <a:lnTo>
                    <a:pt x="4717" y="2974"/>
                  </a:lnTo>
                  <a:lnTo>
                    <a:pt x="3555" y="2188"/>
                  </a:lnTo>
                  <a:lnTo>
                    <a:pt x="2393" y="1402"/>
                  </a:lnTo>
                  <a:lnTo>
                    <a:pt x="1436" y="821"/>
                  </a:lnTo>
                  <a:lnTo>
                    <a:pt x="479" y="2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4811825" y="832825"/>
              <a:ext cx="187175" cy="188000"/>
            </a:xfrm>
            <a:custGeom>
              <a:avLst/>
              <a:gdLst/>
              <a:ahLst/>
              <a:cxnLst/>
              <a:rect l="l" t="t" r="r" b="b"/>
              <a:pathLst>
                <a:path w="7487" h="7520" extrusionOk="0">
                  <a:moveTo>
                    <a:pt x="3726" y="0"/>
                  </a:moveTo>
                  <a:lnTo>
                    <a:pt x="3385" y="35"/>
                  </a:lnTo>
                  <a:lnTo>
                    <a:pt x="3009" y="103"/>
                  </a:lnTo>
                  <a:lnTo>
                    <a:pt x="2667" y="171"/>
                  </a:lnTo>
                  <a:lnTo>
                    <a:pt x="2291" y="308"/>
                  </a:lnTo>
                  <a:lnTo>
                    <a:pt x="1949" y="479"/>
                  </a:lnTo>
                  <a:lnTo>
                    <a:pt x="1642" y="684"/>
                  </a:lnTo>
                  <a:lnTo>
                    <a:pt x="1334" y="889"/>
                  </a:lnTo>
                  <a:lnTo>
                    <a:pt x="1060" y="1162"/>
                  </a:lnTo>
                  <a:lnTo>
                    <a:pt x="821" y="1436"/>
                  </a:lnTo>
                  <a:lnTo>
                    <a:pt x="616" y="1744"/>
                  </a:lnTo>
                  <a:lnTo>
                    <a:pt x="411" y="2051"/>
                  </a:lnTo>
                  <a:lnTo>
                    <a:pt x="274" y="2359"/>
                  </a:lnTo>
                  <a:lnTo>
                    <a:pt x="138" y="2701"/>
                  </a:lnTo>
                  <a:lnTo>
                    <a:pt x="69" y="3042"/>
                  </a:lnTo>
                  <a:lnTo>
                    <a:pt x="1" y="3418"/>
                  </a:lnTo>
                  <a:lnTo>
                    <a:pt x="1" y="3760"/>
                  </a:lnTo>
                  <a:lnTo>
                    <a:pt x="1" y="4136"/>
                  </a:lnTo>
                  <a:lnTo>
                    <a:pt x="69" y="4512"/>
                  </a:lnTo>
                  <a:lnTo>
                    <a:pt x="172" y="4854"/>
                  </a:lnTo>
                  <a:lnTo>
                    <a:pt x="274" y="5230"/>
                  </a:lnTo>
                  <a:lnTo>
                    <a:pt x="445" y="5572"/>
                  </a:lnTo>
                  <a:lnTo>
                    <a:pt x="650" y="5879"/>
                  </a:lnTo>
                  <a:lnTo>
                    <a:pt x="890" y="6187"/>
                  </a:lnTo>
                  <a:lnTo>
                    <a:pt x="1129" y="6460"/>
                  </a:lnTo>
                  <a:lnTo>
                    <a:pt x="1402" y="6699"/>
                  </a:lnTo>
                  <a:lnTo>
                    <a:pt x="1710" y="6905"/>
                  </a:lnTo>
                  <a:lnTo>
                    <a:pt x="2018" y="7110"/>
                  </a:lnTo>
                  <a:lnTo>
                    <a:pt x="2359" y="7246"/>
                  </a:lnTo>
                  <a:lnTo>
                    <a:pt x="2701" y="7349"/>
                  </a:lnTo>
                  <a:lnTo>
                    <a:pt x="3043" y="7451"/>
                  </a:lnTo>
                  <a:lnTo>
                    <a:pt x="3385" y="7486"/>
                  </a:lnTo>
                  <a:lnTo>
                    <a:pt x="3761" y="7520"/>
                  </a:lnTo>
                  <a:lnTo>
                    <a:pt x="4137" y="7486"/>
                  </a:lnTo>
                  <a:lnTo>
                    <a:pt x="4478" y="7451"/>
                  </a:lnTo>
                  <a:lnTo>
                    <a:pt x="4854" y="7349"/>
                  </a:lnTo>
                  <a:lnTo>
                    <a:pt x="5196" y="7212"/>
                  </a:lnTo>
                  <a:lnTo>
                    <a:pt x="5538" y="7075"/>
                  </a:lnTo>
                  <a:lnTo>
                    <a:pt x="5880" y="6870"/>
                  </a:lnTo>
                  <a:lnTo>
                    <a:pt x="6187" y="6631"/>
                  </a:lnTo>
                  <a:lnTo>
                    <a:pt x="6427" y="6392"/>
                  </a:lnTo>
                  <a:lnTo>
                    <a:pt x="6700" y="6118"/>
                  </a:lnTo>
                  <a:lnTo>
                    <a:pt x="6905" y="5811"/>
                  </a:lnTo>
                  <a:lnTo>
                    <a:pt x="7076" y="5503"/>
                  </a:lnTo>
                  <a:lnTo>
                    <a:pt x="7213" y="5161"/>
                  </a:lnTo>
                  <a:lnTo>
                    <a:pt x="7349" y="4820"/>
                  </a:lnTo>
                  <a:lnTo>
                    <a:pt x="7418" y="4478"/>
                  </a:lnTo>
                  <a:lnTo>
                    <a:pt x="7486" y="4136"/>
                  </a:lnTo>
                  <a:lnTo>
                    <a:pt x="7486" y="3760"/>
                  </a:lnTo>
                  <a:lnTo>
                    <a:pt x="7486" y="3384"/>
                  </a:lnTo>
                  <a:lnTo>
                    <a:pt x="7418" y="3042"/>
                  </a:lnTo>
                  <a:lnTo>
                    <a:pt x="7349" y="2666"/>
                  </a:lnTo>
                  <a:lnTo>
                    <a:pt x="7213" y="2325"/>
                  </a:lnTo>
                  <a:lnTo>
                    <a:pt x="7042" y="1983"/>
                  </a:lnTo>
                  <a:lnTo>
                    <a:pt x="6837" y="1641"/>
                  </a:lnTo>
                  <a:lnTo>
                    <a:pt x="6597" y="1333"/>
                  </a:lnTo>
                  <a:lnTo>
                    <a:pt x="6358" y="1060"/>
                  </a:lnTo>
                  <a:lnTo>
                    <a:pt x="6085" y="821"/>
                  </a:lnTo>
                  <a:lnTo>
                    <a:pt x="5777" y="616"/>
                  </a:lnTo>
                  <a:lnTo>
                    <a:pt x="5470" y="445"/>
                  </a:lnTo>
                  <a:lnTo>
                    <a:pt x="5162" y="274"/>
                  </a:lnTo>
                  <a:lnTo>
                    <a:pt x="4820" y="171"/>
                  </a:lnTo>
                  <a:lnTo>
                    <a:pt x="4444" y="69"/>
                  </a:lnTo>
                  <a:lnTo>
                    <a:pt x="4102" y="35"/>
                  </a:lnTo>
                  <a:lnTo>
                    <a:pt x="37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4895575" y="859300"/>
              <a:ext cx="20525" cy="134200"/>
            </a:xfrm>
            <a:custGeom>
              <a:avLst/>
              <a:gdLst/>
              <a:ahLst/>
              <a:cxnLst/>
              <a:rect l="l" t="t" r="r" b="b"/>
              <a:pathLst>
                <a:path w="821" h="5368" extrusionOk="0">
                  <a:moveTo>
                    <a:pt x="342" y="1"/>
                  </a:moveTo>
                  <a:lnTo>
                    <a:pt x="206" y="69"/>
                  </a:lnTo>
                  <a:lnTo>
                    <a:pt x="69" y="172"/>
                  </a:lnTo>
                  <a:lnTo>
                    <a:pt x="0" y="309"/>
                  </a:lnTo>
                  <a:lnTo>
                    <a:pt x="0" y="479"/>
                  </a:lnTo>
                  <a:lnTo>
                    <a:pt x="0" y="3521"/>
                  </a:lnTo>
                  <a:lnTo>
                    <a:pt x="0" y="3624"/>
                  </a:lnTo>
                  <a:lnTo>
                    <a:pt x="35" y="3761"/>
                  </a:lnTo>
                  <a:lnTo>
                    <a:pt x="137" y="3897"/>
                  </a:lnTo>
                  <a:lnTo>
                    <a:pt x="274" y="3966"/>
                  </a:lnTo>
                  <a:lnTo>
                    <a:pt x="445" y="4000"/>
                  </a:lnTo>
                  <a:lnTo>
                    <a:pt x="616" y="3932"/>
                  </a:lnTo>
                  <a:lnTo>
                    <a:pt x="718" y="3829"/>
                  </a:lnTo>
                  <a:lnTo>
                    <a:pt x="787" y="3692"/>
                  </a:lnTo>
                  <a:lnTo>
                    <a:pt x="821" y="3521"/>
                  </a:lnTo>
                  <a:lnTo>
                    <a:pt x="821" y="479"/>
                  </a:lnTo>
                  <a:lnTo>
                    <a:pt x="821" y="377"/>
                  </a:lnTo>
                  <a:lnTo>
                    <a:pt x="752" y="240"/>
                  </a:lnTo>
                  <a:lnTo>
                    <a:pt x="650" y="103"/>
                  </a:lnTo>
                  <a:lnTo>
                    <a:pt x="513" y="35"/>
                  </a:lnTo>
                  <a:lnTo>
                    <a:pt x="342" y="1"/>
                  </a:lnTo>
                  <a:close/>
                  <a:moveTo>
                    <a:pt x="342" y="4342"/>
                  </a:moveTo>
                  <a:lnTo>
                    <a:pt x="206" y="4376"/>
                  </a:lnTo>
                  <a:lnTo>
                    <a:pt x="69" y="4478"/>
                  </a:lnTo>
                  <a:lnTo>
                    <a:pt x="0" y="4615"/>
                  </a:lnTo>
                  <a:lnTo>
                    <a:pt x="0" y="4786"/>
                  </a:lnTo>
                  <a:lnTo>
                    <a:pt x="0" y="4923"/>
                  </a:lnTo>
                  <a:lnTo>
                    <a:pt x="35" y="5094"/>
                  </a:lnTo>
                  <a:lnTo>
                    <a:pt x="103" y="5230"/>
                  </a:lnTo>
                  <a:lnTo>
                    <a:pt x="240" y="5333"/>
                  </a:lnTo>
                  <a:lnTo>
                    <a:pt x="411" y="5367"/>
                  </a:lnTo>
                  <a:lnTo>
                    <a:pt x="582" y="5299"/>
                  </a:lnTo>
                  <a:lnTo>
                    <a:pt x="718" y="5230"/>
                  </a:lnTo>
                  <a:lnTo>
                    <a:pt x="787" y="5094"/>
                  </a:lnTo>
                  <a:lnTo>
                    <a:pt x="821" y="4923"/>
                  </a:lnTo>
                  <a:lnTo>
                    <a:pt x="821" y="4786"/>
                  </a:lnTo>
                  <a:lnTo>
                    <a:pt x="821" y="4683"/>
                  </a:lnTo>
                  <a:lnTo>
                    <a:pt x="752" y="4547"/>
                  </a:lnTo>
                  <a:lnTo>
                    <a:pt x="650" y="4410"/>
                  </a:lnTo>
                  <a:lnTo>
                    <a:pt x="513" y="43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1832325" y="3389400"/>
              <a:ext cx="838250" cy="1074075"/>
            </a:xfrm>
            <a:custGeom>
              <a:avLst/>
              <a:gdLst/>
              <a:ahLst/>
              <a:cxnLst/>
              <a:rect l="l" t="t" r="r" b="b"/>
              <a:pathLst>
                <a:path w="33530" h="42963" extrusionOk="0">
                  <a:moveTo>
                    <a:pt x="20712" y="0"/>
                  </a:moveTo>
                  <a:lnTo>
                    <a:pt x="20302" y="34"/>
                  </a:lnTo>
                  <a:lnTo>
                    <a:pt x="19892" y="69"/>
                  </a:lnTo>
                  <a:lnTo>
                    <a:pt x="19516" y="137"/>
                  </a:lnTo>
                  <a:lnTo>
                    <a:pt x="19106" y="205"/>
                  </a:lnTo>
                  <a:lnTo>
                    <a:pt x="18354" y="445"/>
                  </a:lnTo>
                  <a:lnTo>
                    <a:pt x="17602" y="718"/>
                  </a:lnTo>
                  <a:lnTo>
                    <a:pt x="16918" y="1094"/>
                  </a:lnTo>
                  <a:lnTo>
                    <a:pt x="16269" y="1538"/>
                  </a:lnTo>
                  <a:lnTo>
                    <a:pt x="15688" y="2017"/>
                  </a:lnTo>
                  <a:lnTo>
                    <a:pt x="15141" y="2530"/>
                  </a:lnTo>
                  <a:lnTo>
                    <a:pt x="14663" y="3111"/>
                  </a:lnTo>
                  <a:lnTo>
                    <a:pt x="14253" y="3726"/>
                  </a:lnTo>
                  <a:lnTo>
                    <a:pt x="14082" y="4033"/>
                  </a:lnTo>
                  <a:lnTo>
                    <a:pt x="13945" y="4375"/>
                  </a:lnTo>
                  <a:lnTo>
                    <a:pt x="13808" y="4717"/>
                  </a:lnTo>
                  <a:lnTo>
                    <a:pt x="13706" y="5059"/>
                  </a:lnTo>
                  <a:lnTo>
                    <a:pt x="13535" y="5674"/>
                  </a:lnTo>
                  <a:lnTo>
                    <a:pt x="13398" y="6289"/>
                  </a:lnTo>
                  <a:lnTo>
                    <a:pt x="13159" y="7588"/>
                  </a:lnTo>
                  <a:lnTo>
                    <a:pt x="12988" y="8887"/>
                  </a:lnTo>
                  <a:lnTo>
                    <a:pt x="12851" y="10186"/>
                  </a:lnTo>
                  <a:lnTo>
                    <a:pt x="12714" y="11416"/>
                  </a:lnTo>
                  <a:lnTo>
                    <a:pt x="12544" y="12544"/>
                  </a:lnTo>
                  <a:lnTo>
                    <a:pt x="12373" y="13603"/>
                  </a:lnTo>
                  <a:lnTo>
                    <a:pt x="12270" y="14048"/>
                  </a:lnTo>
                  <a:lnTo>
                    <a:pt x="12133" y="14492"/>
                  </a:lnTo>
                  <a:lnTo>
                    <a:pt x="11997" y="14902"/>
                  </a:lnTo>
                  <a:lnTo>
                    <a:pt x="11792" y="15312"/>
                  </a:lnTo>
                  <a:lnTo>
                    <a:pt x="11621" y="15688"/>
                  </a:lnTo>
                  <a:lnTo>
                    <a:pt x="11382" y="16064"/>
                  </a:lnTo>
                  <a:lnTo>
                    <a:pt x="11142" y="16406"/>
                  </a:lnTo>
                  <a:lnTo>
                    <a:pt x="10903" y="16748"/>
                  </a:lnTo>
                  <a:lnTo>
                    <a:pt x="10322" y="17397"/>
                  </a:lnTo>
                  <a:lnTo>
                    <a:pt x="9707" y="18047"/>
                  </a:lnTo>
                  <a:lnTo>
                    <a:pt x="9023" y="18628"/>
                  </a:lnTo>
                  <a:lnTo>
                    <a:pt x="8305" y="19209"/>
                  </a:lnTo>
                  <a:lnTo>
                    <a:pt x="7588" y="19824"/>
                  </a:lnTo>
                  <a:lnTo>
                    <a:pt x="6015" y="20986"/>
                  </a:lnTo>
                  <a:lnTo>
                    <a:pt x="5229" y="21635"/>
                  </a:lnTo>
                  <a:lnTo>
                    <a:pt x="4477" y="22285"/>
                  </a:lnTo>
                  <a:lnTo>
                    <a:pt x="3691" y="23003"/>
                  </a:lnTo>
                  <a:lnTo>
                    <a:pt x="2974" y="23755"/>
                  </a:lnTo>
                  <a:lnTo>
                    <a:pt x="2256" y="24575"/>
                  </a:lnTo>
                  <a:lnTo>
                    <a:pt x="1914" y="24985"/>
                  </a:lnTo>
                  <a:lnTo>
                    <a:pt x="1572" y="25463"/>
                  </a:lnTo>
                  <a:lnTo>
                    <a:pt x="1265" y="25942"/>
                  </a:lnTo>
                  <a:lnTo>
                    <a:pt x="991" y="26455"/>
                  </a:lnTo>
                  <a:lnTo>
                    <a:pt x="752" y="26967"/>
                  </a:lnTo>
                  <a:lnTo>
                    <a:pt x="547" y="27514"/>
                  </a:lnTo>
                  <a:lnTo>
                    <a:pt x="376" y="28095"/>
                  </a:lnTo>
                  <a:lnTo>
                    <a:pt x="239" y="28642"/>
                  </a:lnTo>
                  <a:lnTo>
                    <a:pt x="103" y="29223"/>
                  </a:lnTo>
                  <a:lnTo>
                    <a:pt x="34" y="29804"/>
                  </a:lnTo>
                  <a:lnTo>
                    <a:pt x="0" y="30419"/>
                  </a:lnTo>
                  <a:lnTo>
                    <a:pt x="0" y="31000"/>
                  </a:lnTo>
                  <a:lnTo>
                    <a:pt x="34" y="31616"/>
                  </a:lnTo>
                  <a:lnTo>
                    <a:pt x="68" y="32197"/>
                  </a:lnTo>
                  <a:lnTo>
                    <a:pt x="171" y="32812"/>
                  </a:lnTo>
                  <a:lnTo>
                    <a:pt x="308" y="33393"/>
                  </a:lnTo>
                  <a:lnTo>
                    <a:pt x="444" y="34008"/>
                  </a:lnTo>
                  <a:lnTo>
                    <a:pt x="649" y="34589"/>
                  </a:lnTo>
                  <a:lnTo>
                    <a:pt x="889" y="35170"/>
                  </a:lnTo>
                  <a:lnTo>
                    <a:pt x="1128" y="35751"/>
                  </a:lnTo>
                  <a:lnTo>
                    <a:pt x="1436" y="36332"/>
                  </a:lnTo>
                  <a:lnTo>
                    <a:pt x="1743" y="36879"/>
                  </a:lnTo>
                  <a:lnTo>
                    <a:pt x="2119" y="37426"/>
                  </a:lnTo>
                  <a:lnTo>
                    <a:pt x="2495" y="37939"/>
                  </a:lnTo>
                  <a:lnTo>
                    <a:pt x="2939" y="38451"/>
                  </a:lnTo>
                  <a:lnTo>
                    <a:pt x="3384" y="38964"/>
                  </a:lnTo>
                  <a:lnTo>
                    <a:pt x="3862" y="39408"/>
                  </a:lnTo>
                  <a:lnTo>
                    <a:pt x="4375" y="39887"/>
                  </a:lnTo>
                  <a:lnTo>
                    <a:pt x="4956" y="40297"/>
                  </a:lnTo>
                  <a:lnTo>
                    <a:pt x="5537" y="40707"/>
                  </a:lnTo>
                  <a:lnTo>
                    <a:pt x="6152" y="41083"/>
                  </a:lnTo>
                  <a:lnTo>
                    <a:pt x="6802" y="41425"/>
                  </a:lnTo>
                  <a:lnTo>
                    <a:pt x="7485" y="41733"/>
                  </a:lnTo>
                  <a:lnTo>
                    <a:pt x="8169" y="42006"/>
                  </a:lnTo>
                  <a:lnTo>
                    <a:pt x="8886" y="42245"/>
                  </a:lnTo>
                  <a:lnTo>
                    <a:pt x="9604" y="42450"/>
                  </a:lnTo>
                  <a:lnTo>
                    <a:pt x="10390" y="42621"/>
                  </a:lnTo>
                  <a:lnTo>
                    <a:pt x="11142" y="42758"/>
                  </a:lnTo>
                  <a:lnTo>
                    <a:pt x="11963" y="42860"/>
                  </a:lnTo>
                  <a:lnTo>
                    <a:pt x="12783" y="42929"/>
                  </a:lnTo>
                  <a:lnTo>
                    <a:pt x="13603" y="42963"/>
                  </a:lnTo>
                  <a:lnTo>
                    <a:pt x="14458" y="42963"/>
                  </a:lnTo>
                  <a:lnTo>
                    <a:pt x="15346" y="42929"/>
                  </a:lnTo>
                  <a:lnTo>
                    <a:pt x="16201" y="42860"/>
                  </a:lnTo>
                  <a:lnTo>
                    <a:pt x="17089" y="42758"/>
                  </a:lnTo>
                  <a:lnTo>
                    <a:pt x="17944" y="42621"/>
                  </a:lnTo>
                  <a:lnTo>
                    <a:pt x="18832" y="42416"/>
                  </a:lnTo>
                  <a:lnTo>
                    <a:pt x="19721" y="42177"/>
                  </a:lnTo>
                  <a:lnTo>
                    <a:pt x="20610" y="41903"/>
                  </a:lnTo>
                  <a:lnTo>
                    <a:pt x="21464" y="41596"/>
                  </a:lnTo>
                  <a:lnTo>
                    <a:pt x="22319" y="41220"/>
                  </a:lnTo>
                  <a:lnTo>
                    <a:pt x="23173" y="40810"/>
                  </a:lnTo>
                  <a:lnTo>
                    <a:pt x="23993" y="40365"/>
                  </a:lnTo>
                  <a:lnTo>
                    <a:pt x="24814" y="39853"/>
                  </a:lnTo>
                  <a:lnTo>
                    <a:pt x="25600" y="39306"/>
                  </a:lnTo>
                  <a:lnTo>
                    <a:pt x="26352" y="38725"/>
                  </a:lnTo>
                  <a:lnTo>
                    <a:pt x="27104" y="38075"/>
                  </a:lnTo>
                  <a:lnTo>
                    <a:pt x="27821" y="37358"/>
                  </a:lnTo>
                  <a:lnTo>
                    <a:pt x="28505" y="36606"/>
                  </a:lnTo>
                  <a:lnTo>
                    <a:pt x="29154" y="35820"/>
                  </a:lnTo>
                  <a:lnTo>
                    <a:pt x="29770" y="34965"/>
                  </a:lnTo>
                  <a:lnTo>
                    <a:pt x="30351" y="34042"/>
                  </a:lnTo>
                  <a:lnTo>
                    <a:pt x="30898" y="33085"/>
                  </a:lnTo>
                  <a:lnTo>
                    <a:pt x="31376" y="32060"/>
                  </a:lnTo>
                  <a:lnTo>
                    <a:pt x="31820" y="30966"/>
                  </a:lnTo>
                  <a:lnTo>
                    <a:pt x="32231" y="29838"/>
                  </a:lnTo>
                  <a:lnTo>
                    <a:pt x="32538" y="28745"/>
                  </a:lnTo>
                  <a:lnTo>
                    <a:pt x="32812" y="27651"/>
                  </a:lnTo>
                  <a:lnTo>
                    <a:pt x="33051" y="26557"/>
                  </a:lnTo>
                  <a:lnTo>
                    <a:pt x="33222" y="25429"/>
                  </a:lnTo>
                  <a:lnTo>
                    <a:pt x="33393" y="24301"/>
                  </a:lnTo>
                  <a:lnTo>
                    <a:pt x="33461" y="23173"/>
                  </a:lnTo>
                  <a:lnTo>
                    <a:pt x="33529" y="22046"/>
                  </a:lnTo>
                  <a:lnTo>
                    <a:pt x="33529" y="20918"/>
                  </a:lnTo>
                  <a:lnTo>
                    <a:pt x="33495" y="19790"/>
                  </a:lnTo>
                  <a:lnTo>
                    <a:pt x="33427" y="18696"/>
                  </a:lnTo>
                  <a:lnTo>
                    <a:pt x="33324" y="17568"/>
                  </a:lnTo>
                  <a:lnTo>
                    <a:pt x="33188" y="16474"/>
                  </a:lnTo>
                  <a:lnTo>
                    <a:pt x="33017" y="15381"/>
                  </a:lnTo>
                  <a:lnTo>
                    <a:pt x="32812" y="14321"/>
                  </a:lnTo>
                  <a:lnTo>
                    <a:pt x="32538" y="13296"/>
                  </a:lnTo>
                  <a:lnTo>
                    <a:pt x="32265" y="12270"/>
                  </a:lnTo>
                  <a:lnTo>
                    <a:pt x="31957" y="11245"/>
                  </a:lnTo>
                  <a:lnTo>
                    <a:pt x="31615" y="10288"/>
                  </a:lnTo>
                  <a:lnTo>
                    <a:pt x="31239" y="9331"/>
                  </a:lnTo>
                  <a:lnTo>
                    <a:pt x="30829" y="8408"/>
                  </a:lnTo>
                  <a:lnTo>
                    <a:pt x="30385" y="7520"/>
                  </a:lnTo>
                  <a:lnTo>
                    <a:pt x="29941" y="6665"/>
                  </a:lnTo>
                  <a:lnTo>
                    <a:pt x="29428" y="5879"/>
                  </a:lnTo>
                  <a:lnTo>
                    <a:pt x="28915" y="5093"/>
                  </a:lnTo>
                  <a:lnTo>
                    <a:pt x="28402" y="4375"/>
                  </a:lnTo>
                  <a:lnTo>
                    <a:pt x="27821" y="3692"/>
                  </a:lnTo>
                  <a:lnTo>
                    <a:pt x="27240" y="3076"/>
                  </a:lnTo>
                  <a:lnTo>
                    <a:pt x="26659" y="2495"/>
                  </a:lnTo>
                  <a:lnTo>
                    <a:pt x="26010" y="1948"/>
                  </a:lnTo>
                  <a:lnTo>
                    <a:pt x="25395" y="1470"/>
                  </a:lnTo>
                  <a:lnTo>
                    <a:pt x="24711" y="1060"/>
                  </a:lnTo>
                  <a:lnTo>
                    <a:pt x="24062" y="718"/>
                  </a:lnTo>
                  <a:lnTo>
                    <a:pt x="23617" y="547"/>
                  </a:lnTo>
                  <a:lnTo>
                    <a:pt x="23207" y="376"/>
                  </a:lnTo>
                  <a:lnTo>
                    <a:pt x="22797" y="240"/>
                  </a:lnTo>
                  <a:lnTo>
                    <a:pt x="22387" y="137"/>
                  </a:lnTo>
                  <a:lnTo>
                    <a:pt x="21943" y="69"/>
                  </a:lnTo>
                  <a:lnTo>
                    <a:pt x="21533" y="34"/>
                  </a:lnTo>
                  <a:lnTo>
                    <a:pt x="21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832325" y="3389400"/>
              <a:ext cx="838250" cy="1074075"/>
            </a:xfrm>
            <a:custGeom>
              <a:avLst/>
              <a:gdLst/>
              <a:ahLst/>
              <a:cxnLst/>
              <a:rect l="l" t="t" r="r" b="b"/>
              <a:pathLst>
                <a:path w="33530" h="42963" fill="none" extrusionOk="0">
                  <a:moveTo>
                    <a:pt x="24062" y="718"/>
                  </a:moveTo>
                  <a:lnTo>
                    <a:pt x="24062" y="718"/>
                  </a:lnTo>
                  <a:lnTo>
                    <a:pt x="24711" y="1060"/>
                  </a:lnTo>
                  <a:lnTo>
                    <a:pt x="25395" y="1470"/>
                  </a:lnTo>
                  <a:lnTo>
                    <a:pt x="26010" y="1948"/>
                  </a:lnTo>
                  <a:lnTo>
                    <a:pt x="26659" y="2495"/>
                  </a:lnTo>
                  <a:lnTo>
                    <a:pt x="27240" y="3076"/>
                  </a:lnTo>
                  <a:lnTo>
                    <a:pt x="27821" y="3692"/>
                  </a:lnTo>
                  <a:lnTo>
                    <a:pt x="28402" y="4375"/>
                  </a:lnTo>
                  <a:lnTo>
                    <a:pt x="28915" y="5093"/>
                  </a:lnTo>
                  <a:lnTo>
                    <a:pt x="29428" y="5879"/>
                  </a:lnTo>
                  <a:lnTo>
                    <a:pt x="29941" y="6665"/>
                  </a:lnTo>
                  <a:lnTo>
                    <a:pt x="30385" y="7520"/>
                  </a:lnTo>
                  <a:lnTo>
                    <a:pt x="30829" y="8408"/>
                  </a:lnTo>
                  <a:lnTo>
                    <a:pt x="31239" y="9331"/>
                  </a:lnTo>
                  <a:lnTo>
                    <a:pt x="31615" y="10288"/>
                  </a:lnTo>
                  <a:lnTo>
                    <a:pt x="31957" y="11245"/>
                  </a:lnTo>
                  <a:lnTo>
                    <a:pt x="32265" y="12270"/>
                  </a:lnTo>
                  <a:lnTo>
                    <a:pt x="32538" y="13296"/>
                  </a:lnTo>
                  <a:lnTo>
                    <a:pt x="32812" y="14321"/>
                  </a:lnTo>
                  <a:lnTo>
                    <a:pt x="33017" y="15381"/>
                  </a:lnTo>
                  <a:lnTo>
                    <a:pt x="33188" y="16474"/>
                  </a:lnTo>
                  <a:lnTo>
                    <a:pt x="33324" y="17568"/>
                  </a:lnTo>
                  <a:lnTo>
                    <a:pt x="33427" y="18696"/>
                  </a:lnTo>
                  <a:lnTo>
                    <a:pt x="33495" y="19790"/>
                  </a:lnTo>
                  <a:lnTo>
                    <a:pt x="33529" y="20918"/>
                  </a:lnTo>
                  <a:lnTo>
                    <a:pt x="33529" y="22046"/>
                  </a:lnTo>
                  <a:lnTo>
                    <a:pt x="33461" y="23173"/>
                  </a:lnTo>
                  <a:lnTo>
                    <a:pt x="33393" y="24301"/>
                  </a:lnTo>
                  <a:lnTo>
                    <a:pt x="33222" y="25429"/>
                  </a:lnTo>
                  <a:lnTo>
                    <a:pt x="33051" y="26557"/>
                  </a:lnTo>
                  <a:lnTo>
                    <a:pt x="32812" y="27651"/>
                  </a:lnTo>
                  <a:lnTo>
                    <a:pt x="32538" y="28745"/>
                  </a:lnTo>
                  <a:lnTo>
                    <a:pt x="32231" y="29838"/>
                  </a:lnTo>
                  <a:lnTo>
                    <a:pt x="32231" y="29838"/>
                  </a:lnTo>
                  <a:lnTo>
                    <a:pt x="31820" y="30966"/>
                  </a:lnTo>
                  <a:lnTo>
                    <a:pt x="31376" y="32060"/>
                  </a:lnTo>
                  <a:lnTo>
                    <a:pt x="30898" y="33085"/>
                  </a:lnTo>
                  <a:lnTo>
                    <a:pt x="30351" y="34042"/>
                  </a:lnTo>
                  <a:lnTo>
                    <a:pt x="29770" y="34965"/>
                  </a:lnTo>
                  <a:lnTo>
                    <a:pt x="29154" y="35820"/>
                  </a:lnTo>
                  <a:lnTo>
                    <a:pt x="28505" y="36606"/>
                  </a:lnTo>
                  <a:lnTo>
                    <a:pt x="27821" y="37358"/>
                  </a:lnTo>
                  <a:lnTo>
                    <a:pt x="27104" y="38075"/>
                  </a:lnTo>
                  <a:lnTo>
                    <a:pt x="26352" y="38725"/>
                  </a:lnTo>
                  <a:lnTo>
                    <a:pt x="25600" y="39306"/>
                  </a:lnTo>
                  <a:lnTo>
                    <a:pt x="24814" y="39853"/>
                  </a:lnTo>
                  <a:lnTo>
                    <a:pt x="23993" y="40365"/>
                  </a:lnTo>
                  <a:lnTo>
                    <a:pt x="23173" y="40810"/>
                  </a:lnTo>
                  <a:lnTo>
                    <a:pt x="22319" y="41220"/>
                  </a:lnTo>
                  <a:lnTo>
                    <a:pt x="21464" y="41596"/>
                  </a:lnTo>
                  <a:lnTo>
                    <a:pt x="20610" y="41903"/>
                  </a:lnTo>
                  <a:lnTo>
                    <a:pt x="19721" y="42177"/>
                  </a:lnTo>
                  <a:lnTo>
                    <a:pt x="18832" y="42416"/>
                  </a:lnTo>
                  <a:lnTo>
                    <a:pt x="17944" y="42621"/>
                  </a:lnTo>
                  <a:lnTo>
                    <a:pt x="17089" y="42758"/>
                  </a:lnTo>
                  <a:lnTo>
                    <a:pt x="16201" y="42860"/>
                  </a:lnTo>
                  <a:lnTo>
                    <a:pt x="15346" y="42929"/>
                  </a:lnTo>
                  <a:lnTo>
                    <a:pt x="14458" y="42963"/>
                  </a:lnTo>
                  <a:lnTo>
                    <a:pt x="13603" y="42963"/>
                  </a:lnTo>
                  <a:lnTo>
                    <a:pt x="12783" y="42929"/>
                  </a:lnTo>
                  <a:lnTo>
                    <a:pt x="11963" y="42860"/>
                  </a:lnTo>
                  <a:lnTo>
                    <a:pt x="11142" y="42758"/>
                  </a:lnTo>
                  <a:lnTo>
                    <a:pt x="10390" y="42621"/>
                  </a:lnTo>
                  <a:lnTo>
                    <a:pt x="9604" y="42450"/>
                  </a:lnTo>
                  <a:lnTo>
                    <a:pt x="8886" y="42245"/>
                  </a:lnTo>
                  <a:lnTo>
                    <a:pt x="8169" y="42006"/>
                  </a:lnTo>
                  <a:lnTo>
                    <a:pt x="8169" y="42006"/>
                  </a:lnTo>
                  <a:lnTo>
                    <a:pt x="7485" y="41733"/>
                  </a:lnTo>
                  <a:lnTo>
                    <a:pt x="6802" y="41425"/>
                  </a:lnTo>
                  <a:lnTo>
                    <a:pt x="6152" y="41083"/>
                  </a:lnTo>
                  <a:lnTo>
                    <a:pt x="5537" y="40707"/>
                  </a:lnTo>
                  <a:lnTo>
                    <a:pt x="4956" y="40297"/>
                  </a:lnTo>
                  <a:lnTo>
                    <a:pt x="4375" y="39887"/>
                  </a:lnTo>
                  <a:lnTo>
                    <a:pt x="3862" y="39408"/>
                  </a:lnTo>
                  <a:lnTo>
                    <a:pt x="3384" y="38964"/>
                  </a:lnTo>
                  <a:lnTo>
                    <a:pt x="2939" y="38451"/>
                  </a:lnTo>
                  <a:lnTo>
                    <a:pt x="2495" y="37939"/>
                  </a:lnTo>
                  <a:lnTo>
                    <a:pt x="2119" y="37426"/>
                  </a:lnTo>
                  <a:lnTo>
                    <a:pt x="1743" y="36879"/>
                  </a:lnTo>
                  <a:lnTo>
                    <a:pt x="1436" y="36332"/>
                  </a:lnTo>
                  <a:lnTo>
                    <a:pt x="1128" y="35751"/>
                  </a:lnTo>
                  <a:lnTo>
                    <a:pt x="889" y="35170"/>
                  </a:lnTo>
                  <a:lnTo>
                    <a:pt x="649" y="34589"/>
                  </a:lnTo>
                  <a:lnTo>
                    <a:pt x="444" y="34008"/>
                  </a:lnTo>
                  <a:lnTo>
                    <a:pt x="308" y="33393"/>
                  </a:lnTo>
                  <a:lnTo>
                    <a:pt x="171" y="32812"/>
                  </a:lnTo>
                  <a:lnTo>
                    <a:pt x="68" y="32197"/>
                  </a:lnTo>
                  <a:lnTo>
                    <a:pt x="34" y="31616"/>
                  </a:lnTo>
                  <a:lnTo>
                    <a:pt x="0" y="31000"/>
                  </a:lnTo>
                  <a:lnTo>
                    <a:pt x="0" y="30419"/>
                  </a:lnTo>
                  <a:lnTo>
                    <a:pt x="34" y="29804"/>
                  </a:lnTo>
                  <a:lnTo>
                    <a:pt x="103" y="29223"/>
                  </a:lnTo>
                  <a:lnTo>
                    <a:pt x="239" y="28642"/>
                  </a:lnTo>
                  <a:lnTo>
                    <a:pt x="376" y="28095"/>
                  </a:lnTo>
                  <a:lnTo>
                    <a:pt x="547" y="27514"/>
                  </a:lnTo>
                  <a:lnTo>
                    <a:pt x="752" y="26967"/>
                  </a:lnTo>
                  <a:lnTo>
                    <a:pt x="991" y="26455"/>
                  </a:lnTo>
                  <a:lnTo>
                    <a:pt x="1265" y="25942"/>
                  </a:lnTo>
                  <a:lnTo>
                    <a:pt x="1572" y="25463"/>
                  </a:lnTo>
                  <a:lnTo>
                    <a:pt x="1572" y="25463"/>
                  </a:lnTo>
                  <a:lnTo>
                    <a:pt x="1914" y="24985"/>
                  </a:lnTo>
                  <a:lnTo>
                    <a:pt x="2256" y="24575"/>
                  </a:lnTo>
                  <a:lnTo>
                    <a:pt x="2974" y="23755"/>
                  </a:lnTo>
                  <a:lnTo>
                    <a:pt x="3691" y="23003"/>
                  </a:lnTo>
                  <a:lnTo>
                    <a:pt x="4477" y="22285"/>
                  </a:lnTo>
                  <a:lnTo>
                    <a:pt x="5229" y="21635"/>
                  </a:lnTo>
                  <a:lnTo>
                    <a:pt x="6015" y="20986"/>
                  </a:lnTo>
                  <a:lnTo>
                    <a:pt x="7588" y="19824"/>
                  </a:lnTo>
                  <a:lnTo>
                    <a:pt x="8305" y="19209"/>
                  </a:lnTo>
                  <a:lnTo>
                    <a:pt x="9023" y="18628"/>
                  </a:lnTo>
                  <a:lnTo>
                    <a:pt x="9707" y="18047"/>
                  </a:lnTo>
                  <a:lnTo>
                    <a:pt x="10322" y="17397"/>
                  </a:lnTo>
                  <a:lnTo>
                    <a:pt x="10903" y="16748"/>
                  </a:lnTo>
                  <a:lnTo>
                    <a:pt x="11142" y="16406"/>
                  </a:lnTo>
                  <a:lnTo>
                    <a:pt x="11382" y="16064"/>
                  </a:lnTo>
                  <a:lnTo>
                    <a:pt x="11621" y="15688"/>
                  </a:lnTo>
                  <a:lnTo>
                    <a:pt x="11792" y="15312"/>
                  </a:lnTo>
                  <a:lnTo>
                    <a:pt x="11997" y="14902"/>
                  </a:lnTo>
                  <a:lnTo>
                    <a:pt x="12133" y="14492"/>
                  </a:lnTo>
                  <a:lnTo>
                    <a:pt x="12133" y="14492"/>
                  </a:lnTo>
                  <a:lnTo>
                    <a:pt x="12270" y="14048"/>
                  </a:lnTo>
                  <a:lnTo>
                    <a:pt x="12373" y="13603"/>
                  </a:lnTo>
                  <a:lnTo>
                    <a:pt x="12544" y="12544"/>
                  </a:lnTo>
                  <a:lnTo>
                    <a:pt x="12714" y="11416"/>
                  </a:lnTo>
                  <a:lnTo>
                    <a:pt x="12851" y="10186"/>
                  </a:lnTo>
                  <a:lnTo>
                    <a:pt x="12988" y="8887"/>
                  </a:lnTo>
                  <a:lnTo>
                    <a:pt x="13159" y="7588"/>
                  </a:lnTo>
                  <a:lnTo>
                    <a:pt x="13398" y="6289"/>
                  </a:lnTo>
                  <a:lnTo>
                    <a:pt x="13535" y="5674"/>
                  </a:lnTo>
                  <a:lnTo>
                    <a:pt x="13706" y="5059"/>
                  </a:lnTo>
                  <a:lnTo>
                    <a:pt x="13706" y="5059"/>
                  </a:lnTo>
                  <a:lnTo>
                    <a:pt x="13808" y="4717"/>
                  </a:lnTo>
                  <a:lnTo>
                    <a:pt x="13945" y="4375"/>
                  </a:lnTo>
                  <a:lnTo>
                    <a:pt x="14082" y="4033"/>
                  </a:lnTo>
                  <a:lnTo>
                    <a:pt x="14253" y="3726"/>
                  </a:lnTo>
                  <a:lnTo>
                    <a:pt x="14663" y="3111"/>
                  </a:lnTo>
                  <a:lnTo>
                    <a:pt x="15141" y="2530"/>
                  </a:lnTo>
                  <a:lnTo>
                    <a:pt x="15688" y="2017"/>
                  </a:lnTo>
                  <a:lnTo>
                    <a:pt x="16269" y="1538"/>
                  </a:lnTo>
                  <a:lnTo>
                    <a:pt x="16918" y="1094"/>
                  </a:lnTo>
                  <a:lnTo>
                    <a:pt x="17602" y="718"/>
                  </a:lnTo>
                  <a:lnTo>
                    <a:pt x="18354" y="445"/>
                  </a:lnTo>
                  <a:lnTo>
                    <a:pt x="19106" y="205"/>
                  </a:lnTo>
                  <a:lnTo>
                    <a:pt x="19516" y="137"/>
                  </a:lnTo>
                  <a:lnTo>
                    <a:pt x="19892" y="69"/>
                  </a:lnTo>
                  <a:lnTo>
                    <a:pt x="20302" y="34"/>
                  </a:lnTo>
                  <a:lnTo>
                    <a:pt x="20712" y="0"/>
                  </a:lnTo>
                  <a:lnTo>
                    <a:pt x="21122" y="0"/>
                  </a:lnTo>
                  <a:lnTo>
                    <a:pt x="21533" y="34"/>
                  </a:lnTo>
                  <a:lnTo>
                    <a:pt x="21943" y="69"/>
                  </a:lnTo>
                  <a:lnTo>
                    <a:pt x="22387" y="137"/>
                  </a:lnTo>
                  <a:lnTo>
                    <a:pt x="22797" y="240"/>
                  </a:lnTo>
                  <a:lnTo>
                    <a:pt x="23207" y="376"/>
                  </a:lnTo>
                  <a:lnTo>
                    <a:pt x="23617" y="547"/>
                  </a:lnTo>
                  <a:lnTo>
                    <a:pt x="24062" y="7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2285175" y="3456900"/>
              <a:ext cx="418725" cy="997200"/>
            </a:xfrm>
            <a:custGeom>
              <a:avLst/>
              <a:gdLst/>
              <a:ahLst/>
              <a:cxnLst/>
              <a:rect l="l" t="t" r="r" b="b"/>
              <a:pathLst>
                <a:path w="16749" h="39888" extrusionOk="0">
                  <a:moveTo>
                    <a:pt x="8750" y="0"/>
                  </a:moveTo>
                  <a:lnTo>
                    <a:pt x="9742" y="1197"/>
                  </a:lnTo>
                  <a:lnTo>
                    <a:pt x="10664" y="2461"/>
                  </a:lnTo>
                  <a:lnTo>
                    <a:pt x="11553" y="3760"/>
                  </a:lnTo>
                  <a:lnTo>
                    <a:pt x="12373" y="5093"/>
                  </a:lnTo>
                  <a:lnTo>
                    <a:pt x="13125" y="6460"/>
                  </a:lnTo>
                  <a:lnTo>
                    <a:pt x="13809" y="7862"/>
                  </a:lnTo>
                  <a:lnTo>
                    <a:pt x="14424" y="9297"/>
                  </a:lnTo>
                  <a:lnTo>
                    <a:pt x="14971" y="10767"/>
                  </a:lnTo>
                  <a:lnTo>
                    <a:pt x="15210" y="11519"/>
                  </a:lnTo>
                  <a:lnTo>
                    <a:pt x="15415" y="12236"/>
                  </a:lnTo>
                  <a:lnTo>
                    <a:pt x="15620" y="12988"/>
                  </a:lnTo>
                  <a:lnTo>
                    <a:pt x="15791" y="13774"/>
                  </a:lnTo>
                  <a:lnTo>
                    <a:pt x="15928" y="14526"/>
                  </a:lnTo>
                  <a:lnTo>
                    <a:pt x="16065" y="15278"/>
                  </a:lnTo>
                  <a:lnTo>
                    <a:pt x="16167" y="16064"/>
                  </a:lnTo>
                  <a:lnTo>
                    <a:pt x="16270" y="16816"/>
                  </a:lnTo>
                  <a:lnTo>
                    <a:pt x="16304" y="17602"/>
                  </a:lnTo>
                  <a:lnTo>
                    <a:pt x="16338" y="18389"/>
                  </a:lnTo>
                  <a:lnTo>
                    <a:pt x="16338" y="19175"/>
                  </a:lnTo>
                  <a:lnTo>
                    <a:pt x="16304" y="19927"/>
                  </a:lnTo>
                  <a:lnTo>
                    <a:pt x="16236" y="20713"/>
                  </a:lnTo>
                  <a:lnTo>
                    <a:pt x="16167" y="21499"/>
                  </a:lnTo>
                  <a:lnTo>
                    <a:pt x="16065" y="22251"/>
                  </a:lnTo>
                  <a:lnTo>
                    <a:pt x="15962" y="23037"/>
                  </a:lnTo>
                  <a:lnTo>
                    <a:pt x="15825" y="23789"/>
                  </a:lnTo>
                  <a:lnTo>
                    <a:pt x="15655" y="24541"/>
                  </a:lnTo>
                  <a:lnTo>
                    <a:pt x="15484" y="25327"/>
                  </a:lnTo>
                  <a:lnTo>
                    <a:pt x="15279" y="26045"/>
                  </a:lnTo>
                  <a:lnTo>
                    <a:pt x="15039" y="26797"/>
                  </a:lnTo>
                  <a:lnTo>
                    <a:pt x="14766" y="27548"/>
                  </a:lnTo>
                  <a:lnTo>
                    <a:pt x="14492" y="28266"/>
                  </a:lnTo>
                  <a:lnTo>
                    <a:pt x="14185" y="28984"/>
                  </a:lnTo>
                  <a:lnTo>
                    <a:pt x="13877" y="29668"/>
                  </a:lnTo>
                  <a:lnTo>
                    <a:pt x="13501" y="30351"/>
                  </a:lnTo>
                  <a:lnTo>
                    <a:pt x="13125" y="31035"/>
                  </a:lnTo>
                  <a:lnTo>
                    <a:pt x="12715" y="31718"/>
                  </a:lnTo>
                  <a:lnTo>
                    <a:pt x="12271" y="32334"/>
                  </a:lnTo>
                  <a:lnTo>
                    <a:pt x="11827" y="32983"/>
                  </a:lnTo>
                  <a:lnTo>
                    <a:pt x="11348" y="33564"/>
                  </a:lnTo>
                  <a:lnTo>
                    <a:pt x="10835" y="34179"/>
                  </a:lnTo>
                  <a:lnTo>
                    <a:pt x="10288" y="34726"/>
                  </a:lnTo>
                  <a:lnTo>
                    <a:pt x="9707" y="35273"/>
                  </a:lnTo>
                  <a:lnTo>
                    <a:pt x="9126" y="35786"/>
                  </a:lnTo>
                  <a:lnTo>
                    <a:pt x="8511" y="36264"/>
                  </a:lnTo>
                  <a:lnTo>
                    <a:pt x="7896" y="36743"/>
                  </a:lnTo>
                  <a:lnTo>
                    <a:pt x="7247" y="37153"/>
                  </a:lnTo>
                  <a:lnTo>
                    <a:pt x="6597" y="37563"/>
                  </a:lnTo>
                  <a:lnTo>
                    <a:pt x="5914" y="37939"/>
                  </a:lnTo>
                  <a:lnTo>
                    <a:pt x="5230" y="38315"/>
                  </a:lnTo>
                  <a:lnTo>
                    <a:pt x="4512" y="38622"/>
                  </a:lnTo>
                  <a:lnTo>
                    <a:pt x="3795" y="38896"/>
                  </a:lnTo>
                  <a:lnTo>
                    <a:pt x="3043" y="39169"/>
                  </a:lnTo>
                  <a:lnTo>
                    <a:pt x="2291" y="39374"/>
                  </a:lnTo>
                  <a:lnTo>
                    <a:pt x="1539" y="39579"/>
                  </a:lnTo>
                  <a:lnTo>
                    <a:pt x="787" y="39750"/>
                  </a:lnTo>
                  <a:lnTo>
                    <a:pt x="1" y="39887"/>
                  </a:lnTo>
                  <a:lnTo>
                    <a:pt x="1" y="39887"/>
                  </a:lnTo>
                  <a:lnTo>
                    <a:pt x="787" y="39784"/>
                  </a:lnTo>
                  <a:lnTo>
                    <a:pt x="1573" y="39648"/>
                  </a:lnTo>
                  <a:lnTo>
                    <a:pt x="2325" y="39477"/>
                  </a:lnTo>
                  <a:lnTo>
                    <a:pt x="3077" y="39272"/>
                  </a:lnTo>
                  <a:lnTo>
                    <a:pt x="3829" y="39033"/>
                  </a:lnTo>
                  <a:lnTo>
                    <a:pt x="4581" y="38759"/>
                  </a:lnTo>
                  <a:lnTo>
                    <a:pt x="5298" y="38486"/>
                  </a:lnTo>
                  <a:lnTo>
                    <a:pt x="6016" y="38144"/>
                  </a:lnTo>
                  <a:lnTo>
                    <a:pt x="6734" y="37768"/>
                  </a:lnTo>
                  <a:lnTo>
                    <a:pt x="7417" y="37358"/>
                  </a:lnTo>
                  <a:lnTo>
                    <a:pt x="8067" y="36948"/>
                  </a:lnTo>
                  <a:lnTo>
                    <a:pt x="8716" y="36503"/>
                  </a:lnTo>
                  <a:lnTo>
                    <a:pt x="9331" y="35991"/>
                  </a:lnTo>
                  <a:lnTo>
                    <a:pt x="9947" y="35512"/>
                  </a:lnTo>
                  <a:lnTo>
                    <a:pt x="10528" y="34965"/>
                  </a:lnTo>
                  <a:lnTo>
                    <a:pt x="11075" y="34384"/>
                  </a:lnTo>
                  <a:lnTo>
                    <a:pt x="11621" y="33803"/>
                  </a:lnTo>
                  <a:lnTo>
                    <a:pt x="12100" y="33188"/>
                  </a:lnTo>
                  <a:lnTo>
                    <a:pt x="12578" y="32573"/>
                  </a:lnTo>
                  <a:lnTo>
                    <a:pt x="13023" y="31923"/>
                  </a:lnTo>
                  <a:lnTo>
                    <a:pt x="13433" y="31240"/>
                  </a:lnTo>
                  <a:lnTo>
                    <a:pt x="13843" y="30556"/>
                  </a:lnTo>
                  <a:lnTo>
                    <a:pt x="14219" y="29873"/>
                  </a:lnTo>
                  <a:lnTo>
                    <a:pt x="14561" y="29155"/>
                  </a:lnTo>
                  <a:lnTo>
                    <a:pt x="14868" y="28403"/>
                  </a:lnTo>
                  <a:lnTo>
                    <a:pt x="15142" y="27685"/>
                  </a:lnTo>
                  <a:lnTo>
                    <a:pt x="15415" y="26933"/>
                  </a:lnTo>
                  <a:lnTo>
                    <a:pt x="15655" y="26181"/>
                  </a:lnTo>
                  <a:lnTo>
                    <a:pt x="15860" y="25429"/>
                  </a:lnTo>
                  <a:lnTo>
                    <a:pt x="16065" y="24643"/>
                  </a:lnTo>
                  <a:lnTo>
                    <a:pt x="16236" y="23891"/>
                  </a:lnTo>
                  <a:lnTo>
                    <a:pt x="16372" y="23105"/>
                  </a:lnTo>
                  <a:lnTo>
                    <a:pt x="16509" y="22319"/>
                  </a:lnTo>
                  <a:lnTo>
                    <a:pt x="16577" y="21533"/>
                  </a:lnTo>
                  <a:lnTo>
                    <a:pt x="16680" y="20747"/>
                  </a:lnTo>
                  <a:lnTo>
                    <a:pt x="16714" y="19961"/>
                  </a:lnTo>
                  <a:lnTo>
                    <a:pt x="16748" y="19175"/>
                  </a:lnTo>
                  <a:lnTo>
                    <a:pt x="16748" y="18389"/>
                  </a:lnTo>
                  <a:lnTo>
                    <a:pt x="16714" y="17602"/>
                  </a:lnTo>
                  <a:lnTo>
                    <a:pt x="16646" y="16816"/>
                  </a:lnTo>
                  <a:lnTo>
                    <a:pt x="16577" y="16030"/>
                  </a:lnTo>
                  <a:lnTo>
                    <a:pt x="16441" y="15244"/>
                  </a:lnTo>
                  <a:lnTo>
                    <a:pt x="16304" y="14458"/>
                  </a:lnTo>
                  <a:lnTo>
                    <a:pt x="16167" y="13672"/>
                  </a:lnTo>
                  <a:lnTo>
                    <a:pt x="15962" y="12920"/>
                  </a:lnTo>
                  <a:lnTo>
                    <a:pt x="15757" y="12134"/>
                  </a:lnTo>
                  <a:lnTo>
                    <a:pt x="15518" y="11382"/>
                  </a:lnTo>
                  <a:lnTo>
                    <a:pt x="15279" y="10630"/>
                  </a:lnTo>
                  <a:lnTo>
                    <a:pt x="14698" y="9194"/>
                  </a:lnTo>
                  <a:lnTo>
                    <a:pt x="14048" y="7759"/>
                  </a:lnTo>
                  <a:lnTo>
                    <a:pt x="13330" y="6358"/>
                  </a:lnTo>
                  <a:lnTo>
                    <a:pt x="12544" y="4991"/>
                  </a:lnTo>
                  <a:lnTo>
                    <a:pt x="11690" y="3658"/>
                  </a:lnTo>
                  <a:lnTo>
                    <a:pt x="10767" y="2393"/>
                  </a:lnTo>
                  <a:lnTo>
                    <a:pt x="9810" y="1162"/>
                  </a:lnTo>
                  <a:lnTo>
                    <a:pt x="87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2285175" y="3456900"/>
              <a:ext cx="418725" cy="997200"/>
            </a:xfrm>
            <a:custGeom>
              <a:avLst/>
              <a:gdLst/>
              <a:ahLst/>
              <a:cxnLst/>
              <a:rect l="l" t="t" r="r" b="b"/>
              <a:pathLst>
                <a:path w="16749" h="39888" fill="none" extrusionOk="0">
                  <a:moveTo>
                    <a:pt x="8750" y="0"/>
                  </a:moveTo>
                  <a:lnTo>
                    <a:pt x="8750" y="0"/>
                  </a:lnTo>
                  <a:lnTo>
                    <a:pt x="9810" y="1162"/>
                  </a:lnTo>
                  <a:lnTo>
                    <a:pt x="10767" y="2393"/>
                  </a:lnTo>
                  <a:lnTo>
                    <a:pt x="11690" y="3658"/>
                  </a:lnTo>
                  <a:lnTo>
                    <a:pt x="12544" y="4991"/>
                  </a:lnTo>
                  <a:lnTo>
                    <a:pt x="13330" y="6358"/>
                  </a:lnTo>
                  <a:lnTo>
                    <a:pt x="14048" y="7759"/>
                  </a:lnTo>
                  <a:lnTo>
                    <a:pt x="14698" y="9194"/>
                  </a:lnTo>
                  <a:lnTo>
                    <a:pt x="15279" y="10630"/>
                  </a:lnTo>
                  <a:lnTo>
                    <a:pt x="15279" y="10630"/>
                  </a:lnTo>
                  <a:lnTo>
                    <a:pt x="15518" y="11382"/>
                  </a:lnTo>
                  <a:lnTo>
                    <a:pt x="15757" y="12134"/>
                  </a:lnTo>
                  <a:lnTo>
                    <a:pt x="15962" y="12920"/>
                  </a:lnTo>
                  <a:lnTo>
                    <a:pt x="16167" y="13672"/>
                  </a:lnTo>
                  <a:lnTo>
                    <a:pt x="16304" y="14458"/>
                  </a:lnTo>
                  <a:lnTo>
                    <a:pt x="16441" y="15244"/>
                  </a:lnTo>
                  <a:lnTo>
                    <a:pt x="16577" y="16030"/>
                  </a:lnTo>
                  <a:lnTo>
                    <a:pt x="16646" y="16816"/>
                  </a:lnTo>
                  <a:lnTo>
                    <a:pt x="16646" y="16816"/>
                  </a:lnTo>
                  <a:lnTo>
                    <a:pt x="16714" y="17602"/>
                  </a:lnTo>
                  <a:lnTo>
                    <a:pt x="16748" y="18389"/>
                  </a:lnTo>
                  <a:lnTo>
                    <a:pt x="16748" y="19175"/>
                  </a:lnTo>
                  <a:lnTo>
                    <a:pt x="16714" y="19961"/>
                  </a:lnTo>
                  <a:lnTo>
                    <a:pt x="16714" y="19961"/>
                  </a:lnTo>
                  <a:lnTo>
                    <a:pt x="16680" y="20747"/>
                  </a:lnTo>
                  <a:lnTo>
                    <a:pt x="16577" y="21533"/>
                  </a:lnTo>
                  <a:lnTo>
                    <a:pt x="16509" y="22319"/>
                  </a:lnTo>
                  <a:lnTo>
                    <a:pt x="16372" y="23105"/>
                  </a:lnTo>
                  <a:lnTo>
                    <a:pt x="16372" y="23105"/>
                  </a:lnTo>
                  <a:lnTo>
                    <a:pt x="16236" y="23891"/>
                  </a:lnTo>
                  <a:lnTo>
                    <a:pt x="16065" y="24643"/>
                  </a:lnTo>
                  <a:lnTo>
                    <a:pt x="15860" y="25429"/>
                  </a:lnTo>
                  <a:lnTo>
                    <a:pt x="15655" y="26181"/>
                  </a:lnTo>
                  <a:lnTo>
                    <a:pt x="15415" y="26933"/>
                  </a:lnTo>
                  <a:lnTo>
                    <a:pt x="15142" y="27685"/>
                  </a:lnTo>
                  <a:lnTo>
                    <a:pt x="14868" y="28403"/>
                  </a:lnTo>
                  <a:lnTo>
                    <a:pt x="14561" y="29155"/>
                  </a:lnTo>
                  <a:lnTo>
                    <a:pt x="14219" y="29873"/>
                  </a:lnTo>
                  <a:lnTo>
                    <a:pt x="13843" y="30556"/>
                  </a:lnTo>
                  <a:lnTo>
                    <a:pt x="13433" y="31240"/>
                  </a:lnTo>
                  <a:lnTo>
                    <a:pt x="13023" y="31923"/>
                  </a:lnTo>
                  <a:lnTo>
                    <a:pt x="12578" y="32573"/>
                  </a:lnTo>
                  <a:lnTo>
                    <a:pt x="12100" y="33188"/>
                  </a:lnTo>
                  <a:lnTo>
                    <a:pt x="11621" y="33803"/>
                  </a:lnTo>
                  <a:lnTo>
                    <a:pt x="11075" y="34384"/>
                  </a:lnTo>
                  <a:lnTo>
                    <a:pt x="11075" y="34384"/>
                  </a:lnTo>
                  <a:lnTo>
                    <a:pt x="10528" y="34965"/>
                  </a:lnTo>
                  <a:lnTo>
                    <a:pt x="9947" y="35512"/>
                  </a:lnTo>
                  <a:lnTo>
                    <a:pt x="9331" y="35991"/>
                  </a:lnTo>
                  <a:lnTo>
                    <a:pt x="8716" y="36503"/>
                  </a:lnTo>
                  <a:lnTo>
                    <a:pt x="8067" y="36948"/>
                  </a:lnTo>
                  <a:lnTo>
                    <a:pt x="7417" y="37358"/>
                  </a:lnTo>
                  <a:lnTo>
                    <a:pt x="6734" y="37768"/>
                  </a:lnTo>
                  <a:lnTo>
                    <a:pt x="6016" y="38144"/>
                  </a:lnTo>
                  <a:lnTo>
                    <a:pt x="6016" y="38144"/>
                  </a:lnTo>
                  <a:lnTo>
                    <a:pt x="5298" y="38486"/>
                  </a:lnTo>
                  <a:lnTo>
                    <a:pt x="4581" y="38759"/>
                  </a:lnTo>
                  <a:lnTo>
                    <a:pt x="3829" y="39033"/>
                  </a:lnTo>
                  <a:lnTo>
                    <a:pt x="3077" y="39272"/>
                  </a:lnTo>
                  <a:lnTo>
                    <a:pt x="2325" y="39477"/>
                  </a:lnTo>
                  <a:lnTo>
                    <a:pt x="1573" y="39648"/>
                  </a:lnTo>
                  <a:lnTo>
                    <a:pt x="787" y="39784"/>
                  </a:lnTo>
                  <a:lnTo>
                    <a:pt x="1" y="39887"/>
                  </a:lnTo>
                  <a:lnTo>
                    <a:pt x="1" y="39887"/>
                  </a:lnTo>
                  <a:lnTo>
                    <a:pt x="787" y="39750"/>
                  </a:lnTo>
                  <a:lnTo>
                    <a:pt x="1539" y="39579"/>
                  </a:lnTo>
                  <a:lnTo>
                    <a:pt x="2291" y="39374"/>
                  </a:lnTo>
                  <a:lnTo>
                    <a:pt x="3043" y="39169"/>
                  </a:lnTo>
                  <a:lnTo>
                    <a:pt x="3795" y="38896"/>
                  </a:lnTo>
                  <a:lnTo>
                    <a:pt x="4512" y="38622"/>
                  </a:lnTo>
                  <a:lnTo>
                    <a:pt x="5230" y="38315"/>
                  </a:lnTo>
                  <a:lnTo>
                    <a:pt x="5914" y="37939"/>
                  </a:lnTo>
                  <a:lnTo>
                    <a:pt x="6597" y="37563"/>
                  </a:lnTo>
                  <a:lnTo>
                    <a:pt x="7247" y="37153"/>
                  </a:lnTo>
                  <a:lnTo>
                    <a:pt x="7896" y="36743"/>
                  </a:lnTo>
                  <a:lnTo>
                    <a:pt x="8511" y="36264"/>
                  </a:lnTo>
                  <a:lnTo>
                    <a:pt x="9126" y="35786"/>
                  </a:lnTo>
                  <a:lnTo>
                    <a:pt x="9707" y="35273"/>
                  </a:lnTo>
                  <a:lnTo>
                    <a:pt x="10288" y="34726"/>
                  </a:lnTo>
                  <a:lnTo>
                    <a:pt x="10835" y="34179"/>
                  </a:lnTo>
                  <a:lnTo>
                    <a:pt x="10835" y="34179"/>
                  </a:lnTo>
                  <a:lnTo>
                    <a:pt x="11348" y="33564"/>
                  </a:lnTo>
                  <a:lnTo>
                    <a:pt x="11827" y="32983"/>
                  </a:lnTo>
                  <a:lnTo>
                    <a:pt x="12271" y="32334"/>
                  </a:lnTo>
                  <a:lnTo>
                    <a:pt x="12715" y="31718"/>
                  </a:lnTo>
                  <a:lnTo>
                    <a:pt x="13125" y="31035"/>
                  </a:lnTo>
                  <a:lnTo>
                    <a:pt x="13501" y="30351"/>
                  </a:lnTo>
                  <a:lnTo>
                    <a:pt x="13877" y="29668"/>
                  </a:lnTo>
                  <a:lnTo>
                    <a:pt x="14185" y="28984"/>
                  </a:lnTo>
                  <a:lnTo>
                    <a:pt x="14492" y="28266"/>
                  </a:lnTo>
                  <a:lnTo>
                    <a:pt x="14766" y="27548"/>
                  </a:lnTo>
                  <a:lnTo>
                    <a:pt x="15039" y="26797"/>
                  </a:lnTo>
                  <a:lnTo>
                    <a:pt x="15279" y="26045"/>
                  </a:lnTo>
                  <a:lnTo>
                    <a:pt x="15484" y="25327"/>
                  </a:lnTo>
                  <a:lnTo>
                    <a:pt x="15655" y="24541"/>
                  </a:lnTo>
                  <a:lnTo>
                    <a:pt x="15825" y="23789"/>
                  </a:lnTo>
                  <a:lnTo>
                    <a:pt x="15962" y="23037"/>
                  </a:lnTo>
                  <a:lnTo>
                    <a:pt x="15962" y="23037"/>
                  </a:lnTo>
                  <a:lnTo>
                    <a:pt x="16065" y="22251"/>
                  </a:lnTo>
                  <a:lnTo>
                    <a:pt x="16167" y="21499"/>
                  </a:lnTo>
                  <a:lnTo>
                    <a:pt x="16236" y="20713"/>
                  </a:lnTo>
                  <a:lnTo>
                    <a:pt x="16304" y="19927"/>
                  </a:lnTo>
                  <a:lnTo>
                    <a:pt x="16304" y="19927"/>
                  </a:lnTo>
                  <a:lnTo>
                    <a:pt x="16338" y="19175"/>
                  </a:lnTo>
                  <a:lnTo>
                    <a:pt x="16338" y="18389"/>
                  </a:lnTo>
                  <a:lnTo>
                    <a:pt x="16304" y="17602"/>
                  </a:lnTo>
                  <a:lnTo>
                    <a:pt x="16270" y="16816"/>
                  </a:lnTo>
                  <a:lnTo>
                    <a:pt x="16270" y="16816"/>
                  </a:lnTo>
                  <a:lnTo>
                    <a:pt x="16167" y="16064"/>
                  </a:lnTo>
                  <a:lnTo>
                    <a:pt x="16065" y="15278"/>
                  </a:lnTo>
                  <a:lnTo>
                    <a:pt x="15928" y="14526"/>
                  </a:lnTo>
                  <a:lnTo>
                    <a:pt x="15791" y="13774"/>
                  </a:lnTo>
                  <a:lnTo>
                    <a:pt x="15620" y="12988"/>
                  </a:lnTo>
                  <a:lnTo>
                    <a:pt x="15415" y="12236"/>
                  </a:lnTo>
                  <a:lnTo>
                    <a:pt x="15210" y="11519"/>
                  </a:lnTo>
                  <a:lnTo>
                    <a:pt x="14971" y="10767"/>
                  </a:lnTo>
                  <a:lnTo>
                    <a:pt x="14971" y="10767"/>
                  </a:lnTo>
                  <a:lnTo>
                    <a:pt x="14424" y="9297"/>
                  </a:lnTo>
                  <a:lnTo>
                    <a:pt x="13809" y="7862"/>
                  </a:lnTo>
                  <a:lnTo>
                    <a:pt x="13125" y="6460"/>
                  </a:lnTo>
                  <a:lnTo>
                    <a:pt x="12373" y="5093"/>
                  </a:lnTo>
                  <a:lnTo>
                    <a:pt x="12373" y="5093"/>
                  </a:lnTo>
                  <a:lnTo>
                    <a:pt x="11553" y="3760"/>
                  </a:lnTo>
                  <a:lnTo>
                    <a:pt x="10664" y="2461"/>
                  </a:lnTo>
                  <a:lnTo>
                    <a:pt x="9742" y="1197"/>
                  </a:lnTo>
                  <a:lnTo>
                    <a:pt x="87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828900" y="3619250"/>
              <a:ext cx="327275" cy="574225"/>
            </a:xfrm>
            <a:custGeom>
              <a:avLst/>
              <a:gdLst/>
              <a:ahLst/>
              <a:cxnLst/>
              <a:rect l="l" t="t" r="r" b="b"/>
              <a:pathLst>
                <a:path w="13091" h="22969" extrusionOk="0">
                  <a:moveTo>
                    <a:pt x="13091" y="0"/>
                  </a:moveTo>
                  <a:lnTo>
                    <a:pt x="12988" y="855"/>
                  </a:lnTo>
                  <a:lnTo>
                    <a:pt x="12817" y="1709"/>
                  </a:lnTo>
                  <a:lnTo>
                    <a:pt x="12646" y="2564"/>
                  </a:lnTo>
                  <a:lnTo>
                    <a:pt x="12407" y="3384"/>
                  </a:lnTo>
                  <a:lnTo>
                    <a:pt x="12134" y="4204"/>
                  </a:lnTo>
                  <a:lnTo>
                    <a:pt x="11792" y="4990"/>
                  </a:lnTo>
                  <a:lnTo>
                    <a:pt x="11416" y="5742"/>
                  </a:lnTo>
                  <a:lnTo>
                    <a:pt x="10972" y="6494"/>
                  </a:lnTo>
                  <a:lnTo>
                    <a:pt x="10459" y="7144"/>
                  </a:lnTo>
                  <a:lnTo>
                    <a:pt x="9912" y="7793"/>
                  </a:lnTo>
                  <a:lnTo>
                    <a:pt x="9263" y="8374"/>
                  </a:lnTo>
                  <a:lnTo>
                    <a:pt x="8613" y="8887"/>
                  </a:lnTo>
                  <a:lnTo>
                    <a:pt x="7178" y="9878"/>
                  </a:lnTo>
                  <a:lnTo>
                    <a:pt x="6460" y="10391"/>
                  </a:lnTo>
                  <a:lnTo>
                    <a:pt x="5777" y="10938"/>
                  </a:lnTo>
                  <a:lnTo>
                    <a:pt x="5093" y="11484"/>
                  </a:lnTo>
                  <a:lnTo>
                    <a:pt x="4444" y="12065"/>
                  </a:lnTo>
                  <a:lnTo>
                    <a:pt x="3794" y="12647"/>
                  </a:lnTo>
                  <a:lnTo>
                    <a:pt x="3213" y="13296"/>
                  </a:lnTo>
                  <a:lnTo>
                    <a:pt x="2632" y="13945"/>
                  </a:lnTo>
                  <a:lnTo>
                    <a:pt x="2085" y="14663"/>
                  </a:lnTo>
                  <a:lnTo>
                    <a:pt x="1607" y="15381"/>
                  </a:lnTo>
                  <a:lnTo>
                    <a:pt x="1162" y="16167"/>
                  </a:lnTo>
                  <a:lnTo>
                    <a:pt x="786" y="16953"/>
                  </a:lnTo>
                  <a:lnTo>
                    <a:pt x="479" y="17773"/>
                  </a:lnTo>
                  <a:lnTo>
                    <a:pt x="342" y="18183"/>
                  </a:lnTo>
                  <a:lnTo>
                    <a:pt x="240" y="18628"/>
                  </a:lnTo>
                  <a:lnTo>
                    <a:pt x="137" y="19038"/>
                  </a:lnTo>
                  <a:lnTo>
                    <a:pt x="69" y="19482"/>
                  </a:lnTo>
                  <a:lnTo>
                    <a:pt x="0" y="20371"/>
                  </a:lnTo>
                  <a:lnTo>
                    <a:pt x="0" y="21225"/>
                  </a:lnTo>
                  <a:lnTo>
                    <a:pt x="103" y="22114"/>
                  </a:lnTo>
                  <a:lnTo>
                    <a:pt x="240" y="22969"/>
                  </a:lnTo>
                  <a:lnTo>
                    <a:pt x="137" y="22114"/>
                  </a:lnTo>
                  <a:lnTo>
                    <a:pt x="137" y="21225"/>
                  </a:lnTo>
                  <a:lnTo>
                    <a:pt x="171" y="20371"/>
                  </a:lnTo>
                  <a:lnTo>
                    <a:pt x="308" y="19551"/>
                  </a:lnTo>
                  <a:lnTo>
                    <a:pt x="479" y="18696"/>
                  </a:lnTo>
                  <a:lnTo>
                    <a:pt x="752" y="17876"/>
                  </a:lnTo>
                  <a:lnTo>
                    <a:pt x="1060" y="17090"/>
                  </a:lnTo>
                  <a:lnTo>
                    <a:pt x="1470" y="16304"/>
                  </a:lnTo>
                  <a:lnTo>
                    <a:pt x="1914" y="15586"/>
                  </a:lnTo>
                  <a:lnTo>
                    <a:pt x="2393" y="14902"/>
                  </a:lnTo>
                  <a:lnTo>
                    <a:pt x="2940" y="14219"/>
                  </a:lnTo>
                  <a:lnTo>
                    <a:pt x="3487" y="13569"/>
                  </a:lnTo>
                  <a:lnTo>
                    <a:pt x="4102" y="12954"/>
                  </a:lnTo>
                  <a:lnTo>
                    <a:pt x="4717" y="12339"/>
                  </a:lnTo>
                  <a:lnTo>
                    <a:pt x="5366" y="11792"/>
                  </a:lnTo>
                  <a:lnTo>
                    <a:pt x="6050" y="11279"/>
                  </a:lnTo>
                  <a:lnTo>
                    <a:pt x="6734" y="10733"/>
                  </a:lnTo>
                  <a:lnTo>
                    <a:pt x="7417" y="10220"/>
                  </a:lnTo>
                  <a:lnTo>
                    <a:pt x="8853" y="9229"/>
                  </a:lnTo>
                  <a:lnTo>
                    <a:pt x="9194" y="8955"/>
                  </a:lnTo>
                  <a:lnTo>
                    <a:pt x="9536" y="8682"/>
                  </a:lnTo>
                  <a:lnTo>
                    <a:pt x="9844" y="8374"/>
                  </a:lnTo>
                  <a:lnTo>
                    <a:pt x="10151" y="8067"/>
                  </a:lnTo>
                  <a:lnTo>
                    <a:pt x="10459" y="7725"/>
                  </a:lnTo>
                  <a:lnTo>
                    <a:pt x="10732" y="7383"/>
                  </a:lnTo>
                  <a:lnTo>
                    <a:pt x="11006" y="7041"/>
                  </a:lnTo>
                  <a:lnTo>
                    <a:pt x="11245" y="6665"/>
                  </a:lnTo>
                  <a:lnTo>
                    <a:pt x="11689" y="5913"/>
                  </a:lnTo>
                  <a:lnTo>
                    <a:pt x="12065" y="5127"/>
                  </a:lnTo>
                  <a:lnTo>
                    <a:pt x="12373" y="4273"/>
                  </a:lnTo>
                  <a:lnTo>
                    <a:pt x="12612" y="3452"/>
                  </a:lnTo>
                  <a:lnTo>
                    <a:pt x="12783" y="2598"/>
                  </a:lnTo>
                  <a:lnTo>
                    <a:pt x="12920" y="1743"/>
                  </a:lnTo>
                  <a:lnTo>
                    <a:pt x="13022" y="855"/>
                  </a:lnTo>
                  <a:lnTo>
                    <a:pt x="130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3785625" y="4384850"/>
              <a:ext cx="1257800" cy="784425"/>
            </a:xfrm>
            <a:custGeom>
              <a:avLst/>
              <a:gdLst/>
              <a:ahLst/>
              <a:cxnLst/>
              <a:rect l="l" t="t" r="r" b="b"/>
              <a:pathLst>
                <a:path w="50312" h="31377" extrusionOk="0">
                  <a:moveTo>
                    <a:pt x="15552" y="1"/>
                  </a:moveTo>
                  <a:lnTo>
                    <a:pt x="0" y="13501"/>
                  </a:lnTo>
                  <a:lnTo>
                    <a:pt x="1573" y="14732"/>
                  </a:lnTo>
                  <a:lnTo>
                    <a:pt x="5401" y="17637"/>
                  </a:lnTo>
                  <a:lnTo>
                    <a:pt x="10015" y="21226"/>
                  </a:lnTo>
                  <a:lnTo>
                    <a:pt x="12168" y="22900"/>
                  </a:lnTo>
                  <a:lnTo>
                    <a:pt x="13945" y="24404"/>
                  </a:lnTo>
                  <a:lnTo>
                    <a:pt x="14731" y="25019"/>
                  </a:lnTo>
                  <a:lnTo>
                    <a:pt x="15312" y="25566"/>
                  </a:lnTo>
                  <a:lnTo>
                    <a:pt x="15654" y="25942"/>
                  </a:lnTo>
                  <a:lnTo>
                    <a:pt x="15757" y="26079"/>
                  </a:lnTo>
                  <a:lnTo>
                    <a:pt x="15791" y="26147"/>
                  </a:lnTo>
                  <a:lnTo>
                    <a:pt x="16064" y="28437"/>
                  </a:lnTo>
                  <a:lnTo>
                    <a:pt x="16201" y="29975"/>
                  </a:lnTo>
                  <a:lnTo>
                    <a:pt x="16269" y="30864"/>
                  </a:lnTo>
                  <a:lnTo>
                    <a:pt x="16304" y="31069"/>
                  </a:lnTo>
                  <a:lnTo>
                    <a:pt x="16372" y="31172"/>
                  </a:lnTo>
                  <a:lnTo>
                    <a:pt x="16577" y="31240"/>
                  </a:lnTo>
                  <a:lnTo>
                    <a:pt x="16919" y="31274"/>
                  </a:lnTo>
                  <a:lnTo>
                    <a:pt x="18115" y="31342"/>
                  </a:lnTo>
                  <a:lnTo>
                    <a:pt x="19824" y="31377"/>
                  </a:lnTo>
                  <a:lnTo>
                    <a:pt x="21977" y="31342"/>
                  </a:lnTo>
                  <a:lnTo>
                    <a:pt x="24472" y="31308"/>
                  </a:lnTo>
                  <a:lnTo>
                    <a:pt x="27207" y="31240"/>
                  </a:lnTo>
                  <a:lnTo>
                    <a:pt x="33188" y="31035"/>
                  </a:lnTo>
                  <a:lnTo>
                    <a:pt x="39101" y="30761"/>
                  </a:lnTo>
                  <a:lnTo>
                    <a:pt x="44330" y="30522"/>
                  </a:lnTo>
                  <a:lnTo>
                    <a:pt x="48158" y="30249"/>
                  </a:lnTo>
                  <a:lnTo>
                    <a:pt x="49320" y="30146"/>
                  </a:lnTo>
                  <a:lnTo>
                    <a:pt x="49662" y="30112"/>
                  </a:lnTo>
                  <a:lnTo>
                    <a:pt x="49867" y="30078"/>
                  </a:lnTo>
                  <a:lnTo>
                    <a:pt x="50038" y="29941"/>
                  </a:lnTo>
                  <a:lnTo>
                    <a:pt x="50175" y="29804"/>
                  </a:lnTo>
                  <a:lnTo>
                    <a:pt x="50243" y="29565"/>
                  </a:lnTo>
                  <a:lnTo>
                    <a:pt x="50277" y="29326"/>
                  </a:lnTo>
                  <a:lnTo>
                    <a:pt x="50311" y="29018"/>
                  </a:lnTo>
                  <a:lnTo>
                    <a:pt x="50277" y="28711"/>
                  </a:lnTo>
                  <a:lnTo>
                    <a:pt x="50209" y="28369"/>
                  </a:lnTo>
                  <a:lnTo>
                    <a:pt x="50106" y="28027"/>
                  </a:lnTo>
                  <a:lnTo>
                    <a:pt x="49970" y="27685"/>
                  </a:lnTo>
                  <a:lnTo>
                    <a:pt x="49833" y="27344"/>
                  </a:lnTo>
                  <a:lnTo>
                    <a:pt x="49662" y="27002"/>
                  </a:lnTo>
                  <a:lnTo>
                    <a:pt x="49457" y="26660"/>
                  </a:lnTo>
                  <a:lnTo>
                    <a:pt x="49286" y="26352"/>
                  </a:lnTo>
                  <a:lnTo>
                    <a:pt x="49047" y="26079"/>
                  </a:lnTo>
                  <a:lnTo>
                    <a:pt x="48842" y="25840"/>
                  </a:lnTo>
                  <a:lnTo>
                    <a:pt x="48602" y="25635"/>
                  </a:lnTo>
                  <a:lnTo>
                    <a:pt x="48226" y="25430"/>
                  </a:lnTo>
                  <a:lnTo>
                    <a:pt x="47611" y="25088"/>
                  </a:lnTo>
                  <a:lnTo>
                    <a:pt x="45868" y="24165"/>
                  </a:lnTo>
                  <a:lnTo>
                    <a:pt x="43612" y="23037"/>
                  </a:lnTo>
                  <a:lnTo>
                    <a:pt x="41117" y="21807"/>
                  </a:lnTo>
                  <a:lnTo>
                    <a:pt x="36606" y="19619"/>
                  </a:lnTo>
                  <a:lnTo>
                    <a:pt x="34589" y="18662"/>
                  </a:lnTo>
                  <a:lnTo>
                    <a:pt x="30659" y="14834"/>
                  </a:lnTo>
                  <a:lnTo>
                    <a:pt x="15552" y="1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4180375" y="4930000"/>
              <a:ext cx="862200" cy="239275"/>
            </a:xfrm>
            <a:custGeom>
              <a:avLst/>
              <a:gdLst/>
              <a:ahLst/>
              <a:cxnLst/>
              <a:rect l="l" t="t" r="r" b="b"/>
              <a:pathLst>
                <a:path w="34488" h="9571" extrusionOk="0">
                  <a:moveTo>
                    <a:pt x="25259" y="1"/>
                  </a:moveTo>
                  <a:lnTo>
                    <a:pt x="26148" y="513"/>
                  </a:lnTo>
                  <a:lnTo>
                    <a:pt x="26831" y="958"/>
                  </a:lnTo>
                  <a:lnTo>
                    <a:pt x="27515" y="1436"/>
                  </a:lnTo>
                  <a:lnTo>
                    <a:pt x="28198" y="1949"/>
                  </a:lnTo>
                  <a:lnTo>
                    <a:pt x="28472" y="2222"/>
                  </a:lnTo>
                  <a:lnTo>
                    <a:pt x="28711" y="2496"/>
                  </a:lnTo>
                  <a:lnTo>
                    <a:pt x="28916" y="2769"/>
                  </a:lnTo>
                  <a:lnTo>
                    <a:pt x="29053" y="3008"/>
                  </a:lnTo>
                  <a:lnTo>
                    <a:pt x="29121" y="3248"/>
                  </a:lnTo>
                  <a:lnTo>
                    <a:pt x="29121" y="3350"/>
                  </a:lnTo>
                  <a:lnTo>
                    <a:pt x="29087" y="3453"/>
                  </a:lnTo>
                  <a:lnTo>
                    <a:pt x="29053" y="3589"/>
                  </a:lnTo>
                  <a:lnTo>
                    <a:pt x="28950" y="3692"/>
                  </a:lnTo>
                  <a:lnTo>
                    <a:pt x="28848" y="3829"/>
                  </a:lnTo>
                  <a:lnTo>
                    <a:pt x="28677" y="3931"/>
                  </a:lnTo>
                  <a:lnTo>
                    <a:pt x="28301" y="4136"/>
                  </a:lnTo>
                  <a:lnTo>
                    <a:pt x="27788" y="4341"/>
                  </a:lnTo>
                  <a:lnTo>
                    <a:pt x="27173" y="4478"/>
                  </a:lnTo>
                  <a:lnTo>
                    <a:pt x="26489" y="4649"/>
                  </a:lnTo>
                  <a:lnTo>
                    <a:pt x="25703" y="4751"/>
                  </a:lnTo>
                  <a:lnTo>
                    <a:pt x="24815" y="4888"/>
                  </a:lnTo>
                  <a:lnTo>
                    <a:pt x="23892" y="4957"/>
                  </a:lnTo>
                  <a:lnTo>
                    <a:pt x="22901" y="5059"/>
                  </a:lnTo>
                  <a:lnTo>
                    <a:pt x="20713" y="5162"/>
                  </a:lnTo>
                  <a:lnTo>
                    <a:pt x="18355" y="5196"/>
                  </a:lnTo>
                  <a:lnTo>
                    <a:pt x="15928" y="5196"/>
                  </a:lnTo>
                  <a:lnTo>
                    <a:pt x="13433" y="5162"/>
                  </a:lnTo>
                  <a:lnTo>
                    <a:pt x="10972" y="5093"/>
                  </a:lnTo>
                  <a:lnTo>
                    <a:pt x="8580" y="4991"/>
                  </a:lnTo>
                  <a:lnTo>
                    <a:pt x="6324" y="4888"/>
                  </a:lnTo>
                  <a:lnTo>
                    <a:pt x="4273" y="4751"/>
                  </a:lnTo>
                  <a:lnTo>
                    <a:pt x="2496" y="4615"/>
                  </a:lnTo>
                  <a:lnTo>
                    <a:pt x="1060" y="4478"/>
                  </a:lnTo>
                  <a:lnTo>
                    <a:pt x="1" y="4341"/>
                  </a:lnTo>
                  <a:lnTo>
                    <a:pt x="274" y="6631"/>
                  </a:lnTo>
                  <a:lnTo>
                    <a:pt x="411" y="8169"/>
                  </a:lnTo>
                  <a:lnTo>
                    <a:pt x="479" y="9058"/>
                  </a:lnTo>
                  <a:lnTo>
                    <a:pt x="514" y="9263"/>
                  </a:lnTo>
                  <a:lnTo>
                    <a:pt x="582" y="9366"/>
                  </a:lnTo>
                  <a:lnTo>
                    <a:pt x="787" y="9434"/>
                  </a:lnTo>
                  <a:lnTo>
                    <a:pt x="1129" y="9468"/>
                  </a:lnTo>
                  <a:lnTo>
                    <a:pt x="2325" y="9536"/>
                  </a:lnTo>
                  <a:lnTo>
                    <a:pt x="4034" y="9571"/>
                  </a:lnTo>
                  <a:lnTo>
                    <a:pt x="6153" y="9536"/>
                  </a:lnTo>
                  <a:lnTo>
                    <a:pt x="8648" y="9502"/>
                  </a:lnTo>
                  <a:lnTo>
                    <a:pt x="11417" y="9434"/>
                  </a:lnTo>
                  <a:lnTo>
                    <a:pt x="17364" y="9229"/>
                  </a:lnTo>
                  <a:lnTo>
                    <a:pt x="23311" y="8990"/>
                  </a:lnTo>
                  <a:lnTo>
                    <a:pt x="28540" y="8716"/>
                  </a:lnTo>
                  <a:lnTo>
                    <a:pt x="32368" y="8443"/>
                  </a:lnTo>
                  <a:lnTo>
                    <a:pt x="33530" y="8340"/>
                  </a:lnTo>
                  <a:lnTo>
                    <a:pt x="33872" y="8306"/>
                  </a:lnTo>
                  <a:lnTo>
                    <a:pt x="34077" y="8272"/>
                  </a:lnTo>
                  <a:lnTo>
                    <a:pt x="34248" y="8135"/>
                  </a:lnTo>
                  <a:lnTo>
                    <a:pt x="34385" y="7998"/>
                  </a:lnTo>
                  <a:lnTo>
                    <a:pt x="34453" y="7759"/>
                  </a:lnTo>
                  <a:lnTo>
                    <a:pt x="34487" y="7520"/>
                  </a:lnTo>
                  <a:lnTo>
                    <a:pt x="34487" y="7246"/>
                  </a:lnTo>
                  <a:lnTo>
                    <a:pt x="34453" y="6905"/>
                  </a:lnTo>
                  <a:lnTo>
                    <a:pt x="34385" y="6597"/>
                  </a:lnTo>
                  <a:lnTo>
                    <a:pt x="34316" y="6221"/>
                  </a:lnTo>
                  <a:lnTo>
                    <a:pt x="34180" y="5879"/>
                  </a:lnTo>
                  <a:lnTo>
                    <a:pt x="34043" y="5538"/>
                  </a:lnTo>
                  <a:lnTo>
                    <a:pt x="33872" y="5196"/>
                  </a:lnTo>
                  <a:lnTo>
                    <a:pt x="33667" y="4854"/>
                  </a:lnTo>
                  <a:lnTo>
                    <a:pt x="33462" y="4546"/>
                  </a:lnTo>
                  <a:lnTo>
                    <a:pt x="33257" y="4273"/>
                  </a:lnTo>
                  <a:lnTo>
                    <a:pt x="33018" y="4034"/>
                  </a:lnTo>
                  <a:lnTo>
                    <a:pt x="32778" y="3829"/>
                  </a:lnTo>
                  <a:lnTo>
                    <a:pt x="32436" y="3624"/>
                  </a:lnTo>
                  <a:lnTo>
                    <a:pt x="31821" y="3282"/>
                  </a:lnTo>
                  <a:lnTo>
                    <a:pt x="30044" y="2359"/>
                  </a:lnTo>
                  <a:lnTo>
                    <a:pt x="27754" y="1197"/>
                  </a:lnTo>
                  <a:lnTo>
                    <a:pt x="25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2139925" y="4054175"/>
              <a:ext cx="2273750" cy="951050"/>
            </a:xfrm>
            <a:custGeom>
              <a:avLst/>
              <a:gdLst/>
              <a:ahLst/>
              <a:cxnLst/>
              <a:rect l="l" t="t" r="r" b="b"/>
              <a:pathLst>
                <a:path w="90950" h="38042" extrusionOk="0">
                  <a:moveTo>
                    <a:pt x="57215" y="0"/>
                  </a:moveTo>
                  <a:lnTo>
                    <a:pt x="56156" y="35"/>
                  </a:lnTo>
                  <a:lnTo>
                    <a:pt x="55096" y="171"/>
                  </a:lnTo>
                  <a:lnTo>
                    <a:pt x="54003" y="376"/>
                  </a:lnTo>
                  <a:lnTo>
                    <a:pt x="52875" y="616"/>
                  </a:lnTo>
                  <a:lnTo>
                    <a:pt x="51713" y="923"/>
                  </a:lnTo>
                  <a:lnTo>
                    <a:pt x="50516" y="1299"/>
                  </a:lnTo>
                  <a:lnTo>
                    <a:pt x="49286" y="1709"/>
                  </a:lnTo>
                  <a:lnTo>
                    <a:pt x="48056" y="2154"/>
                  </a:lnTo>
                  <a:lnTo>
                    <a:pt x="46791" y="2666"/>
                  </a:lnTo>
                  <a:lnTo>
                    <a:pt x="45492" y="3213"/>
                  </a:lnTo>
                  <a:lnTo>
                    <a:pt x="44193" y="3794"/>
                  </a:lnTo>
                  <a:lnTo>
                    <a:pt x="42860" y="4409"/>
                  </a:lnTo>
                  <a:lnTo>
                    <a:pt x="40160" y="5708"/>
                  </a:lnTo>
                  <a:lnTo>
                    <a:pt x="37426" y="7144"/>
                  </a:lnTo>
                  <a:lnTo>
                    <a:pt x="34623" y="8613"/>
                  </a:lnTo>
                  <a:lnTo>
                    <a:pt x="28950" y="11724"/>
                  </a:lnTo>
                  <a:lnTo>
                    <a:pt x="26113" y="13296"/>
                  </a:lnTo>
                  <a:lnTo>
                    <a:pt x="23242" y="14834"/>
                  </a:lnTo>
                  <a:lnTo>
                    <a:pt x="20439" y="16338"/>
                  </a:lnTo>
                  <a:lnTo>
                    <a:pt x="17637" y="17739"/>
                  </a:lnTo>
                  <a:lnTo>
                    <a:pt x="0" y="25566"/>
                  </a:lnTo>
                  <a:lnTo>
                    <a:pt x="410" y="26455"/>
                  </a:lnTo>
                  <a:lnTo>
                    <a:pt x="821" y="27343"/>
                  </a:lnTo>
                  <a:lnTo>
                    <a:pt x="1265" y="28198"/>
                  </a:lnTo>
                  <a:lnTo>
                    <a:pt x="1709" y="29018"/>
                  </a:lnTo>
                  <a:lnTo>
                    <a:pt x="2188" y="29770"/>
                  </a:lnTo>
                  <a:lnTo>
                    <a:pt x="2666" y="30522"/>
                  </a:lnTo>
                  <a:lnTo>
                    <a:pt x="3179" y="31240"/>
                  </a:lnTo>
                  <a:lnTo>
                    <a:pt x="3726" y="31923"/>
                  </a:lnTo>
                  <a:lnTo>
                    <a:pt x="4273" y="32539"/>
                  </a:lnTo>
                  <a:lnTo>
                    <a:pt x="4820" y="33154"/>
                  </a:lnTo>
                  <a:lnTo>
                    <a:pt x="5401" y="33701"/>
                  </a:lnTo>
                  <a:lnTo>
                    <a:pt x="6016" y="34247"/>
                  </a:lnTo>
                  <a:lnTo>
                    <a:pt x="6631" y="34760"/>
                  </a:lnTo>
                  <a:lnTo>
                    <a:pt x="7280" y="35204"/>
                  </a:lnTo>
                  <a:lnTo>
                    <a:pt x="7930" y="35649"/>
                  </a:lnTo>
                  <a:lnTo>
                    <a:pt x="8613" y="36025"/>
                  </a:lnTo>
                  <a:lnTo>
                    <a:pt x="9331" y="36401"/>
                  </a:lnTo>
                  <a:lnTo>
                    <a:pt x="10049" y="36708"/>
                  </a:lnTo>
                  <a:lnTo>
                    <a:pt x="10767" y="37016"/>
                  </a:lnTo>
                  <a:lnTo>
                    <a:pt x="11519" y="37255"/>
                  </a:lnTo>
                  <a:lnTo>
                    <a:pt x="12305" y="37460"/>
                  </a:lnTo>
                  <a:lnTo>
                    <a:pt x="13091" y="37665"/>
                  </a:lnTo>
                  <a:lnTo>
                    <a:pt x="13911" y="37802"/>
                  </a:lnTo>
                  <a:lnTo>
                    <a:pt x="14731" y="37905"/>
                  </a:lnTo>
                  <a:lnTo>
                    <a:pt x="15586" y="37973"/>
                  </a:lnTo>
                  <a:lnTo>
                    <a:pt x="16474" y="38041"/>
                  </a:lnTo>
                  <a:lnTo>
                    <a:pt x="17363" y="38041"/>
                  </a:lnTo>
                  <a:lnTo>
                    <a:pt x="18286" y="38007"/>
                  </a:lnTo>
                  <a:lnTo>
                    <a:pt x="19209" y="37939"/>
                  </a:lnTo>
                  <a:lnTo>
                    <a:pt x="20166" y="37836"/>
                  </a:lnTo>
                  <a:lnTo>
                    <a:pt x="21123" y="37700"/>
                  </a:lnTo>
                  <a:lnTo>
                    <a:pt x="22114" y="37529"/>
                  </a:lnTo>
                  <a:lnTo>
                    <a:pt x="23447" y="37255"/>
                  </a:lnTo>
                  <a:lnTo>
                    <a:pt x="24780" y="36948"/>
                  </a:lnTo>
                  <a:lnTo>
                    <a:pt x="26147" y="36537"/>
                  </a:lnTo>
                  <a:lnTo>
                    <a:pt x="27548" y="36093"/>
                  </a:lnTo>
                  <a:lnTo>
                    <a:pt x="28915" y="35615"/>
                  </a:lnTo>
                  <a:lnTo>
                    <a:pt x="30317" y="35102"/>
                  </a:lnTo>
                  <a:lnTo>
                    <a:pt x="31752" y="34521"/>
                  </a:lnTo>
                  <a:lnTo>
                    <a:pt x="33154" y="33940"/>
                  </a:lnTo>
                  <a:lnTo>
                    <a:pt x="34555" y="33325"/>
                  </a:lnTo>
                  <a:lnTo>
                    <a:pt x="35956" y="32675"/>
                  </a:lnTo>
                  <a:lnTo>
                    <a:pt x="37323" y="31992"/>
                  </a:lnTo>
                  <a:lnTo>
                    <a:pt x="38691" y="31308"/>
                  </a:lnTo>
                  <a:lnTo>
                    <a:pt x="41322" y="29941"/>
                  </a:lnTo>
                  <a:lnTo>
                    <a:pt x="43852" y="28540"/>
                  </a:lnTo>
                  <a:lnTo>
                    <a:pt x="46210" y="27207"/>
                  </a:lnTo>
                  <a:lnTo>
                    <a:pt x="48363" y="25908"/>
                  </a:lnTo>
                  <a:lnTo>
                    <a:pt x="50311" y="24712"/>
                  </a:lnTo>
                  <a:lnTo>
                    <a:pt x="51952" y="23686"/>
                  </a:lnTo>
                  <a:lnTo>
                    <a:pt x="54344" y="22148"/>
                  </a:lnTo>
                  <a:lnTo>
                    <a:pt x="54994" y="21738"/>
                  </a:lnTo>
                  <a:lnTo>
                    <a:pt x="55233" y="21601"/>
                  </a:lnTo>
                  <a:lnTo>
                    <a:pt x="57557" y="23413"/>
                  </a:lnTo>
                  <a:lnTo>
                    <a:pt x="60633" y="25737"/>
                  </a:lnTo>
                  <a:lnTo>
                    <a:pt x="64119" y="28369"/>
                  </a:lnTo>
                  <a:lnTo>
                    <a:pt x="67742" y="31035"/>
                  </a:lnTo>
                  <a:lnTo>
                    <a:pt x="73929" y="35615"/>
                  </a:lnTo>
                  <a:lnTo>
                    <a:pt x="76595" y="37529"/>
                  </a:lnTo>
                  <a:lnTo>
                    <a:pt x="88557" y="23857"/>
                  </a:lnTo>
                  <a:lnTo>
                    <a:pt x="90950" y="21123"/>
                  </a:lnTo>
                  <a:lnTo>
                    <a:pt x="90061" y="20268"/>
                  </a:lnTo>
                  <a:lnTo>
                    <a:pt x="87532" y="18013"/>
                  </a:lnTo>
                  <a:lnTo>
                    <a:pt x="85789" y="16509"/>
                  </a:lnTo>
                  <a:lnTo>
                    <a:pt x="83806" y="14800"/>
                  </a:lnTo>
                  <a:lnTo>
                    <a:pt x="81585" y="12988"/>
                  </a:lnTo>
                  <a:lnTo>
                    <a:pt x="79158" y="11108"/>
                  </a:lnTo>
                  <a:lnTo>
                    <a:pt x="76663" y="9194"/>
                  </a:lnTo>
                  <a:lnTo>
                    <a:pt x="75364" y="8237"/>
                  </a:lnTo>
                  <a:lnTo>
                    <a:pt x="74031" y="7315"/>
                  </a:lnTo>
                  <a:lnTo>
                    <a:pt x="72733" y="6426"/>
                  </a:lnTo>
                  <a:lnTo>
                    <a:pt x="71400" y="5537"/>
                  </a:lnTo>
                  <a:lnTo>
                    <a:pt x="70067" y="4717"/>
                  </a:lnTo>
                  <a:lnTo>
                    <a:pt x="68768" y="3931"/>
                  </a:lnTo>
                  <a:lnTo>
                    <a:pt x="67469" y="3179"/>
                  </a:lnTo>
                  <a:lnTo>
                    <a:pt x="66170" y="2495"/>
                  </a:lnTo>
                  <a:lnTo>
                    <a:pt x="64906" y="1880"/>
                  </a:lnTo>
                  <a:lnTo>
                    <a:pt x="63675" y="1368"/>
                  </a:lnTo>
                  <a:lnTo>
                    <a:pt x="62479" y="889"/>
                  </a:lnTo>
                  <a:lnTo>
                    <a:pt x="61317" y="513"/>
                  </a:lnTo>
                  <a:lnTo>
                    <a:pt x="60770" y="376"/>
                  </a:lnTo>
                  <a:lnTo>
                    <a:pt x="60223" y="240"/>
                  </a:lnTo>
                  <a:lnTo>
                    <a:pt x="59676" y="137"/>
                  </a:lnTo>
                  <a:lnTo>
                    <a:pt x="59164" y="69"/>
                  </a:lnTo>
                  <a:lnTo>
                    <a:pt x="5820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2139925" y="4054175"/>
              <a:ext cx="2273750" cy="951050"/>
            </a:xfrm>
            <a:custGeom>
              <a:avLst/>
              <a:gdLst/>
              <a:ahLst/>
              <a:cxnLst/>
              <a:rect l="l" t="t" r="r" b="b"/>
              <a:pathLst>
                <a:path w="90950" h="38042" fill="none" extrusionOk="0">
                  <a:moveTo>
                    <a:pt x="90950" y="21123"/>
                  </a:moveTo>
                  <a:lnTo>
                    <a:pt x="88557" y="23857"/>
                  </a:lnTo>
                  <a:lnTo>
                    <a:pt x="76595" y="37529"/>
                  </a:lnTo>
                  <a:lnTo>
                    <a:pt x="76595" y="37529"/>
                  </a:lnTo>
                  <a:lnTo>
                    <a:pt x="73929" y="35615"/>
                  </a:lnTo>
                  <a:lnTo>
                    <a:pt x="67742" y="31035"/>
                  </a:lnTo>
                  <a:lnTo>
                    <a:pt x="64119" y="28369"/>
                  </a:lnTo>
                  <a:lnTo>
                    <a:pt x="60633" y="25737"/>
                  </a:lnTo>
                  <a:lnTo>
                    <a:pt x="57557" y="23413"/>
                  </a:lnTo>
                  <a:lnTo>
                    <a:pt x="55233" y="21601"/>
                  </a:lnTo>
                  <a:lnTo>
                    <a:pt x="55233" y="21601"/>
                  </a:lnTo>
                  <a:lnTo>
                    <a:pt x="54994" y="21738"/>
                  </a:lnTo>
                  <a:lnTo>
                    <a:pt x="54344" y="22148"/>
                  </a:lnTo>
                  <a:lnTo>
                    <a:pt x="51952" y="23686"/>
                  </a:lnTo>
                  <a:lnTo>
                    <a:pt x="50311" y="24712"/>
                  </a:lnTo>
                  <a:lnTo>
                    <a:pt x="48363" y="25908"/>
                  </a:lnTo>
                  <a:lnTo>
                    <a:pt x="46210" y="27207"/>
                  </a:lnTo>
                  <a:lnTo>
                    <a:pt x="43852" y="28540"/>
                  </a:lnTo>
                  <a:lnTo>
                    <a:pt x="41322" y="29941"/>
                  </a:lnTo>
                  <a:lnTo>
                    <a:pt x="38691" y="31308"/>
                  </a:lnTo>
                  <a:lnTo>
                    <a:pt x="37323" y="31992"/>
                  </a:lnTo>
                  <a:lnTo>
                    <a:pt x="35956" y="32675"/>
                  </a:lnTo>
                  <a:lnTo>
                    <a:pt x="34555" y="33325"/>
                  </a:lnTo>
                  <a:lnTo>
                    <a:pt x="33154" y="33940"/>
                  </a:lnTo>
                  <a:lnTo>
                    <a:pt x="31752" y="34521"/>
                  </a:lnTo>
                  <a:lnTo>
                    <a:pt x="30317" y="35102"/>
                  </a:lnTo>
                  <a:lnTo>
                    <a:pt x="28915" y="35615"/>
                  </a:lnTo>
                  <a:lnTo>
                    <a:pt x="27548" y="36093"/>
                  </a:lnTo>
                  <a:lnTo>
                    <a:pt x="26147" y="36537"/>
                  </a:lnTo>
                  <a:lnTo>
                    <a:pt x="24780" y="36948"/>
                  </a:lnTo>
                  <a:lnTo>
                    <a:pt x="23447" y="37255"/>
                  </a:lnTo>
                  <a:lnTo>
                    <a:pt x="22114" y="37529"/>
                  </a:lnTo>
                  <a:lnTo>
                    <a:pt x="22114" y="37529"/>
                  </a:lnTo>
                  <a:lnTo>
                    <a:pt x="21123" y="37700"/>
                  </a:lnTo>
                  <a:lnTo>
                    <a:pt x="20166" y="37836"/>
                  </a:lnTo>
                  <a:lnTo>
                    <a:pt x="19209" y="37939"/>
                  </a:lnTo>
                  <a:lnTo>
                    <a:pt x="18286" y="38007"/>
                  </a:lnTo>
                  <a:lnTo>
                    <a:pt x="17363" y="38041"/>
                  </a:lnTo>
                  <a:lnTo>
                    <a:pt x="16474" y="38041"/>
                  </a:lnTo>
                  <a:lnTo>
                    <a:pt x="15586" y="37973"/>
                  </a:lnTo>
                  <a:lnTo>
                    <a:pt x="14731" y="37905"/>
                  </a:lnTo>
                  <a:lnTo>
                    <a:pt x="13911" y="37802"/>
                  </a:lnTo>
                  <a:lnTo>
                    <a:pt x="13091" y="37665"/>
                  </a:lnTo>
                  <a:lnTo>
                    <a:pt x="12305" y="37460"/>
                  </a:lnTo>
                  <a:lnTo>
                    <a:pt x="11519" y="37255"/>
                  </a:lnTo>
                  <a:lnTo>
                    <a:pt x="10767" y="37016"/>
                  </a:lnTo>
                  <a:lnTo>
                    <a:pt x="10049" y="36708"/>
                  </a:lnTo>
                  <a:lnTo>
                    <a:pt x="9331" y="36401"/>
                  </a:lnTo>
                  <a:lnTo>
                    <a:pt x="8613" y="36025"/>
                  </a:lnTo>
                  <a:lnTo>
                    <a:pt x="7930" y="35649"/>
                  </a:lnTo>
                  <a:lnTo>
                    <a:pt x="7280" y="35204"/>
                  </a:lnTo>
                  <a:lnTo>
                    <a:pt x="6631" y="34760"/>
                  </a:lnTo>
                  <a:lnTo>
                    <a:pt x="6016" y="34247"/>
                  </a:lnTo>
                  <a:lnTo>
                    <a:pt x="5401" y="33701"/>
                  </a:lnTo>
                  <a:lnTo>
                    <a:pt x="4820" y="33154"/>
                  </a:lnTo>
                  <a:lnTo>
                    <a:pt x="4273" y="32539"/>
                  </a:lnTo>
                  <a:lnTo>
                    <a:pt x="3726" y="31923"/>
                  </a:lnTo>
                  <a:lnTo>
                    <a:pt x="3179" y="31240"/>
                  </a:lnTo>
                  <a:lnTo>
                    <a:pt x="2666" y="30522"/>
                  </a:lnTo>
                  <a:lnTo>
                    <a:pt x="2188" y="29770"/>
                  </a:lnTo>
                  <a:lnTo>
                    <a:pt x="1709" y="29018"/>
                  </a:lnTo>
                  <a:lnTo>
                    <a:pt x="1265" y="28198"/>
                  </a:lnTo>
                  <a:lnTo>
                    <a:pt x="821" y="27343"/>
                  </a:lnTo>
                  <a:lnTo>
                    <a:pt x="410" y="26455"/>
                  </a:lnTo>
                  <a:lnTo>
                    <a:pt x="0" y="25566"/>
                  </a:lnTo>
                  <a:lnTo>
                    <a:pt x="17637" y="17739"/>
                  </a:lnTo>
                  <a:lnTo>
                    <a:pt x="17637" y="17739"/>
                  </a:lnTo>
                  <a:lnTo>
                    <a:pt x="20439" y="16338"/>
                  </a:lnTo>
                  <a:lnTo>
                    <a:pt x="23242" y="14834"/>
                  </a:lnTo>
                  <a:lnTo>
                    <a:pt x="26113" y="13296"/>
                  </a:lnTo>
                  <a:lnTo>
                    <a:pt x="28950" y="11724"/>
                  </a:lnTo>
                  <a:lnTo>
                    <a:pt x="34623" y="8613"/>
                  </a:lnTo>
                  <a:lnTo>
                    <a:pt x="37426" y="7144"/>
                  </a:lnTo>
                  <a:lnTo>
                    <a:pt x="40160" y="5708"/>
                  </a:lnTo>
                  <a:lnTo>
                    <a:pt x="42860" y="4409"/>
                  </a:lnTo>
                  <a:lnTo>
                    <a:pt x="44193" y="3794"/>
                  </a:lnTo>
                  <a:lnTo>
                    <a:pt x="45492" y="3213"/>
                  </a:lnTo>
                  <a:lnTo>
                    <a:pt x="46791" y="2666"/>
                  </a:lnTo>
                  <a:lnTo>
                    <a:pt x="48056" y="2154"/>
                  </a:lnTo>
                  <a:lnTo>
                    <a:pt x="49286" y="1709"/>
                  </a:lnTo>
                  <a:lnTo>
                    <a:pt x="50516" y="1299"/>
                  </a:lnTo>
                  <a:lnTo>
                    <a:pt x="51713" y="923"/>
                  </a:lnTo>
                  <a:lnTo>
                    <a:pt x="52875" y="616"/>
                  </a:lnTo>
                  <a:lnTo>
                    <a:pt x="54003" y="376"/>
                  </a:lnTo>
                  <a:lnTo>
                    <a:pt x="55096" y="171"/>
                  </a:lnTo>
                  <a:lnTo>
                    <a:pt x="56156" y="35"/>
                  </a:lnTo>
                  <a:lnTo>
                    <a:pt x="57215" y="0"/>
                  </a:lnTo>
                  <a:lnTo>
                    <a:pt x="58207" y="0"/>
                  </a:lnTo>
                  <a:lnTo>
                    <a:pt x="59164" y="69"/>
                  </a:lnTo>
                  <a:lnTo>
                    <a:pt x="59164" y="69"/>
                  </a:lnTo>
                  <a:lnTo>
                    <a:pt x="59676" y="137"/>
                  </a:lnTo>
                  <a:lnTo>
                    <a:pt x="60223" y="240"/>
                  </a:lnTo>
                  <a:lnTo>
                    <a:pt x="60770" y="376"/>
                  </a:lnTo>
                  <a:lnTo>
                    <a:pt x="61317" y="513"/>
                  </a:lnTo>
                  <a:lnTo>
                    <a:pt x="62479" y="889"/>
                  </a:lnTo>
                  <a:lnTo>
                    <a:pt x="63675" y="1368"/>
                  </a:lnTo>
                  <a:lnTo>
                    <a:pt x="64906" y="1880"/>
                  </a:lnTo>
                  <a:lnTo>
                    <a:pt x="66170" y="2495"/>
                  </a:lnTo>
                  <a:lnTo>
                    <a:pt x="67469" y="3179"/>
                  </a:lnTo>
                  <a:lnTo>
                    <a:pt x="68768" y="3931"/>
                  </a:lnTo>
                  <a:lnTo>
                    <a:pt x="70067" y="4717"/>
                  </a:lnTo>
                  <a:lnTo>
                    <a:pt x="71400" y="5537"/>
                  </a:lnTo>
                  <a:lnTo>
                    <a:pt x="72733" y="6426"/>
                  </a:lnTo>
                  <a:lnTo>
                    <a:pt x="74031" y="7315"/>
                  </a:lnTo>
                  <a:lnTo>
                    <a:pt x="75364" y="8237"/>
                  </a:lnTo>
                  <a:lnTo>
                    <a:pt x="76663" y="9194"/>
                  </a:lnTo>
                  <a:lnTo>
                    <a:pt x="79158" y="11108"/>
                  </a:lnTo>
                  <a:lnTo>
                    <a:pt x="81585" y="12988"/>
                  </a:lnTo>
                  <a:lnTo>
                    <a:pt x="83806" y="14800"/>
                  </a:lnTo>
                  <a:lnTo>
                    <a:pt x="85789" y="16509"/>
                  </a:lnTo>
                  <a:lnTo>
                    <a:pt x="87532" y="18013"/>
                  </a:lnTo>
                  <a:lnTo>
                    <a:pt x="90061" y="20268"/>
                  </a:lnTo>
                  <a:lnTo>
                    <a:pt x="90950" y="211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4012050" y="4556600"/>
              <a:ext cx="310200" cy="348650"/>
            </a:xfrm>
            <a:custGeom>
              <a:avLst/>
              <a:gdLst/>
              <a:ahLst/>
              <a:cxnLst/>
              <a:rect l="l" t="t" r="r" b="b"/>
              <a:pathLst>
                <a:path w="12408" h="13946" extrusionOk="0">
                  <a:moveTo>
                    <a:pt x="12339" y="0"/>
                  </a:moveTo>
                  <a:lnTo>
                    <a:pt x="12305" y="35"/>
                  </a:lnTo>
                  <a:lnTo>
                    <a:pt x="10186" y="2290"/>
                  </a:lnTo>
                  <a:lnTo>
                    <a:pt x="8101" y="4580"/>
                  </a:lnTo>
                  <a:lnTo>
                    <a:pt x="6461" y="6392"/>
                  </a:lnTo>
                  <a:lnTo>
                    <a:pt x="3931" y="9195"/>
                  </a:lnTo>
                  <a:lnTo>
                    <a:pt x="2633" y="10698"/>
                  </a:lnTo>
                  <a:lnTo>
                    <a:pt x="1470" y="12031"/>
                  </a:lnTo>
                  <a:lnTo>
                    <a:pt x="548" y="13159"/>
                  </a:lnTo>
                  <a:lnTo>
                    <a:pt x="240" y="13569"/>
                  </a:lnTo>
                  <a:lnTo>
                    <a:pt x="1" y="13911"/>
                  </a:lnTo>
                  <a:lnTo>
                    <a:pt x="1" y="13945"/>
                  </a:lnTo>
                  <a:lnTo>
                    <a:pt x="69" y="13945"/>
                  </a:lnTo>
                  <a:lnTo>
                    <a:pt x="343" y="13706"/>
                  </a:lnTo>
                  <a:lnTo>
                    <a:pt x="719" y="13296"/>
                  </a:lnTo>
                  <a:lnTo>
                    <a:pt x="1744" y="12271"/>
                  </a:lnTo>
                  <a:lnTo>
                    <a:pt x="2940" y="10938"/>
                  </a:lnTo>
                  <a:lnTo>
                    <a:pt x="4273" y="9502"/>
                  </a:lnTo>
                  <a:lnTo>
                    <a:pt x="6768" y="6665"/>
                  </a:lnTo>
                  <a:lnTo>
                    <a:pt x="8375" y="4820"/>
                  </a:lnTo>
                  <a:lnTo>
                    <a:pt x="10391" y="2461"/>
                  </a:lnTo>
                  <a:lnTo>
                    <a:pt x="12373" y="69"/>
                  </a:lnTo>
                  <a:lnTo>
                    <a:pt x="12408" y="35"/>
                  </a:lnTo>
                  <a:lnTo>
                    <a:pt x="12373" y="35"/>
                  </a:lnTo>
                  <a:lnTo>
                    <a:pt x="123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2139925" y="4420750"/>
              <a:ext cx="2166100" cy="584475"/>
            </a:xfrm>
            <a:custGeom>
              <a:avLst/>
              <a:gdLst/>
              <a:ahLst/>
              <a:cxnLst/>
              <a:rect l="l" t="t" r="r" b="b"/>
              <a:pathLst>
                <a:path w="86644" h="23379" extrusionOk="0">
                  <a:moveTo>
                    <a:pt x="23584" y="0"/>
                  </a:moveTo>
                  <a:lnTo>
                    <a:pt x="20610" y="1572"/>
                  </a:lnTo>
                  <a:lnTo>
                    <a:pt x="17637" y="3076"/>
                  </a:lnTo>
                  <a:lnTo>
                    <a:pt x="0" y="10903"/>
                  </a:lnTo>
                  <a:lnTo>
                    <a:pt x="376" y="11792"/>
                  </a:lnTo>
                  <a:lnTo>
                    <a:pt x="821" y="12680"/>
                  </a:lnTo>
                  <a:lnTo>
                    <a:pt x="1265" y="13535"/>
                  </a:lnTo>
                  <a:lnTo>
                    <a:pt x="1709" y="14355"/>
                  </a:lnTo>
                  <a:lnTo>
                    <a:pt x="2188" y="15107"/>
                  </a:lnTo>
                  <a:lnTo>
                    <a:pt x="2666" y="15859"/>
                  </a:lnTo>
                  <a:lnTo>
                    <a:pt x="3179" y="16577"/>
                  </a:lnTo>
                  <a:lnTo>
                    <a:pt x="3726" y="17260"/>
                  </a:lnTo>
                  <a:lnTo>
                    <a:pt x="4273" y="17876"/>
                  </a:lnTo>
                  <a:lnTo>
                    <a:pt x="4820" y="18491"/>
                  </a:lnTo>
                  <a:lnTo>
                    <a:pt x="5401" y="19038"/>
                  </a:lnTo>
                  <a:lnTo>
                    <a:pt x="6016" y="19584"/>
                  </a:lnTo>
                  <a:lnTo>
                    <a:pt x="6631" y="20097"/>
                  </a:lnTo>
                  <a:lnTo>
                    <a:pt x="7280" y="20541"/>
                  </a:lnTo>
                  <a:lnTo>
                    <a:pt x="7930" y="20986"/>
                  </a:lnTo>
                  <a:lnTo>
                    <a:pt x="8613" y="21362"/>
                  </a:lnTo>
                  <a:lnTo>
                    <a:pt x="9331" y="21738"/>
                  </a:lnTo>
                  <a:lnTo>
                    <a:pt x="10049" y="22045"/>
                  </a:lnTo>
                  <a:lnTo>
                    <a:pt x="10767" y="22353"/>
                  </a:lnTo>
                  <a:lnTo>
                    <a:pt x="11519" y="22592"/>
                  </a:lnTo>
                  <a:lnTo>
                    <a:pt x="12305" y="22797"/>
                  </a:lnTo>
                  <a:lnTo>
                    <a:pt x="13091" y="23002"/>
                  </a:lnTo>
                  <a:lnTo>
                    <a:pt x="13911" y="23139"/>
                  </a:lnTo>
                  <a:lnTo>
                    <a:pt x="14731" y="23242"/>
                  </a:lnTo>
                  <a:lnTo>
                    <a:pt x="15586" y="23344"/>
                  </a:lnTo>
                  <a:lnTo>
                    <a:pt x="16474" y="23378"/>
                  </a:lnTo>
                  <a:lnTo>
                    <a:pt x="17363" y="23378"/>
                  </a:lnTo>
                  <a:lnTo>
                    <a:pt x="18286" y="23344"/>
                  </a:lnTo>
                  <a:lnTo>
                    <a:pt x="19209" y="23276"/>
                  </a:lnTo>
                  <a:lnTo>
                    <a:pt x="20166" y="23173"/>
                  </a:lnTo>
                  <a:lnTo>
                    <a:pt x="21123" y="23071"/>
                  </a:lnTo>
                  <a:lnTo>
                    <a:pt x="22114" y="22900"/>
                  </a:lnTo>
                  <a:lnTo>
                    <a:pt x="23447" y="22626"/>
                  </a:lnTo>
                  <a:lnTo>
                    <a:pt x="24780" y="22285"/>
                  </a:lnTo>
                  <a:lnTo>
                    <a:pt x="26147" y="21874"/>
                  </a:lnTo>
                  <a:lnTo>
                    <a:pt x="27548" y="21430"/>
                  </a:lnTo>
                  <a:lnTo>
                    <a:pt x="28915" y="20952"/>
                  </a:lnTo>
                  <a:lnTo>
                    <a:pt x="30317" y="20439"/>
                  </a:lnTo>
                  <a:lnTo>
                    <a:pt x="31752" y="19858"/>
                  </a:lnTo>
                  <a:lnTo>
                    <a:pt x="33154" y="19277"/>
                  </a:lnTo>
                  <a:lnTo>
                    <a:pt x="34555" y="18662"/>
                  </a:lnTo>
                  <a:lnTo>
                    <a:pt x="35956" y="18012"/>
                  </a:lnTo>
                  <a:lnTo>
                    <a:pt x="37323" y="17329"/>
                  </a:lnTo>
                  <a:lnTo>
                    <a:pt x="38691" y="16645"/>
                  </a:lnTo>
                  <a:lnTo>
                    <a:pt x="41322" y="15278"/>
                  </a:lnTo>
                  <a:lnTo>
                    <a:pt x="43852" y="13877"/>
                  </a:lnTo>
                  <a:lnTo>
                    <a:pt x="46210" y="12544"/>
                  </a:lnTo>
                  <a:lnTo>
                    <a:pt x="48363" y="11245"/>
                  </a:lnTo>
                  <a:lnTo>
                    <a:pt x="50311" y="10049"/>
                  </a:lnTo>
                  <a:lnTo>
                    <a:pt x="51952" y="9023"/>
                  </a:lnTo>
                  <a:lnTo>
                    <a:pt x="54344" y="7485"/>
                  </a:lnTo>
                  <a:lnTo>
                    <a:pt x="54994" y="7075"/>
                  </a:lnTo>
                  <a:lnTo>
                    <a:pt x="55233" y="6938"/>
                  </a:lnTo>
                  <a:lnTo>
                    <a:pt x="57557" y="8750"/>
                  </a:lnTo>
                  <a:lnTo>
                    <a:pt x="60633" y="11108"/>
                  </a:lnTo>
                  <a:lnTo>
                    <a:pt x="64119" y="13706"/>
                  </a:lnTo>
                  <a:lnTo>
                    <a:pt x="67742" y="16406"/>
                  </a:lnTo>
                  <a:lnTo>
                    <a:pt x="73929" y="20952"/>
                  </a:lnTo>
                  <a:lnTo>
                    <a:pt x="76595" y="22900"/>
                  </a:lnTo>
                  <a:lnTo>
                    <a:pt x="86643" y="11382"/>
                  </a:lnTo>
                  <a:lnTo>
                    <a:pt x="55848" y="5845"/>
                  </a:lnTo>
                  <a:lnTo>
                    <a:pt x="235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2139925" y="4420750"/>
              <a:ext cx="2166100" cy="584475"/>
            </a:xfrm>
            <a:custGeom>
              <a:avLst/>
              <a:gdLst/>
              <a:ahLst/>
              <a:cxnLst/>
              <a:rect l="l" t="t" r="r" b="b"/>
              <a:pathLst>
                <a:path w="86644" h="23379" fill="none" extrusionOk="0">
                  <a:moveTo>
                    <a:pt x="86643" y="11382"/>
                  </a:moveTo>
                  <a:lnTo>
                    <a:pt x="76595" y="22900"/>
                  </a:lnTo>
                  <a:lnTo>
                    <a:pt x="76595" y="22900"/>
                  </a:lnTo>
                  <a:lnTo>
                    <a:pt x="73929" y="20952"/>
                  </a:lnTo>
                  <a:lnTo>
                    <a:pt x="67742" y="16406"/>
                  </a:lnTo>
                  <a:lnTo>
                    <a:pt x="64119" y="13706"/>
                  </a:lnTo>
                  <a:lnTo>
                    <a:pt x="60633" y="11108"/>
                  </a:lnTo>
                  <a:lnTo>
                    <a:pt x="57557" y="8750"/>
                  </a:lnTo>
                  <a:lnTo>
                    <a:pt x="55233" y="6938"/>
                  </a:lnTo>
                  <a:lnTo>
                    <a:pt x="55233" y="6938"/>
                  </a:lnTo>
                  <a:lnTo>
                    <a:pt x="54994" y="7075"/>
                  </a:lnTo>
                  <a:lnTo>
                    <a:pt x="54344" y="7485"/>
                  </a:lnTo>
                  <a:lnTo>
                    <a:pt x="51952" y="9023"/>
                  </a:lnTo>
                  <a:lnTo>
                    <a:pt x="50311" y="10049"/>
                  </a:lnTo>
                  <a:lnTo>
                    <a:pt x="48363" y="11245"/>
                  </a:lnTo>
                  <a:lnTo>
                    <a:pt x="46210" y="12544"/>
                  </a:lnTo>
                  <a:lnTo>
                    <a:pt x="43852" y="13877"/>
                  </a:lnTo>
                  <a:lnTo>
                    <a:pt x="41322" y="15278"/>
                  </a:lnTo>
                  <a:lnTo>
                    <a:pt x="38691" y="16645"/>
                  </a:lnTo>
                  <a:lnTo>
                    <a:pt x="37323" y="17329"/>
                  </a:lnTo>
                  <a:lnTo>
                    <a:pt x="35956" y="18012"/>
                  </a:lnTo>
                  <a:lnTo>
                    <a:pt x="34555" y="18662"/>
                  </a:lnTo>
                  <a:lnTo>
                    <a:pt x="33154" y="19277"/>
                  </a:lnTo>
                  <a:lnTo>
                    <a:pt x="31752" y="19858"/>
                  </a:lnTo>
                  <a:lnTo>
                    <a:pt x="30317" y="20439"/>
                  </a:lnTo>
                  <a:lnTo>
                    <a:pt x="28915" y="20952"/>
                  </a:lnTo>
                  <a:lnTo>
                    <a:pt x="27548" y="21430"/>
                  </a:lnTo>
                  <a:lnTo>
                    <a:pt x="26147" y="21874"/>
                  </a:lnTo>
                  <a:lnTo>
                    <a:pt x="24780" y="22285"/>
                  </a:lnTo>
                  <a:lnTo>
                    <a:pt x="23447" y="22626"/>
                  </a:lnTo>
                  <a:lnTo>
                    <a:pt x="22114" y="22900"/>
                  </a:lnTo>
                  <a:lnTo>
                    <a:pt x="22114" y="22900"/>
                  </a:lnTo>
                  <a:lnTo>
                    <a:pt x="21123" y="23071"/>
                  </a:lnTo>
                  <a:lnTo>
                    <a:pt x="20166" y="23173"/>
                  </a:lnTo>
                  <a:lnTo>
                    <a:pt x="19209" y="23276"/>
                  </a:lnTo>
                  <a:lnTo>
                    <a:pt x="18286" y="23344"/>
                  </a:lnTo>
                  <a:lnTo>
                    <a:pt x="17363" y="23378"/>
                  </a:lnTo>
                  <a:lnTo>
                    <a:pt x="16474" y="23378"/>
                  </a:lnTo>
                  <a:lnTo>
                    <a:pt x="15586" y="23344"/>
                  </a:lnTo>
                  <a:lnTo>
                    <a:pt x="14731" y="23242"/>
                  </a:lnTo>
                  <a:lnTo>
                    <a:pt x="13911" y="23139"/>
                  </a:lnTo>
                  <a:lnTo>
                    <a:pt x="13091" y="23002"/>
                  </a:lnTo>
                  <a:lnTo>
                    <a:pt x="12305" y="22797"/>
                  </a:lnTo>
                  <a:lnTo>
                    <a:pt x="11519" y="22592"/>
                  </a:lnTo>
                  <a:lnTo>
                    <a:pt x="10767" y="22353"/>
                  </a:lnTo>
                  <a:lnTo>
                    <a:pt x="10049" y="22045"/>
                  </a:lnTo>
                  <a:lnTo>
                    <a:pt x="9331" y="21738"/>
                  </a:lnTo>
                  <a:lnTo>
                    <a:pt x="8613" y="21362"/>
                  </a:lnTo>
                  <a:lnTo>
                    <a:pt x="7930" y="20986"/>
                  </a:lnTo>
                  <a:lnTo>
                    <a:pt x="7280" y="20541"/>
                  </a:lnTo>
                  <a:lnTo>
                    <a:pt x="6631" y="20097"/>
                  </a:lnTo>
                  <a:lnTo>
                    <a:pt x="6016" y="19584"/>
                  </a:lnTo>
                  <a:lnTo>
                    <a:pt x="5401" y="19038"/>
                  </a:lnTo>
                  <a:lnTo>
                    <a:pt x="4820" y="18491"/>
                  </a:lnTo>
                  <a:lnTo>
                    <a:pt x="4273" y="17876"/>
                  </a:lnTo>
                  <a:lnTo>
                    <a:pt x="3726" y="17260"/>
                  </a:lnTo>
                  <a:lnTo>
                    <a:pt x="3179" y="16577"/>
                  </a:lnTo>
                  <a:lnTo>
                    <a:pt x="2666" y="15859"/>
                  </a:lnTo>
                  <a:lnTo>
                    <a:pt x="2188" y="15107"/>
                  </a:lnTo>
                  <a:lnTo>
                    <a:pt x="1709" y="14355"/>
                  </a:lnTo>
                  <a:lnTo>
                    <a:pt x="1265" y="13535"/>
                  </a:lnTo>
                  <a:lnTo>
                    <a:pt x="821" y="12680"/>
                  </a:lnTo>
                  <a:lnTo>
                    <a:pt x="376" y="11792"/>
                  </a:lnTo>
                  <a:lnTo>
                    <a:pt x="0" y="10903"/>
                  </a:lnTo>
                  <a:lnTo>
                    <a:pt x="17637" y="3076"/>
                  </a:lnTo>
                  <a:lnTo>
                    <a:pt x="17637" y="3076"/>
                  </a:lnTo>
                  <a:lnTo>
                    <a:pt x="20610" y="1572"/>
                  </a:lnTo>
                  <a:lnTo>
                    <a:pt x="23584" y="0"/>
                  </a:lnTo>
                  <a:lnTo>
                    <a:pt x="23584" y="0"/>
                  </a:lnTo>
                  <a:lnTo>
                    <a:pt x="55848" y="5845"/>
                  </a:lnTo>
                  <a:lnTo>
                    <a:pt x="86643" y="113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3721550" y="4529250"/>
              <a:ext cx="1256925" cy="784425"/>
            </a:xfrm>
            <a:custGeom>
              <a:avLst/>
              <a:gdLst/>
              <a:ahLst/>
              <a:cxnLst/>
              <a:rect l="l" t="t" r="r" b="b"/>
              <a:pathLst>
                <a:path w="50277" h="31377" extrusionOk="0">
                  <a:moveTo>
                    <a:pt x="15585" y="1"/>
                  </a:moveTo>
                  <a:lnTo>
                    <a:pt x="0" y="13536"/>
                  </a:lnTo>
                  <a:lnTo>
                    <a:pt x="1572" y="14732"/>
                  </a:lnTo>
                  <a:lnTo>
                    <a:pt x="5400" y="17671"/>
                  </a:lnTo>
                  <a:lnTo>
                    <a:pt x="10014" y="21226"/>
                  </a:lnTo>
                  <a:lnTo>
                    <a:pt x="12168" y="22935"/>
                  </a:lnTo>
                  <a:lnTo>
                    <a:pt x="13945" y="24404"/>
                  </a:lnTo>
                  <a:lnTo>
                    <a:pt x="14697" y="25054"/>
                  </a:lnTo>
                  <a:lnTo>
                    <a:pt x="15278" y="25566"/>
                  </a:lnTo>
                  <a:lnTo>
                    <a:pt x="15654" y="25942"/>
                  </a:lnTo>
                  <a:lnTo>
                    <a:pt x="15756" y="26079"/>
                  </a:lnTo>
                  <a:lnTo>
                    <a:pt x="15791" y="26182"/>
                  </a:lnTo>
                  <a:lnTo>
                    <a:pt x="16064" y="28437"/>
                  </a:lnTo>
                  <a:lnTo>
                    <a:pt x="16201" y="29976"/>
                  </a:lnTo>
                  <a:lnTo>
                    <a:pt x="16269" y="30864"/>
                  </a:lnTo>
                  <a:lnTo>
                    <a:pt x="16303" y="31103"/>
                  </a:lnTo>
                  <a:lnTo>
                    <a:pt x="16372" y="31206"/>
                  </a:lnTo>
                  <a:lnTo>
                    <a:pt x="16542" y="31240"/>
                  </a:lnTo>
                  <a:lnTo>
                    <a:pt x="16918" y="31309"/>
                  </a:lnTo>
                  <a:lnTo>
                    <a:pt x="18115" y="31343"/>
                  </a:lnTo>
                  <a:lnTo>
                    <a:pt x="19824" y="31377"/>
                  </a:lnTo>
                  <a:lnTo>
                    <a:pt x="21977" y="31377"/>
                  </a:lnTo>
                  <a:lnTo>
                    <a:pt x="24472" y="31343"/>
                  </a:lnTo>
                  <a:lnTo>
                    <a:pt x="27206" y="31240"/>
                  </a:lnTo>
                  <a:lnTo>
                    <a:pt x="33153" y="31069"/>
                  </a:lnTo>
                  <a:lnTo>
                    <a:pt x="39100" y="30796"/>
                  </a:lnTo>
                  <a:lnTo>
                    <a:pt x="44330" y="30522"/>
                  </a:lnTo>
                  <a:lnTo>
                    <a:pt x="48158" y="30283"/>
                  </a:lnTo>
                  <a:lnTo>
                    <a:pt x="49320" y="30181"/>
                  </a:lnTo>
                  <a:lnTo>
                    <a:pt x="49662" y="30112"/>
                  </a:lnTo>
                  <a:lnTo>
                    <a:pt x="49867" y="30078"/>
                  </a:lnTo>
                  <a:lnTo>
                    <a:pt x="50038" y="29976"/>
                  </a:lnTo>
                  <a:lnTo>
                    <a:pt x="50174" y="29805"/>
                  </a:lnTo>
                  <a:lnTo>
                    <a:pt x="50243" y="29600"/>
                  </a:lnTo>
                  <a:lnTo>
                    <a:pt x="50277" y="29360"/>
                  </a:lnTo>
                  <a:lnTo>
                    <a:pt x="50277" y="29053"/>
                  </a:lnTo>
                  <a:lnTo>
                    <a:pt x="50277" y="28745"/>
                  </a:lnTo>
                  <a:lnTo>
                    <a:pt x="50208" y="28403"/>
                  </a:lnTo>
                  <a:lnTo>
                    <a:pt x="50106" y="28062"/>
                  </a:lnTo>
                  <a:lnTo>
                    <a:pt x="49969" y="27720"/>
                  </a:lnTo>
                  <a:lnTo>
                    <a:pt x="49832" y="27344"/>
                  </a:lnTo>
                  <a:lnTo>
                    <a:pt x="49662" y="27002"/>
                  </a:lnTo>
                  <a:lnTo>
                    <a:pt x="49491" y="26694"/>
                  </a:lnTo>
                  <a:lnTo>
                    <a:pt x="49286" y="26387"/>
                  </a:lnTo>
                  <a:lnTo>
                    <a:pt x="49046" y="26113"/>
                  </a:lnTo>
                  <a:lnTo>
                    <a:pt x="48841" y="25874"/>
                  </a:lnTo>
                  <a:lnTo>
                    <a:pt x="48602" y="25669"/>
                  </a:lnTo>
                  <a:lnTo>
                    <a:pt x="48226" y="25430"/>
                  </a:lnTo>
                  <a:lnTo>
                    <a:pt x="47645" y="25088"/>
                  </a:lnTo>
                  <a:lnTo>
                    <a:pt x="45868" y="24199"/>
                  </a:lnTo>
                  <a:lnTo>
                    <a:pt x="43612" y="23071"/>
                  </a:lnTo>
                  <a:lnTo>
                    <a:pt x="41117" y="21841"/>
                  </a:lnTo>
                  <a:lnTo>
                    <a:pt x="36605" y="19654"/>
                  </a:lnTo>
                  <a:lnTo>
                    <a:pt x="34589" y="18697"/>
                  </a:lnTo>
                  <a:lnTo>
                    <a:pt x="30658" y="14834"/>
                  </a:lnTo>
                  <a:lnTo>
                    <a:pt x="15585" y="1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4116300" y="5074400"/>
              <a:ext cx="862175" cy="239275"/>
            </a:xfrm>
            <a:custGeom>
              <a:avLst/>
              <a:gdLst/>
              <a:ahLst/>
              <a:cxnLst/>
              <a:rect l="l" t="t" r="r" b="b"/>
              <a:pathLst>
                <a:path w="34487" h="9571" extrusionOk="0">
                  <a:moveTo>
                    <a:pt x="25224" y="1"/>
                  </a:moveTo>
                  <a:lnTo>
                    <a:pt x="26147" y="548"/>
                  </a:lnTo>
                  <a:lnTo>
                    <a:pt x="26831" y="958"/>
                  </a:lnTo>
                  <a:lnTo>
                    <a:pt x="27514" y="1470"/>
                  </a:lnTo>
                  <a:lnTo>
                    <a:pt x="28198" y="1983"/>
                  </a:lnTo>
                  <a:lnTo>
                    <a:pt x="28471" y="2257"/>
                  </a:lnTo>
                  <a:lnTo>
                    <a:pt x="28711" y="2530"/>
                  </a:lnTo>
                  <a:lnTo>
                    <a:pt x="28916" y="2769"/>
                  </a:lnTo>
                  <a:lnTo>
                    <a:pt x="29052" y="3009"/>
                  </a:lnTo>
                  <a:lnTo>
                    <a:pt x="29121" y="3248"/>
                  </a:lnTo>
                  <a:lnTo>
                    <a:pt x="29121" y="3385"/>
                  </a:lnTo>
                  <a:lnTo>
                    <a:pt x="29087" y="3487"/>
                  </a:lnTo>
                  <a:lnTo>
                    <a:pt x="29052" y="3590"/>
                  </a:lnTo>
                  <a:lnTo>
                    <a:pt x="28950" y="3726"/>
                  </a:lnTo>
                  <a:lnTo>
                    <a:pt x="28813" y="3829"/>
                  </a:lnTo>
                  <a:lnTo>
                    <a:pt x="28676" y="3966"/>
                  </a:lnTo>
                  <a:lnTo>
                    <a:pt x="28300" y="4171"/>
                  </a:lnTo>
                  <a:lnTo>
                    <a:pt x="27788" y="4342"/>
                  </a:lnTo>
                  <a:lnTo>
                    <a:pt x="27173" y="4512"/>
                  </a:lnTo>
                  <a:lnTo>
                    <a:pt x="26489" y="4649"/>
                  </a:lnTo>
                  <a:lnTo>
                    <a:pt x="25703" y="4786"/>
                  </a:lnTo>
                  <a:lnTo>
                    <a:pt x="24814" y="4888"/>
                  </a:lnTo>
                  <a:lnTo>
                    <a:pt x="23891" y="4991"/>
                  </a:lnTo>
                  <a:lnTo>
                    <a:pt x="22866" y="5059"/>
                  </a:lnTo>
                  <a:lnTo>
                    <a:pt x="20713" y="5162"/>
                  </a:lnTo>
                  <a:lnTo>
                    <a:pt x="18354" y="5230"/>
                  </a:lnTo>
                  <a:lnTo>
                    <a:pt x="15928" y="5230"/>
                  </a:lnTo>
                  <a:lnTo>
                    <a:pt x="13433" y="5196"/>
                  </a:lnTo>
                  <a:lnTo>
                    <a:pt x="10938" y="5128"/>
                  </a:lnTo>
                  <a:lnTo>
                    <a:pt x="8579" y="5025"/>
                  </a:lnTo>
                  <a:lnTo>
                    <a:pt x="6324" y="4923"/>
                  </a:lnTo>
                  <a:lnTo>
                    <a:pt x="4273" y="4786"/>
                  </a:lnTo>
                  <a:lnTo>
                    <a:pt x="2496" y="4649"/>
                  </a:lnTo>
                  <a:lnTo>
                    <a:pt x="1060" y="4512"/>
                  </a:lnTo>
                  <a:lnTo>
                    <a:pt x="1" y="4376"/>
                  </a:lnTo>
                  <a:lnTo>
                    <a:pt x="274" y="6631"/>
                  </a:lnTo>
                  <a:lnTo>
                    <a:pt x="411" y="8170"/>
                  </a:lnTo>
                  <a:lnTo>
                    <a:pt x="479" y="9058"/>
                  </a:lnTo>
                  <a:lnTo>
                    <a:pt x="513" y="9297"/>
                  </a:lnTo>
                  <a:lnTo>
                    <a:pt x="547" y="9400"/>
                  </a:lnTo>
                  <a:lnTo>
                    <a:pt x="752" y="9434"/>
                  </a:lnTo>
                  <a:lnTo>
                    <a:pt x="1128" y="9503"/>
                  </a:lnTo>
                  <a:lnTo>
                    <a:pt x="2325" y="9537"/>
                  </a:lnTo>
                  <a:lnTo>
                    <a:pt x="4034" y="9571"/>
                  </a:lnTo>
                  <a:lnTo>
                    <a:pt x="6187" y="9571"/>
                  </a:lnTo>
                  <a:lnTo>
                    <a:pt x="8682" y="9537"/>
                  </a:lnTo>
                  <a:lnTo>
                    <a:pt x="11416" y="9434"/>
                  </a:lnTo>
                  <a:lnTo>
                    <a:pt x="17363" y="9263"/>
                  </a:lnTo>
                  <a:lnTo>
                    <a:pt x="23310" y="8990"/>
                  </a:lnTo>
                  <a:lnTo>
                    <a:pt x="28540" y="8716"/>
                  </a:lnTo>
                  <a:lnTo>
                    <a:pt x="32368" y="8477"/>
                  </a:lnTo>
                  <a:lnTo>
                    <a:pt x="33530" y="8375"/>
                  </a:lnTo>
                  <a:lnTo>
                    <a:pt x="33872" y="8306"/>
                  </a:lnTo>
                  <a:lnTo>
                    <a:pt x="34077" y="8272"/>
                  </a:lnTo>
                  <a:lnTo>
                    <a:pt x="34248" y="8170"/>
                  </a:lnTo>
                  <a:lnTo>
                    <a:pt x="34384" y="7999"/>
                  </a:lnTo>
                  <a:lnTo>
                    <a:pt x="34453" y="7794"/>
                  </a:lnTo>
                  <a:lnTo>
                    <a:pt x="34487" y="7554"/>
                  </a:lnTo>
                  <a:lnTo>
                    <a:pt x="34487" y="7247"/>
                  </a:lnTo>
                  <a:lnTo>
                    <a:pt x="34453" y="6939"/>
                  </a:lnTo>
                  <a:lnTo>
                    <a:pt x="34384" y="6597"/>
                  </a:lnTo>
                  <a:lnTo>
                    <a:pt x="34282" y="6256"/>
                  </a:lnTo>
                  <a:lnTo>
                    <a:pt x="34179" y="5914"/>
                  </a:lnTo>
                  <a:lnTo>
                    <a:pt x="34008" y="5538"/>
                  </a:lnTo>
                  <a:lnTo>
                    <a:pt x="33837" y="5196"/>
                  </a:lnTo>
                  <a:lnTo>
                    <a:pt x="33667" y="4888"/>
                  </a:lnTo>
                  <a:lnTo>
                    <a:pt x="33461" y="4581"/>
                  </a:lnTo>
                  <a:lnTo>
                    <a:pt x="33256" y="4307"/>
                  </a:lnTo>
                  <a:lnTo>
                    <a:pt x="33017" y="4068"/>
                  </a:lnTo>
                  <a:lnTo>
                    <a:pt x="32778" y="3863"/>
                  </a:lnTo>
                  <a:lnTo>
                    <a:pt x="32402" y="3624"/>
                  </a:lnTo>
                  <a:lnTo>
                    <a:pt x="31821" y="3282"/>
                  </a:lnTo>
                  <a:lnTo>
                    <a:pt x="30044" y="2359"/>
                  </a:lnTo>
                  <a:lnTo>
                    <a:pt x="27754" y="1231"/>
                  </a:lnTo>
                  <a:lnTo>
                    <a:pt x="252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4306850" y="4722375"/>
              <a:ext cx="420425" cy="346075"/>
            </a:xfrm>
            <a:custGeom>
              <a:avLst/>
              <a:gdLst/>
              <a:ahLst/>
              <a:cxnLst/>
              <a:rect l="l" t="t" r="r" b="b"/>
              <a:pathLst>
                <a:path w="16817" h="13843" extrusionOk="0">
                  <a:moveTo>
                    <a:pt x="0" y="0"/>
                  </a:moveTo>
                  <a:lnTo>
                    <a:pt x="0" y="34"/>
                  </a:lnTo>
                  <a:lnTo>
                    <a:pt x="1128" y="1265"/>
                  </a:lnTo>
                  <a:lnTo>
                    <a:pt x="2906" y="3110"/>
                  </a:lnTo>
                  <a:lnTo>
                    <a:pt x="4444" y="4648"/>
                  </a:lnTo>
                  <a:lnTo>
                    <a:pt x="6016" y="6187"/>
                  </a:lnTo>
                  <a:lnTo>
                    <a:pt x="9126" y="9228"/>
                  </a:lnTo>
                  <a:lnTo>
                    <a:pt x="10698" y="10732"/>
                  </a:lnTo>
                  <a:lnTo>
                    <a:pt x="11040" y="11074"/>
                  </a:lnTo>
                  <a:lnTo>
                    <a:pt x="11416" y="11348"/>
                  </a:lnTo>
                  <a:lnTo>
                    <a:pt x="11826" y="11621"/>
                  </a:lnTo>
                  <a:lnTo>
                    <a:pt x="12271" y="11860"/>
                  </a:lnTo>
                  <a:lnTo>
                    <a:pt x="13398" y="12373"/>
                  </a:lnTo>
                  <a:lnTo>
                    <a:pt x="14492" y="12886"/>
                  </a:lnTo>
                  <a:lnTo>
                    <a:pt x="16748" y="13843"/>
                  </a:lnTo>
                  <a:lnTo>
                    <a:pt x="16816" y="13843"/>
                  </a:lnTo>
                  <a:lnTo>
                    <a:pt x="16816" y="13808"/>
                  </a:lnTo>
                  <a:lnTo>
                    <a:pt x="16782" y="13774"/>
                  </a:lnTo>
                  <a:lnTo>
                    <a:pt x="14902" y="12749"/>
                  </a:lnTo>
                  <a:lnTo>
                    <a:pt x="12988" y="11758"/>
                  </a:lnTo>
                  <a:lnTo>
                    <a:pt x="12510" y="11553"/>
                  </a:lnTo>
                  <a:lnTo>
                    <a:pt x="12100" y="11313"/>
                  </a:lnTo>
                  <a:lnTo>
                    <a:pt x="11689" y="11040"/>
                  </a:lnTo>
                  <a:lnTo>
                    <a:pt x="11279" y="10698"/>
                  </a:lnTo>
                  <a:lnTo>
                    <a:pt x="10493" y="9980"/>
                  </a:lnTo>
                  <a:lnTo>
                    <a:pt x="9741" y="9228"/>
                  </a:lnTo>
                  <a:lnTo>
                    <a:pt x="6597" y="6221"/>
                  </a:lnTo>
                  <a:lnTo>
                    <a:pt x="3452" y="324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2057900" y="4053325"/>
              <a:ext cx="2277175" cy="1104850"/>
            </a:xfrm>
            <a:custGeom>
              <a:avLst/>
              <a:gdLst/>
              <a:ahLst/>
              <a:cxnLst/>
              <a:rect l="l" t="t" r="r" b="b"/>
              <a:pathLst>
                <a:path w="91087" h="44194" extrusionOk="0">
                  <a:moveTo>
                    <a:pt x="51918" y="0"/>
                  </a:moveTo>
                  <a:lnTo>
                    <a:pt x="51542" y="34"/>
                  </a:lnTo>
                  <a:lnTo>
                    <a:pt x="51131" y="69"/>
                  </a:lnTo>
                  <a:lnTo>
                    <a:pt x="50277" y="205"/>
                  </a:lnTo>
                  <a:lnTo>
                    <a:pt x="49354" y="445"/>
                  </a:lnTo>
                  <a:lnTo>
                    <a:pt x="48363" y="752"/>
                  </a:lnTo>
                  <a:lnTo>
                    <a:pt x="47338" y="1128"/>
                  </a:lnTo>
                  <a:lnTo>
                    <a:pt x="46278" y="1572"/>
                  </a:lnTo>
                  <a:lnTo>
                    <a:pt x="45150" y="2085"/>
                  </a:lnTo>
                  <a:lnTo>
                    <a:pt x="44022" y="2632"/>
                  </a:lnTo>
                  <a:lnTo>
                    <a:pt x="42860" y="3247"/>
                  </a:lnTo>
                  <a:lnTo>
                    <a:pt x="41664" y="3897"/>
                  </a:lnTo>
                  <a:lnTo>
                    <a:pt x="40468" y="4614"/>
                  </a:lnTo>
                  <a:lnTo>
                    <a:pt x="39271" y="5332"/>
                  </a:lnTo>
                  <a:lnTo>
                    <a:pt x="36879" y="6836"/>
                  </a:lnTo>
                  <a:lnTo>
                    <a:pt x="34521" y="8408"/>
                  </a:lnTo>
                  <a:lnTo>
                    <a:pt x="32231" y="9946"/>
                  </a:lnTo>
                  <a:lnTo>
                    <a:pt x="30112" y="11450"/>
                  </a:lnTo>
                  <a:lnTo>
                    <a:pt x="26420" y="14116"/>
                  </a:lnTo>
                  <a:lnTo>
                    <a:pt x="23857" y="15962"/>
                  </a:lnTo>
                  <a:lnTo>
                    <a:pt x="23139" y="16474"/>
                  </a:lnTo>
                  <a:lnTo>
                    <a:pt x="22900" y="16611"/>
                  </a:lnTo>
                  <a:lnTo>
                    <a:pt x="22797" y="16645"/>
                  </a:lnTo>
                  <a:lnTo>
                    <a:pt x="21772" y="16167"/>
                  </a:lnTo>
                  <a:lnTo>
                    <a:pt x="20302" y="15483"/>
                  </a:lnTo>
                  <a:lnTo>
                    <a:pt x="18422" y="14595"/>
                  </a:lnTo>
                  <a:lnTo>
                    <a:pt x="410" y="22490"/>
                  </a:lnTo>
                  <a:lnTo>
                    <a:pt x="308" y="23037"/>
                  </a:lnTo>
                  <a:lnTo>
                    <a:pt x="239" y="23686"/>
                  </a:lnTo>
                  <a:lnTo>
                    <a:pt x="137" y="24541"/>
                  </a:lnTo>
                  <a:lnTo>
                    <a:pt x="69" y="25566"/>
                  </a:lnTo>
                  <a:lnTo>
                    <a:pt x="0" y="26728"/>
                  </a:lnTo>
                  <a:lnTo>
                    <a:pt x="0" y="28027"/>
                  </a:lnTo>
                  <a:lnTo>
                    <a:pt x="69" y="29428"/>
                  </a:lnTo>
                  <a:lnTo>
                    <a:pt x="137" y="30146"/>
                  </a:lnTo>
                  <a:lnTo>
                    <a:pt x="205" y="30864"/>
                  </a:lnTo>
                  <a:lnTo>
                    <a:pt x="308" y="31616"/>
                  </a:lnTo>
                  <a:lnTo>
                    <a:pt x="410" y="32367"/>
                  </a:lnTo>
                  <a:lnTo>
                    <a:pt x="581" y="33119"/>
                  </a:lnTo>
                  <a:lnTo>
                    <a:pt x="752" y="33837"/>
                  </a:lnTo>
                  <a:lnTo>
                    <a:pt x="991" y="34589"/>
                  </a:lnTo>
                  <a:lnTo>
                    <a:pt x="1231" y="35307"/>
                  </a:lnTo>
                  <a:lnTo>
                    <a:pt x="1504" y="36025"/>
                  </a:lnTo>
                  <a:lnTo>
                    <a:pt x="1812" y="36742"/>
                  </a:lnTo>
                  <a:lnTo>
                    <a:pt x="2188" y="37426"/>
                  </a:lnTo>
                  <a:lnTo>
                    <a:pt x="2598" y="38075"/>
                  </a:lnTo>
                  <a:lnTo>
                    <a:pt x="3042" y="38691"/>
                  </a:lnTo>
                  <a:lnTo>
                    <a:pt x="3521" y="39306"/>
                  </a:lnTo>
                  <a:lnTo>
                    <a:pt x="4067" y="39853"/>
                  </a:lnTo>
                  <a:lnTo>
                    <a:pt x="4649" y="40365"/>
                  </a:lnTo>
                  <a:lnTo>
                    <a:pt x="5093" y="40741"/>
                  </a:lnTo>
                  <a:lnTo>
                    <a:pt x="5571" y="41049"/>
                  </a:lnTo>
                  <a:lnTo>
                    <a:pt x="6494" y="41664"/>
                  </a:lnTo>
                  <a:lnTo>
                    <a:pt x="7451" y="42211"/>
                  </a:lnTo>
                  <a:lnTo>
                    <a:pt x="8442" y="42655"/>
                  </a:lnTo>
                  <a:lnTo>
                    <a:pt x="9434" y="43031"/>
                  </a:lnTo>
                  <a:lnTo>
                    <a:pt x="10459" y="43373"/>
                  </a:lnTo>
                  <a:lnTo>
                    <a:pt x="11518" y="43646"/>
                  </a:lnTo>
                  <a:lnTo>
                    <a:pt x="12544" y="43852"/>
                  </a:lnTo>
                  <a:lnTo>
                    <a:pt x="13603" y="43988"/>
                  </a:lnTo>
                  <a:lnTo>
                    <a:pt x="14663" y="44125"/>
                  </a:lnTo>
                  <a:lnTo>
                    <a:pt x="15722" y="44159"/>
                  </a:lnTo>
                  <a:lnTo>
                    <a:pt x="16782" y="44193"/>
                  </a:lnTo>
                  <a:lnTo>
                    <a:pt x="17841" y="44159"/>
                  </a:lnTo>
                  <a:lnTo>
                    <a:pt x="18901" y="44091"/>
                  </a:lnTo>
                  <a:lnTo>
                    <a:pt x="19926" y="43988"/>
                  </a:lnTo>
                  <a:lnTo>
                    <a:pt x="20918" y="43852"/>
                  </a:lnTo>
                  <a:lnTo>
                    <a:pt x="21635" y="43749"/>
                  </a:lnTo>
                  <a:lnTo>
                    <a:pt x="22319" y="43612"/>
                  </a:lnTo>
                  <a:lnTo>
                    <a:pt x="23002" y="43476"/>
                  </a:lnTo>
                  <a:lnTo>
                    <a:pt x="23686" y="43271"/>
                  </a:lnTo>
                  <a:lnTo>
                    <a:pt x="25053" y="42860"/>
                  </a:lnTo>
                  <a:lnTo>
                    <a:pt x="26386" y="42382"/>
                  </a:lnTo>
                  <a:lnTo>
                    <a:pt x="27685" y="41835"/>
                  </a:lnTo>
                  <a:lnTo>
                    <a:pt x="28984" y="41220"/>
                  </a:lnTo>
                  <a:lnTo>
                    <a:pt x="30282" y="40536"/>
                  </a:lnTo>
                  <a:lnTo>
                    <a:pt x="31547" y="39818"/>
                  </a:lnTo>
                  <a:lnTo>
                    <a:pt x="32778" y="39067"/>
                  </a:lnTo>
                  <a:lnTo>
                    <a:pt x="34008" y="38246"/>
                  </a:lnTo>
                  <a:lnTo>
                    <a:pt x="35204" y="37426"/>
                  </a:lnTo>
                  <a:lnTo>
                    <a:pt x="36366" y="36537"/>
                  </a:lnTo>
                  <a:lnTo>
                    <a:pt x="37528" y="35649"/>
                  </a:lnTo>
                  <a:lnTo>
                    <a:pt x="38622" y="34760"/>
                  </a:lnTo>
                  <a:lnTo>
                    <a:pt x="39716" y="33871"/>
                  </a:lnTo>
                  <a:lnTo>
                    <a:pt x="40810" y="32949"/>
                  </a:lnTo>
                  <a:lnTo>
                    <a:pt x="42826" y="31137"/>
                  </a:lnTo>
                  <a:lnTo>
                    <a:pt x="44774" y="29394"/>
                  </a:lnTo>
                  <a:lnTo>
                    <a:pt x="46552" y="27753"/>
                  </a:lnTo>
                  <a:lnTo>
                    <a:pt x="48192" y="26284"/>
                  </a:lnTo>
                  <a:lnTo>
                    <a:pt x="48978" y="25600"/>
                  </a:lnTo>
                  <a:lnTo>
                    <a:pt x="49696" y="25019"/>
                  </a:lnTo>
                  <a:lnTo>
                    <a:pt x="50380" y="24472"/>
                  </a:lnTo>
                  <a:lnTo>
                    <a:pt x="51063" y="23994"/>
                  </a:lnTo>
                  <a:lnTo>
                    <a:pt x="51644" y="23584"/>
                  </a:lnTo>
                  <a:lnTo>
                    <a:pt x="52225" y="23276"/>
                  </a:lnTo>
                  <a:lnTo>
                    <a:pt x="52772" y="23037"/>
                  </a:lnTo>
                  <a:lnTo>
                    <a:pt x="53251" y="22900"/>
                  </a:lnTo>
                  <a:lnTo>
                    <a:pt x="53524" y="22900"/>
                  </a:lnTo>
                  <a:lnTo>
                    <a:pt x="53900" y="23037"/>
                  </a:lnTo>
                  <a:lnTo>
                    <a:pt x="54378" y="23242"/>
                  </a:lnTo>
                  <a:lnTo>
                    <a:pt x="54925" y="23584"/>
                  </a:lnTo>
                  <a:lnTo>
                    <a:pt x="55540" y="23994"/>
                  </a:lnTo>
                  <a:lnTo>
                    <a:pt x="56258" y="24472"/>
                  </a:lnTo>
                  <a:lnTo>
                    <a:pt x="57010" y="25053"/>
                  </a:lnTo>
                  <a:lnTo>
                    <a:pt x="57796" y="25668"/>
                  </a:lnTo>
                  <a:lnTo>
                    <a:pt x="59574" y="27138"/>
                  </a:lnTo>
                  <a:lnTo>
                    <a:pt x="61453" y="28745"/>
                  </a:lnTo>
                  <a:lnTo>
                    <a:pt x="63402" y="30488"/>
                  </a:lnTo>
                  <a:lnTo>
                    <a:pt x="65384" y="32299"/>
                  </a:lnTo>
                  <a:lnTo>
                    <a:pt x="67366" y="34111"/>
                  </a:lnTo>
                  <a:lnTo>
                    <a:pt x="69246" y="35888"/>
                  </a:lnTo>
                  <a:lnTo>
                    <a:pt x="72493" y="38998"/>
                  </a:lnTo>
                  <a:lnTo>
                    <a:pt x="75672" y="42074"/>
                  </a:lnTo>
                  <a:lnTo>
                    <a:pt x="91086" y="27104"/>
                  </a:lnTo>
                  <a:lnTo>
                    <a:pt x="90129" y="26249"/>
                  </a:lnTo>
                  <a:lnTo>
                    <a:pt x="88762" y="24985"/>
                  </a:lnTo>
                  <a:lnTo>
                    <a:pt x="85002" y="21430"/>
                  </a:lnTo>
                  <a:lnTo>
                    <a:pt x="82644" y="19311"/>
                  </a:lnTo>
                  <a:lnTo>
                    <a:pt x="80081" y="17055"/>
                  </a:lnTo>
                  <a:lnTo>
                    <a:pt x="77346" y="14663"/>
                  </a:lnTo>
                  <a:lnTo>
                    <a:pt x="75911" y="13467"/>
                  </a:lnTo>
                  <a:lnTo>
                    <a:pt x="74475" y="12270"/>
                  </a:lnTo>
                  <a:lnTo>
                    <a:pt x="73006" y="11108"/>
                  </a:lnTo>
                  <a:lnTo>
                    <a:pt x="71502" y="9946"/>
                  </a:lnTo>
                  <a:lnTo>
                    <a:pt x="69998" y="8784"/>
                  </a:lnTo>
                  <a:lnTo>
                    <a:pt x="68494" y="7690"/>
                  </a:lnTo>
                  <a:lnTo>
                    <a:pt x="66956" y="6631"/>
                  </a:lnTo>
                  <a:lnTo>
                    <a:pt x="65452" y="5606"/>
                  </a:lnTo>
                  <a:lnTo>
                    <a:pt x="63948" y="4648"/>
                  </a:lnTo>
                  <a:lnTo>
                    <a:pt x="62479" y="3760"/>
                  </a:lnTo>
                  <a:lnTo>
                    <a:pt x="61009" y="2940"/>
                  </a:lnTo>
                  <a:lnTo>
                    <a:pt x="59574" y="2222"/>
                  </a:lnTo>
                  <a:lnTo>
                    <a:pt x="58206" y="1572"/>
                  </a:lnTo>
                  <a:lnTo>
                    <a:pt x="56839" y="1026"/>
                  </a:lnTo>
                  <a:lnTo>
                    <a:pt x="56190" y="820"/>
                  </a:lnTo>
                  <a:lnTo>
                    <a:pt x="55540" y="615"/>
                  </a:lnTo>
                  <a:lnTo>
                    <a:pt x="54891" y="445"/>
                  </a:lnTo>
                  <a:lnTo>
                    <a:pt x="54276" y="274"/>
                  </a:lnTo>
                  <a:lnTo>
                    <a:pt x="53661" y="171"/>
                  </a:lnTo>
                  <a:lnTo>
                    <a:pt x="53045" y="69"/>
                  </a:lnTo>
                  <a:lnTo>
                    <a:pt x="52499" y="34"/>
                  </a:lnTo>
                  <a:lnTo>
                    <a:pt x="51918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2057900" y="4053325"/>
              <a:ext cx="2277175" cy="1104850"/>
            </a:xfrm>
            <a:custGeom>
              <a:avLst/>
              <a:gdLst/>
              <a:ahLst/>
              <a:cxnLst/>
              <a:rect l="l" t="t" r="r" b="b"/>
              <a:pathLst>
                <a:path w="91087" h="44194" fill="none" extrusionOk="0">
                  <a:moveTo>
                    <a:pt x="410" y="22490"/>
                  </a:moveTo>
                  <a:lnTo>
                    <a:pt x="410" y="22490"/>
                  </a:lnTo>
                  <a:lnTo>
                    <a:pt x="308" y="23037"/>
                  </a:lnTo>
                  <a:lnTo>
                    <a:pt x="239" y="23686"/>
                  </a:lnTo>
                  <a:lnTo>
                    <a:pt x="137" y="24541"/>
                  </a:lnTo>
                  <a:lnTo>
                    <a:pt x="69" y="25566"/>
                  </a:lnTo>
                  <a:lnTo>
                    <a:pt x="0" y="26728"/>
                  </a:lnTo>
                  <a:lnTo>
                    <a:pt x="0" y="28027"/>
                  </a:lnTo>
                  <a:lnTo>
                    <a:pt x="69" y="29428"/>
                  </a:lnTo>
                  <a:lnTo>
                    <a:pt x="137" y="30146"/>
                  </a:lnTo>
                  <a:lnTo>
                    <a:pt x="205" y="30864"/>
                  </a:lnTo>
                  <a:lnTo>
                    <a:pt x="308" y="31616"/>
                  </a:lnTo>
                  <a:lnTo>
                    <a:pt x="410" y="32367"/>
                  </a:lnTo>
                  <a:lnTo>
                    <a:pt x="581" y="33119"/>
                  </a:lnTo>
                  <a:lnTo>
                    <a:pt x="752" y="33837"/>
                  </a:lnTo>
                  <a:lnTo>
                    <a:pt x="991" y="34589"/>
                  </a:lnTo>
                  <a:lnTo>
                    <a:pt x="1231" y="35307"/>
                  </a:lnTo>
                  <a:lnTo>
                    <a:pt x="1504" y="36025"/>
                  </a:lnTo>
                  <a:lnTo>
                    <a:pt x="1812" y="36742"/>
                  </a:lnTo>
                  <a:lnTo>
                    <a:pt x="2188" y="37426"/>
                  </a:lnTo>
                  <a:lnTo>
                    <a:pt x="2598" y="38075"/>
                  </a:lnTo>
                  <a:lnTo>
                    <a:pt x="3042" y="38691"/>
                  </a:lnTo>
                  <a:lnTo>
                    <a:pt x="3521" y="39306"/>
                  </a:lnTo>
                  <a:lnTo>
                    <a:pt x="4067" y="39853"/>
                  </a:lnTo>
                  <a:lnTo>
                    <a:pt x="4649" y="40365"/>
                  </a:lnTo>
                  <a:lnTo>
                    <a:pt x="4649" y="40365"/>
                  </a:lnTo>
                  <a:lnTo>
                    <a:pt x="5093" y="40741"/>
                  </a:lnTo>
                  <a:lnTo>
                    <a:pt x="5571" y="41049"/>
                  </a:lnTo>
                  <a:lnTo>
                    <a:pt x="6494" y="41664"/>
                  </a:lnTo>
                  <a:lnTo>
                    <a:pt x="7451" y="42211"/>
                  </a:lnTo>
                  <a:lnTo>
                    <a:pt x="8442" y="42655"/>
                  </a:lnTo>
                  <a:lnTo>
                    <a:pt x="9434" y="43031"/>
                  </a:lnTo>
                  <a:lnTo>
                    <a:pt x="10459" y="43373"/>
                  </a:lnTo>
                  <a:lnTo>
                    <a:pt x="11518" y="43646"/>
                  </a:lnTo>
                  <a:lnTo>
                    <a:pt x="12544" y="43852"/>
                  </a:lnTo>
                  <a:lnTo>
                    <a:pt x="13603" y="43988"/>
                  </a:lnTo>
                  <a:lnTo>
                    <a:pt x="14663" y="44125"/>
                  </a:lnTo>
                  <a:lnTo>
                    <a:pt x="15722" y="44159"/>
                  </a:lnTo>
                  <a:lnTo>
                    <a:pt x="16782" y="44193"/>
                  </a:lnTo>
                  <a:lnTo>
                    <a:pt x="17841" y="44159"/>
                  </a:lnTo>
                  <a:lnTo>
                    <a:pt x="18901" y="44091"/>
                  </a:lnTo>
                  <a:lnTo>
                    <a:pt x="19926" y="43988"/>
                  </a:lnTo>
                  <a:lnTo>
                    <a:pt x="20918" y="43852"/>
                  </a:lnTo>
                  <a:lnTo>
                    <a:pt x="20918" y="43852"/>
                  </a:lnTo>
                  <a:lnTo>
                    <a:pt x="21635" y="43749"/>
                  </a:lnTo>
                  <a:lnTo>
                    <a:pt x="22319" y="43612"/>
                  </a:lnTo>
                  <a:lnTo>
                    <a:pt x="23002" y="43476"/>
                  </a:lnTo>
                  <a:lnTo>
                    <a:pt x="23686" y="43271"/>
                  </a:lnTo>
                  <a:lnTo>
                    <a:pt x="25053" y="42860"/>
                  </a:lnTo>
                  <a:lnTo>
                    <a:pt x="26386" y="42382"/>
                  </a:lnTo>
                  <a:lnTo>
                    <a:pt x="27685" y="41835"/>
                  </a:lnTo>
                  <a:lnTo>
                    <a:pt x="28984" y="41220"/>
                  </a:lnTo>
                  <a:lnTo>
                    <a:pt x="30282" y="40536"/>
                  </a:lnTo>
                  <a:lnTo>
                    <a:pt x="31547" y="39818"/>
                  </a:lnTo>
                  <a:lnTo>
                    <a:pt x="32778" y="39067"/>
                  </a:lnTo>
                  <a:lnTo>
                    <a:pt x="34008" y="38246"/>
                  </a:lnTo>
                  <a:lnTo>
                    <a:pt x="35204" y="37426"/>
                  </a:lnTo>
                  <a:lnTo>
                    <a:pt x="36366" y="36537"/>
                  </a:lnTo>
                  <a:lnTo>
                    <a:pt x="37528" y="35649"/>
                  </a:lnTo>
                  <a:lnTo>
                    <a:pt x="38622" y="34760"/>
                  </a:lnTo>
                  <a:lnTo>
                    <a:pt x="39716" y="33871"/>
                  </a:lnTo>
                  <a:lnTo>
                    <a:pt x="40810" y="32949"/>
                  </a:lnTo>
                  <a:lnTo>
                    <a:pt x="42826" y="31137"/>
                  </a:lnTo>
                  <a:lnTo>
                    <a:pt x="44774" y="29394"/>
                  </a:lnTo>
                  <a:lnTo>
                    <a:pt x="46552" y="27753"/>
                  </a:lnTo>
                  <a:lnTo>
                    <a:pt x="48192" y="26284"/>
                  </a:lnTo>
                  <a:lnTo>
                    <a:pt x="48978" y="25600"/>
                  </a:lnTo>
                  <a:lnTo>
                    <a:pt x="49696" y="25019"/>
                  </a:lnTo>
                  <a:lnTo>
                    <a:pt x="50380" y="24472"/>
                  </a:lnTo>
                  <a:lnTo>
                    <a:pt x="51063" y="23994"/>
                  </a:lnTo>
                  <a:lnTo>
                    <a:pt x="51644" y="23584"/>
                  </a:lnTo>
                  <a:lnTo>
                    <a:pt x="52225" y="23276"/>
                  </a:lnTo>
                  <a:lnTo>
                    <a:pt x="52772" y="23037"/>
                  </a:lnTo>
                  <a:lnTo>
                    <a:pt x="53251" y="22900"/>
                  </a:lnTo>
                  <a:lnTo>
                    <a:pt x="53251" y="22900"/>
                  </a:lnTo>
                  <a:lnTo>
                    <a:pt x="53387" y="22900"/>
                  </a:lnTo>
                  <a:lnTo>
                    <a:pt x="53524" y="22900"/>
                  </a:lnTo>
                  <a:lnTo>
                    <a:pt x="53900" y="23037"/>
                  </a:lnTo>
                  <a:lnTo>
                    <a:pt x="54378" y="23242"/>
                  </a:lnTo>
                  <a:lnTo>
                    <a:pt x="54925" y="23584"/>
                  </a:lnTo>
                  <a:lnTo>
                    <a:pt x="55540" y="23994"/>
                  </a:lnTo>
                  <a:lnTo>
                    <a:pt x="56258" y="24472"/>
                  </a:lnTo>
                  <a:lnTo>
                    <a:pt x="57010" y="25053"/>
                  </a:lnTo>
                  <a:lnTo>
                    <a:pt x="57796" y="25668"/>
                  </a:lnTo>
                  <a:lnTo>
                    <a:pt x="59574" y="27138"/>
                  </a:lnTo>
                  <a:lnTo>
                    <a:pt x="61453" y="28745"/>
                  </a:lnTo>
                  <a:lnTo>
                    <a:pt x="63402" y="30488"/>
                  </a:lnTo>
                  <a:lnTo>
                    <a:pt x="65384" y="32299"/>
                  </a:lnTo>
                  <a:lnTo>
                    <a:pt x="67366" y="34111"/>
                  </a:lnTo>
                  <a:lnTo>
                    <a:pt x="69246" y="35888"/>
                  </a:lnTo>
                  <a:lnTo>
                    <a:pt x="72493" y="38998"/>
                  </a:lnTo>
                  <a:lnTo>
                    <a:pt x="75672" y="42074"/>
                  </a:lnTo>
                  <a:lnTo>
                    <a:pt x="91086" y="27104"/>
                  </a:lnTo>
                  <a:lnTo>
                    <a:pt x="91086" y="27104"/>
                  </a:lnTo>
                  <a:lnTo>
                    <a:pt x="90129" y="26249"/>
                  </a:lnTo>
                  <a:lnTo>
                    <a:pt x="88762" y="24985"/>
                  </a:lnTo>
                  <a:lnTo>
                    <a:pt x="85002" y="21430"/>
                  </a:lnTo>
                  <a:lnTo>
                    <a:pt x="82644" y="19311"/>
                  </a:lnTo>
                  <a:lnTo>
                    <a:pt x="80081" y="17055"/>
                  </a:lnTo>
                  <a:lnTo>
                    <a:pt x="77346" y="14663"/>
                  </a:lnTo>
                  <a:lnTo>
                    <a:pt x="75911" y="13467"/>
                  </a:lnTo>
                  <a:lnTo>
                    <a:pt x="74475" y="12270"/>
                  </a:lnTo>
                  <a:lnTo>
                    <a:pt x="73006" y="11108"/>
                  </a:lnTo>
                  <a:lnTo>
                    <a:pt x="71502" y="9946"/>
                  </a:lnTo>
                  <a:lnTo>
                    <a:pt x="69998" y="8784"/>
                  </a:lnTo>
                  <a:lnTo>
                    <a:pt x="68494" y="7690"/>
                  </a:lnTo>
                  <a:lnTo>
                    <a:pt x="66956" y="6631"/>
                  </a:lnTo>
                  <a:lnTo>
                    <a:pt x="65452" y="5606"/>
                  </a:lnTo>
                  <a:lnTo>
                    <a:pt x="63948" y="4648"/>
                  </a:lnTo>
                  <a:lnTo>
                    <a:pt x="62479" y="3760"/>
                  </a:lnTo>
                  <a:lnTo>
                    <a:pt x="61009" y="2940"/>
                  </a:lnTo>
                  <a:lnTo>
                    <a:pt x="59574" y="2222"/>
                  </a:lnTo>
                  <a:lnTo>
                    <a:pt x="58206" y="1572"/>
                  </a:lnTo>
                  <a:lnTo>
                    <a:pt x="56839" y="1026"/>
                  </a:lnTo>
                  <a:lnTo>
                    <a:pt x="56190" y="820"/>
                  </a:lnTo>
                  <a:lnTo>
                    <a:pt x="55540" y="615"/>
                  </a:lnTo>
                  <a:lnTo>
                    <a:pt x="54891" y="445"/>
                  </a:lnTo>
                  <a:lnTo>
                    <a:pt x="54276" y="274"/>
                  </a:lnTo>
                  <a:lnTo>
                    <a:pt x="53661" y="171"/>
                  </a:lnTo>
                  <a:lnTo>
                    <a:pt x="53045" y="69"/>
                  </a:lnTo>
                  <a:lnTo>
                    <a:pt x="52499" y="34"/>
                  </a:lnTo>
                  <a:lnTo>
                    <a:pt x="51918" y="0"/>
                  </a:lnTo>
                  <a:lnTo>
                    <a:pt x="51918" y="0"/>
                  </a:lnTo>
                  <a:lnTo>
                    <a:pt x="51542" y="34"/>
                  </a:lnTo>
                  <a:lnTo>
                    <a:pt x="51131" y="69"/>
                  </a:lnTo>
                  <a:lnTo>
                    <a:pt x="50277" y="205"/>
                  </a:lnTo>
                  <a:lnTo>
                    <a:pt x="49354" y="445"/>
                  </a:lnTo>
                  <a:lnTo>
                    <a:pt x="48363" y="752"/>
                  </a:lnTo>
                  <a:lnTo>
                    <a:pt x="47338" y="1128"/>
                  </a:lnTo>
                  <a:lnTo>
                    <a:pt x="46278" y="1572"/>
                  </a:lnTo>
                  <a:lnTo>
                    <a:pt x="45150" y="2085"/>
                  </a:lnTo>
                  <a:lnTo>
                    <a:pt x="44022" y="2632"/>
                  </a:lnTo>
                  <a:lnTo>
                    <a:pt x="42860" y="3247"/>
                  </a:lnTo>
                  <a:lnTo>
                    <a:pt x="41664" y="3897"/>
                  </a:lnTo>
                  <a:lnTo>
                    <a:pt x="40468" y="4614"/>
                  </a:lnTo>
                  <a:lnTo>
                    <a:pt x="39271" y="5332"/>
                  </a:lnTo>
                  <a:lnTo>
                    <a:pt x="36879" y="6836"/>
                  </a:lnTo>
                  <a:lnTo>
                    <a:pt x="34521" y="8408"/>
                  </a:lnTo>
                  <a:lnTo>
                    <a:pt x="32231" y="9946"/>
                  </a:lnTo>
                  <a:lnTo>
                    <a:pt x="30112" y="11450"/>
                  </a:lnTo>
                  <a:lnTo>
                    <a:pt x="26420" y="14116"/>
                  </a:lnTo>
                  <a:lnTo>
                    <a:pt x="23857" y="15962"/>
                  </a:lnTo>
                  <a:lnTo>
                    <a:pt x="23139" y="16474"/>
                  </a:lnTo>
                  <a:lnTo>
                    <a:pt x="22900" y="16611"/>
                  </a:lnTo>
                  <a:lnTo>
                    <a:pt x="22797" y="16645"/>
                  </a:lnTo>
                  <a:lnTo>
                    <a:pt x="22797" y="16645"/>
                  </a:lnTo>
                  <a:lnTo>
                    <a:pt x="21772" y="16167"/>
                  </a:lnTo>
                  <a:lnTo>
                    <a:pt x="20302" y="15483"/>
                  </a:lnTo>
                  <a:lnTo>
                    <a:pt x="18422" y="14595"/>
                  </a:lnTo>
                  <a:lnTo>
                    <a:pt x="410" y="224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3907800" y="4691600"/>
              <a:ext cx="351225" cy="335825"/>
            </a:xfrm>
            <a:custGeom>
              <a:avLst/>
              <a:gdLst/>
              <a:ahLst/>
              <a:cxnLst/>
              <a:rect l="l" t="t" r="r" b="b"/>
              <a:pathLst>
                <a:path w="14049" h="13433" extrusionOk="0">
                  <a:moveTo>
                    <a:pt x="13980" y="1"/>
                  </a:moveTo>
                  <a:lnTo>
                    <a:pt x="12545" y="1231"/>
                  </a:lnTo>
                  <a:lnTo>
                    <a:pt x="11143" y="2530"/>
                  </a:lnTo>
                  <a:lnTo>
                    <a:pt x="8409" y="5128"/>
                  </a:lnTo>
                  <a:lnTo>
                    <a:pt x="5675" y="7725"/>
                  </a:lnTo>
                  <a:lnTo>
                    <a:pt x="3009" y="10357"/>
                  </a:lnTo>
                  <a:lnTo>
                    <a:pt x="1505" y="11861"/>
                  </a:lnTo>
                  <a:lnTo>
                    <a:pt x="1" y="13399"/>
                  </a:lnTo>
                  <a:lnTo>
                    <a:pt x="35" y="13433"/>
                  </a:lnTo>
                  <a:lnTo>
                    <a:pt x="1471" y="12168"/>
                  </a:lnTo>
                  <a:lnTo>
                    <a:pt x="2872" y="10904"/>
                  </a:lnTo>
                  <a:lnTo>
                    <a:pt x="5640" y="8306"/>
                  </a:lnTo>
                  <a:lnTo>
                    <a:pt x="8341" y="5709"/>
                  </a:lnTo>
                  <a:lnTo>
                    <a:pt x="11041" y="3077"/>
                  </a:lnTo>
                  <a:lnTo>
                    <a:pt x="12545" y="1573"/>
                  </a:lnTo>
                  <a:lnTo>
                    <a:pt x="13296" y="821"/>
                  </a:lnTo>
                  <a:lnTo>
                    <a:pt x="14014" y="35"/>
                  </a:lnTo>
                  <a:lnTo>
                    <a:pt x="14048" y="35"/>
                  </a:lnTo>
                  <a:lnTo>
                    <a:pt x="140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2243300" y="4566850"/>
              <a:ext cx="145300" cy="264925"/>
            </a:xfrm>
            <a:custGeom>
              <a:avLst/>
              <a:gdLst/>
              <a:ahLst/>
              <a:cxnLst/>
              <a:rect l="l" t="t" r="r" b="b"/>
              <a:pathLst>
                <a:path w="5812" h="10597" extrusionOk="0">
                  <a:moveTo>
                    <a:pt x="5196" y="1"/>
                  </a:moveTo>
                  <a:lnTo>
                    <a:pt x="5162" y="35"/>
                  </a:lnTo>
                  <a:lnTo>
                    <a:pt x="5162" y="69"/>
                  </a:lnTo>
                  <a:lnTo>
                    <a:pt x="5264" y="787"/>
                  </a:lnTo>
                  <a:lnTo>
                    <a:pt x="5367" y="1470"/>
                  </a:lnTo>
                  <a:lnTo>
                    <a:pt x="5367" y="2188"/>
                  </a:lnTo>
                  <a:lnTo>
                    <a:pt x="5299" y="2906"/>
                  </a:lnTo>
                  <a:lnTo>
                    <a:pt x="5196" y="3624"/>
                  </a:lnTo>
                  <a:lnTo>
                    <a:pt x="5025" y="4307"/>
                  </a:lnTo>
                  <a:lnTo>
                    <a:pt x="4786" y="4991"/>
                  </a:lnTo>
                  <a:lnTo>
                    <a:pt x="4478" y="5640"/>
                  </a:lnTo>
                  <a:lnTo>
                    <a:pt x="4307" y="6016"/>
                  </a:lnTo>
                  <a:lnTo>
                    <a:pt x="4068" y="6358"/>
                  </a:lnTo>
                  <a:lnTo>
                    <a:pt x="3590" y="7007"/>
                  </a:lnTo>
                  <a:lnTo>
                    <a:pt x="3077" y="7588"/>
                  </a:lnTo>
                  <a:lnTo>
                    <a:pt x="2496" y="8169"/>
                  </a:lnTo>
                  <a:lnTo>
                    <a:pt x="1915" y="8716"/>
                  </a:lnTo>
                  <a:lnTo>
                    <a:pt x="1300" y="9263"/>
                  </a:lnTo>
                  <a:lnTo>
                    <a:pt x="35" y="10288"/>
                  </a:lnTo>
                  <a:lnTo>
                    <a:pt x="1" y="10357"/>
                  </a:lnTo>
                  <a:lnTo>
                    <a:pt x="1" y="10391"/>
                  </a:lnTo>
                  <a:lnTo>
                    <a:pt x="1" y="10459"/>
                  </a:lnTo>
                  <a:lnTo>
                    <a:pt x="35" y="10528"/>
                  </a:lnTo>
                  <a:lnTo>
                    <a:pt x="138" y="10596"/>
                  </a:lnTo>
                  <a:lnTo>
                    <a:pt x="206" y="10596"/>
                  </a:lnTo>
                  <a:lnTo>
                    <a:pt x="274" y="10562"/>
                  </a:lnTo>
                  <a:lnTo>
                    <a:pt x="1026" y="10083"/>
                  </a:lnTo>
                  <a:lnTo>
                    <a:pt x="1778" y="9571"/>
                  </a:lnTo>
                  <a:lnTo>
                    <a:pt x="2496" y="8990"/>
                  </a:lnTo>
                  <a:lnTo>
                    <a:pt x="3180" y="8409"/>
                  </a:lnTo>
                  <a:lnTo>
                    <a:pt x="3487" y="8135"/>
                  </a:lnTo>
                  <a:lnTo>
                    <a:pt x="3761" y="7828"/>
                  </a:lnTo>
                  <a:lnTo>
                    <a:pt x="4034" y="7520"/>
                  </a:lnTo>
                  <a:lnTo>
                    <a:pt x="4307" y="7212"/>
                  </a:lnTo>
                  <a:lnTo>
                    <a:pt x="4547" y="6871"/>
                  </a:lnTo>
                  <a:lnTo>
                    <a:pt x="4752" y="6529"/>
                  </a:lnTo>
                  <a:lnTo>
                    <a:pt x="4957" y="6153"/>
                  </a:lnTo>
                  <a:lnTo>
                    <a:pt x="5162" y="5777"/>
                  </a:lnTo>
                  <a:lnTo>
                    <a:pt x="5435" y="5093"/>
                  </a:lnTo>
                  <a:lnTo>
                    <a:pt x="5640" y="4376"/>
                  </a:lnTo>
                  <a:lnTo>
                    <a:pt x="5743" y="3658"/>
                  </a:lnTo>
                  <a:lnTo>
                    <a:pt x="5811" y="2906"/>
                  </a:lnTo>
                  <a:lnTo>
                    <a:pt x="5777" y="2188"/>
                  </a:lnTo>
                  <a:lnTo>
                    <a:pt x="5675" y="1436"/>
                  </a:lnTo>
                  <a:lnTo>
                    <a:pt x="5504" y="718"/>
                  </a:lnTo>
                  <a:lnTo>
                    <a:pt x="52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2243300" y="4566850"/>
              <a:ext cx="145300" cy="264925"/>
            </a:xfrm>
            <a:custGeom>
              <a:avLst/>
              <a:gdLst/>
              <a:ahLst/>
              <a:cxnLst/>
              <a:rect l="l" t="t" r="r" b="b"/>
              <a:pathLst>
                <a:path w="5812" h="10597" fill="none" extrusionOk="0">
                  <a:moveTo>
                    <a:pt x="5264" y="1"/>
                  </a:moveTo>
                  <a:lnTo>
                    <a:pt x="5264" y="1"/>
                  </a:lnTo>
                  <a:lnTo>
                    <a:pt x="5230" y="1"/>
                  </a:lnTo>
                  <a:lnTo>
                    <a:pt x="5196" y="1"/>
                  </a:lnTo>
                  <a:lnTo>
                    <a:pt x="5162" y="35"/>
                  </a:lnTo>
                  <a:lnTo>
                    <a:pt x="5162" y="69"/>
                  </a:lnTo>
                  <a:lnTo>
                    <a:pt x="5162" y="69"/>
                  </a:lnTo>
                  <a:lnTo>
                    <a:pt x="5264" y="787"/>
                  </a:lnTo>
                  <a:lnTo>
                    <a:pt x="5367" y="1470"/>
                  </a:lnTo>
                  <a:lnTo>
                    <a:pt x="5367" y="2188"/>
                  </a:lnTo>
                  <a:lnTo>
                    <a:pt x="5299" y="2906"/>
                  </a:lnTo>
                  <a:lnTo>
                    <a:pt x="5196" y="3624"/>
                  </a:lnTo>
                  <a:lnTo>
                    <a:pt x="5025" y="4307"/>
                  </a:lnTo>
                  <a:lnTo>
                    <a:pt x="4786" y="4991"/>
                  </a:lnTo>
                  <a:lnTo>
                    <a:pt x="4478" y="5640"/>
                  </a:lnTo>
                  <a:lnTo>
                    <a:pt x="4478" y="5640"/>
                  </a:lnTo>
                  <a:lnTo>
                    <a:pt x="4307" y="6016"/>
                  </a:lnTo>
                  <a:lnTo>
                    <a:pt x="4068" y="6358"/>
                  </a:lnTo>
                  <a:lnTo>
                    <a:pt x="3590" y="7007"/>
                  </a:lnTo>
                  <a:lnTo>
                    <a:pt x="3077" y="7588"/>
                  </a:lnTo>
                  <a:lnTo>
                    <a:pt x="2496" y="8169"/>
                  </a:lnTo>
                  <a:lnTo>
                    <a:pt x="1915" y="8716"/>
                  </a:lnTo>
                  <a:lnTo>
                    <a:pt x="1300" y="9263"/>
                  </a:lnTo>
                  <a:lnTo>
                    <a:pt x="35" y="10288"/>
                  </a:lnTo>
                  <a:lnTo>
                    <a:pt x="35" y="10288"/>
                  </a:lnTo>
                  <a:lnTo>
                    <a:pt x="1" y="10357"/>
                  </a:lnTo>
                  <a:lnTo>
                    <a:pt x="1" y="10391"/>
                  </a:lnTo>
                  <a:lnTo>
                    <a:pt x="1" y="10459"/>
                  </a:lnTo>
                  <a:lnTo>
                    <a:pt x="35" y="10528"/>
                  </a:lnTo>
                  <a:lnTo>
                    <a:pt x="138" y="10596"/>
                  </a:lnTo>
                  <a:lnTo>
                    <a:pt x="206" y="10596"/>
                  </a:lnTo>
                  <a:lnTo>
                    <a:pt x="274" y="10562"/>
                  </a:lnTo>
                  <a:lnTo>
                    <a:pt x="274" y="10562"/>
                  </a:lnTo>
                  <a:lnTo>
                    <a:pt x="1026" y="10083"/>
                  </a:lnTo>
                  <a:lnTo>
                    <a:pt x="1778" y="9571"/>
                  </a:lnTo>
                  <a:lnTo>
                    <a:pt x="2496" y="8990"/>
                  </a:lnTo>
                  <a:lnTo>
                    <a:pt x="3180" y="8409"/>
                  </a:lnTo>
                  <a:lnTo>
                    <a:pt x="3180" y="8409"/>
                  </a:lnTo>
                  <a:lnTo>
                    <a:pt x="3487" y="8135"/>
                  </a:lnTo>
                  <a:lnTo>
                    <a:pt x="3761" y="7828"/>
                  </a:lnTo>
                  <a:lnTo>
                    <a:pt x="4034" y="7520"/>
                  </a:lnTo>
                  <a:lnTo>
                    <a:pt x="4307" y="7212"/>
                  </a:lnTo>
                  <a:lnTo>
                    <a:pt x="4547" y="6871"/>
                  </a:lnTo>
                  <a:lnTo>
                    <a:pt x="4752" y="6529"/>
                  </a:lnTo>
                  <a:lnTo>
                    <a:pt x="4957" y="6153"/>
                  </a:lnTo>
                  <a:lnTo>
                    <a:pt x="5162" y="5777"/>
                  </a:lnTo>
                  <a:lnTo>
                    <a:pt x="5162" y="5777"/>
                  </a:lnTo>
                  <a:lnTo>
                    <a:pt x="5435" y="5093"/>
                  </a:lnTo>
                  <a:lnTo>
                    <a:pt x="5640" y="4376"/>
                  </a:lnTo>
                  <a:lnTo>
                    <a:pt x="5743" y="3658"/>
                  </a:lnTo>
                  <a:lnTo>
                    <a:pt x="5811" y="2906"/>
                  </a:lnTo>
                  <a:lnTo>
                    <a:pt x="5777" y="2188"/>
                  </a:lnTo>
                  <a:lnTo>
                    <a:pt x="5675" y="1436"/>
                  </a:lnTo>
                  <a:lnTo>
                    <a:pt x="5504" y="718"/>
                  </a:lnTo>
                  <a:lnTo>
                    <a:pt x="5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2467175" y="4419875"/>
              <a:ext cx="182025" cy="131625"/>
            </a:xfrm>
            <a:custGeom>
              <a:avLst/>
              <a:gdLst/>
              <a:ahLst/>
              <a:cxnLst/>
              <a:rect l="l" t="t" r="r" b="b"/>
              <a:pathLst>
                <a:path w="7281" h="5265" extrusionOk="0">
                  <a:moveTo>
                    <a:pt x="1881" y="1"/>
                  </a:moveTo>
                  <a:lnTo>
                    <a:pt x="1812" y="69"/>
                  </a:lnTo>
                  <a:lnTo>
                    <a:pt x="1778" y="138"/>
                  </a:lnTo>
                  <a:lnTo>
                    <a:pt x="1812" y="206"/>
                  </a:lnTo>
                  <a:lnTo>
                    <a:pt x="3043" y="1095"/>
                  </a:lnTo>
                  <a:lnTo>
                    <a:pt x="4239" y="1983"/>
                  </a:lnTo>
                  <a:lnTo>
                    <a:pt x="5504" y="2872"/>
                  </a:lnTo>
                  <a:lnTo>
                    <a:pt x="6119" y="3282"/>
                  </a:lnTo>
                  <a:lnTo>
                    <a:pt x="6700" y="3726"/>
                  </a:lnTo>
                  <a:lnTo>
                    <a:pt x="6768" y="3829"/>
                  </a:lnTo>
                  <a:lnTo>
                    <a:pt x="6837" y="3931"/>
                  </a:lnTo>
                  <a:lnTo>
                    <a:pt x="6871" y="4034"/>
                  </a:lnTo>
                  <a:lnTo>
                    <a:pt x="6871" y="4137"/>
                  </a:lnTo>
                  <a:lnTo>
                    <a:pt x="6837" y="4273"/>
                  </a:lnTo>
                  <a:lnTo>
                    <a:pt x="6802" y="4376"/>
                  </a:lnTo>
                  <a:lnTo>
                    <a:pt x="6768" y="4478"/>
                  </a:lnTo>
                  <a:lnTo>
                    <a:pt x="6666" y="4547"/>
                  </a:lnTo>
                  <a:lnTo>
                    <a:pt x="6563" y="4649"/>
                  </a:lnTo>
                  <a:lnTo>
                    <a:pt x="6426" y="4683"/>
                  </a:lnTo>
                  <a:lnTo>
                    <a:pt x="6119" y="4752"/>
                  </a:lnTo>
                  <a:lnTo>
                    <a:pt x="5811" y="4752"/>
                  </a:lnTo>
                  <a:lnTo>
                    <a:pt x="5538" y="4718"/>
                  </a:lnTo>
                  <a:lnTo>
                    <a:pt x="5264" y="4581"/>
                  </a:lnTo>
                  <a:lnTo>
                    <a:pt x="4649" y="4273"/>
                  </a:lnTo>
                  <a:lnTo>
                    <a:pt x="4068" y="3931"/>
                  </a:lnTo>
                  <a:lnTo>
                    <a:pt x="3487" y="3555"/>
                  </a:lnTo>
                  <a:lnTo>
                    <a:pt x="2906" y="3145"/>
                  </a:lnTo>
                  <a:lnTo>
                    <a:pt x="1539" y="2257"/>
                  </a:lnTo>
                  <a:lnTo>
                    <a:pt x="35" y="1368"/>
                  </a:lnTo>
                  <a:lnTo>
                    <a:pt x="1" y="1368"/>
                  </a:lnTo>
                  <a:lnTo>
                    <a:pt x="1" y="1402"/>
                  </a:lnTo>
                  <a:lnTo>
                    <a:pt x="1368" y="2530"/>
                  </a:lnTo>
                  <a:lnTo>
                    <a:pt x="2735" y="3590"/>
                  </a:lnTo>
                  <a:lnTo>
                    <a:pt x="3384" y="4102"/>
                  </a:lnTo>
                  <a:lnTo>
                    <a:pt x="4068" y="4547"/>
                  </a:lnTo>
                  <a:lnTo>
                    <a:pt x="4376" y="4752"/>
                  </a:lnTo>
                  <a:lnTo>
                    <a:pt x="4683" y="4923"/>
                  </a:lnTo>
                  <a:lnTo>
                    <a:pt x="4991" y="5059"/>
                  </a:lnTo>
                  <a:lnTo>
                    <a:pt x="5333" y="5196"/>
                  </a:lnTo>
                  <a:lnTo>
                    <a:pt x="5606" y="5230"/>
                  </a:lnTo>
                  <a:lnTo>
                    <a:pt x="5948" y="5264"/>
                  </a:lnTo>
                  <a:lnTo>
                    <a:pt x="6255" y="5230"/>
                  </a:lnTo>
                  <a:lnTo>
                    <a:pt x="6563" y="5128"/>
                  </a:lnTo>
                  <a:lnTo>
                    <a:pt x="6802" y="4991"/>
                  </a:lnTo>
                  <a:lnTo>
                    <a:pt x="7042" y="4820"/>
                  </a:lnTo>
                  <a:lnTo>
                    <a:pt x="7144" y="4683"/>
                  </a:lnTo>
                  <a:lnTo>
                    <a:pt x="7212" y="4581"/>
                  </a:lnTo>
                  <a:lnTo>
                    <a:pt x="7247" y="4410"/>
                  </a:lnTo>
                  <a:lnTo>
                    <a:pt x="7281" y="4273"/>
                  </a:lnTo>
                  <a:lnTo>
                    <a:pt x="7247" y="3966"/>
                  </a:lnTo>
                  <a:lnTo>
                    <a:pt x="7144" y="3658"/>
                  </a:lnTo>
                  <a:lnTo>
                    <a:pt x="6973" y="3419"/>
                  </a:lnTo>
                  <a:lnTo>
                    <a:pt x="6734" y="3248"/>
                  </a:lnTo>
                  <a:lnTo>
                    <a:pt x="6016" y="2735"/>
                  </a:lnTo>
                  <a:lnTo>
                    <a:pt x="5298" y="2257"/>
                  </a:lnTo>
                  <a:lnTo>
                    <a:pt x="3658" y="1129"/>
                  </a:lnTo>
                  <a:lnTo>
                    <a:pt x="2803" y="582"/>
                  </a:lnTo>
                  <a:lnTo>
                    <a:pt x="1949" y="35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2467175" y="4419875"/>
              <a:ext cx="182025" cy="131625"/>
            </a:xfrm>
            <a:custGeom>
              <a:avLst/>
              <a:gdLst/>
              <a:ahLst/>
              <a:cxnLst/>
              <a:rect l="l" t="t" r="r" b="b"/>
              <a:pathLst>
                <a:path w="7281" h="5265" fill="none" extrusionOk="0">
                  <a:moveTo>
                    <a:pt x="6734" y="3248"/>
                  </a:moveTo>
                  <a:lnTo>
                    <a:pt x="6734" y="3248"/>
                  </a:lnTo>
                  <a:lnTo>
                    <a:pt x="6016" y="2735"/>
                  </a:lnTo>
                  <a:lnTo>
                    <a:pt x="5298" y="2257"/>
                  </a:lnTo>
                  <a:lnTo>
                    <a:pt x="5298" y="2257"/>
                  </a:lnTo>
                  <a:lnTo>
                    <a:pt x="3658" y="1129"/>
                  </a:lnTo>
                  <a:lnTo>
                    <a:pt x="2803" y="582"/>
                  </a:lnTo>
                  <a:lnTo>
                    <a:pt x="1949" y="35"/>
                  </a:lnTo>
                  <a:lnTo>
                    <a:pt x="1949" y="35"/>
                  </a:lnTo>
                  <a:lnTo>
                    <a:pt x="1881" y="1"/>
                  </a:lnTo>
                  <a:lnTo>
                    <a:pt x="1812" y="69"/>
                  </a:lnTo>
                  <a:lnTo>
                    <a:pt x="1778" y="138"/>
                  </a:lnTo>
                  <a:lnTo>
                    <a:pt x="1812" y="206"/>
                  </a:lnTo>
                  <a:lnTo>
                    <a:pt x="1812" y="206"/>
                  </a:lnTo>
                  <a:lnTo>
                    <a:pt x="3043" y="1095"/>
                  </a:lnTo>
                  <a:lnTo>
                    <a:pt x="4239" y="1983"/>
                  </a:lnTo>
                  <a:lnTo>
                    <a:pt x="5504" y="2872"/>
                  </a:lnTo>
                  <a:lnTo>
                    <a:pt x="5504" y="2872"/>
                  </a:lnTo>
                  <a:lnTo>
                    <a:pt x="6119" y="3282"/>
                  </a:lnTo>
                  <a:lnTo>
                    <a:pt x="6700" y="3726"/>
                  </a:lnTo>
                  <a:lnTo>
                    <a:pt x="6700" y="3726"/>
                  </a:lnTo>
                  <a:lnTo>
                    <a:pt x="6768" y="3829"/>
                  </a:lnTo>
                  <a:lnTo>
                    <a:pt x="6837" y="3931"/>
                  </a:lnTo>
                  <a:lnTo>
                    <a:pt x="6871" y="4034"/>
                  </a:lnTo>
                  <a:lnTo>
                    <a:pt x="6871" y="4137"/>
                  </a:lnTo>
                  <a:lnTo>
                    <a:pt x="6837" y="4273"/>
                  </a:lnTo>
                  <a:lnTo>
                    <a:pt x="6802" y="4376"/>
                  </a:lnTo>
                  <a:lnTo>
                    <a:pt x="6768" y="4478"/>
                  </a:lnTo>
                  <a:lnTo>
                    <a:pt x="6666" y="4547"/>
                  </a:lnTo>
                  <a:lnTo>
                    <a:pt x="6666" y="4547"/>
                  </a:lnTo>
                  <a:lnTo>
                    <a:pt x="6563" y="4649"/>
                  </a:lnTo>
                  <a:lnTo>
                    <a:pt x="6426" y="4683"/>
                  </a:lnTo>
                  <a:lnTo>
                    <a:pt x="6426" y="4683"/>
                  </a:lnTo>
                  <a:lnTo>
                    <a:pt x="6119" y="4752"/>
                  </a:lnTo>
                  <a:lnTo>
                    <a:pt x="5811" y="4752"/>
                  </a:lnTo>
                  <a:lnTo>
                    <a:pt x="5538" y="4718"/>
                  </a:lnTo>
                  <a:lnTo>
                    <a:pt x="5264" y="4581"/>
                  </a:lnTo>
                  <a:lnTo>
                    <a:pt x="5264" y="4581"/>
                  </a:lnTo>
                  <a:lnTo>
                    <a:pt x="4649" y="4273"/>
                  </a:lnTo>
                  <a:lnTo>
                    <a:pt x="4068" y="3931"/>
                  </a:lnTo>
                  <a:lnTo>
                    <a:pt x="3487" y="3555"/>
                  </a:lnTo>
                  <a:lnTo>
                    <a:pt x="2906" y="3145"/>
                  </a:lnTo>
                  <a:lnTo>
                    <a:pt x="2906" y="3145"/>
                  </a:lnTo>
                  <a:lnTo>
                    <a:pt x="1539" y="2257"/>
                  </a:lnTo>
                  <a:lnTo>
                    <a:pt x="1539" y="2257"/>
                  </a:lnTo>
                  <a:lnTo>
                    <a:pt x="35" y="1368"/>
                  </a:lnTo>
                  <a:lnTo>
                    <a:pt x="35" y="1368"/>
                  </a:lnTo>
                  <a:lnTo>
                    <a:pt x="1" y="1368"/>
                  </a:lnTo>
                  <a:lnTo>
                    <a:pt x="1" y="1402"/>
                  </a:lnTo>
                  <a:lnTo>
                    <a:pt x="1" y="1402"/>
                  </a:lnTo>
                  <a:lnTo>
                    <a:pt x="1368" y="2530"/>
                  </a:lnTo>
                  <a:lnTo>
                    <a:pt x="1368" y="2530"/>
                  </a:lnTo>
                  <a:lnTo>
                    <a:pt x="2735" y="3590"/>
                  </a:lnTo>
                  <a:lnTo>
                    <a:pt x="2735" y="3590"/>
                  </a:lnTo>
                  <a:lnTo>
                    <a:pt x="3384" y="4102"/>
                  </a:lnTo>
                  <a:lnTo>
                    <a:pt x="4068" y="4547"/>
                  </a:lnTo>
                  <a:lnTo>
                    <a:pt x="4068" y="4547"/>
                  </a:lnTo>
                  <a:lnTo>
                    <a:pt x="4376" y="4752"/>
                  </a:lnTo>
                  <a:lnTo>
                    <a:pt x="4683" y="4923"/>
                  </a:lnTo>
                  <a:lnTo>
                    <a:pt x="4991" y="5059"/>
                  </a:lnTo>
                  <a:lnTo>
                    <a:pt x="5333" y="5196"/>
                  </a:lnTo>
                  <a:lnTo>
                    <a:pt x="5333" y="5196"/>
                  </a:lnTo>
                  <a:lnTo>
                    <a:pt x="5606" y="5230"/>
                  </a:lnTo>
                  <a:lnTo>
                    <a:pt x="5948" y="5264"/>
                  </a:lnTo>
                  <a:lnTo>
                    <a:pt x="6255" y="5230"/>
                  </a:lnTo>
                  <a:lnTo>
                    <a:pt x="6563" y="5128"/>
                  </a:lnTo>
                  <a:lnTo>
                    <a:pt x="6802" y="4991"/>
                  </a:lnTo>
                  <a:lnTo>
                    <a:pt x="7042" y="4820"/>
                  </a:lnTo>
                  <a:lnTo>
                    <a:pt x="7144" y="4683"/>
                  </a:lnTo>
                  <a:lnTo>
                    <a:pt x="7212" y="4581"/>
                  </a:lnTo>
                  <a:lnTo>
                    <a:pt x="7247" y="4410"/>
                  </a:lnTo>
                  <a:lnTo>
                    <a:pt x="7281" y="4273"/>
                  </a:lnTo>
                  <a:lnTo>
                    <a:pt x="7281" y="4273"/>
                  </a:lnTo>
                  <a:lnTo>
                    <a:pt x="7247" y="3966"/>
                  </a:lnTo>
                  <a:lnTo>
                    <a:pt x="7144" y="3658"/>
                  </a:lnTo>
                  <a:lnTo>
                    <a:pt x="6973" y="3419"/>
                  </a:lnTo>
                  <a:lnTo>
                    <a:pt x="6734" y="32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3452375" y="4071250"/>
              <a:ext cx="857925" cy="634050"/>
            </a:xfrm>
            <a:custGeom>
              <a:avLst/>
              <a:gdLst/>
              <a:ahLst/>
              <a:cxnLst/>
              <a:rect l="l" t="t" r="r" b="b"/>
              <a:pathLst>
                <a:path w="34317" h="25362" extrusionOk="0">
                  <a:moveTo>
                    <a:pt x="69" y="1"/>
                  </a:moveTo>
                  <a:lnTo>
                    <a:pt x="1" y="35"/>
                  </a:lnTo>
                  <a:lnTo>
                    <a:pt x="1" y="69"/>
                  </a:lnTo>
                  <a:lnTo>
                    <a:pt x="35" y="69"/>
                  </a:lnTo>
                  <a:lnTo>
                    <a:pt x="958" y="548"/>
                  </a:lnTo>
                  <a:lnTo>
                    <a:pt x="1915" y="1026"/>
                  </a:lnTo>
                  <a:lnTo>
                    <a:pt x="2803" y="1471"/>
                  </a:lnTo>
                  <a:lnTo>
                    <a:pt x="3726" y="1983"/>
                  </a:lnTo>
                  <a:lnTo>
                    <a:pt x="5538" y="2974"/>
                  </a:lnTo>
                  <a:lnTo>
                    <a:pt x="7315" y="4000"/>
                  </a:lnTo>
                  <a:lnTo>
                    <a:pt x="9092" y="5059"/>
                  </a:lnTo>
                  <a:lnTo>
                    <a:pt x="10835" y="6187"/>
                  </a:lnTo>
                  <a:lnTo>
                    <a:pt x="12578" y="7349"/>
                  </a:lnTo>
                  <a:lnTo>
                    <a:pt x="14253" y="8546"/>
                  </a:lnTo>
                  <a:lnTo>
                    <a:pt x="15928" y="9742"/>
                  </a:lnTo>
                  <a:lnTo>
                    <a:pt x="17603" y="11007"/>
                  </a:lnTo>
                  <a:lnTo>
                    <a:pt x="19243" y="12305"/>
                  </a:lnTo>
                  <a:lnTo>
                    <a:pt x="20850" y="13604"/>
                  </a:lnTo>
                  <a:lnTo>
                    <a:pt x="24028" y="16304"/>
                  </a:lnTo>
                  <a:lnTo>
                    <a:pt x="25635" y="17706"/>
                  </a:lnTo>
                  <a:lnTo>
                    <a:pt x="27207" y="19073"/>
                  </a:lnTo>
                  <a:lnTo>
                    <a:pt x="33393" y="24644"/>
                  </a:lnTo>
                  <a:lnTo>
                    <a:pt x="33769" y="25020"/>
                  </a:lnTo>
                  <a:lnTo>
                    <a:pt x="34179" y="25362"/>
                  </a:lnTo>
                  <a:lnTo>
                    <a:pt x="34248" y="25362"/>
                  </a:lnTo>
                  <a:lnTo>
                    <a:pt x="34316" y="25327"/>
                  </a:lnTo>
                  <a:lnTo>
                    <a:pt x="34316" y="25259"/>
                  </a:lnTo>
                  <a:lnTo>
                    <a:pt x="34282" y="25191"/>
                  </a:lnTo>
                  <a:lnTo>
                    <a:pt x="33564" y="24473"/>
                  </a:lnTo>
                  <a:lnTo>
                    <a:pt x="32812" y="23721"/>
                  </a:lnTo>
                  <a:lnTo>
                    <a:pt x="31274" y="22285"/>
                  </a:lnTo>
                  <a:lnTo>
                    <a:pt x="29770" y="20850"/>
                  </a:lnTo>
                  <a:lnTo>
                    <a:pt x="28232" y="19449"/>
                  </a:lnTo>
                  <a:lnTo>
                    <a:pt x="25122" y="16646"/>
                  </a:lnTo>
                  <a:lnTo>
                    <a:pt x="23516" y="15279"/>
                  </a:lnTo>
                  <a:lnTo>
                    <a:pt x="21943" y="13912"/>
                  </a:lnTo>
                  <a:lnTo>
                    <a:pt x="20337" y="12579"/>
                  </a:lnTo>
                  <a:lnTo>
                    <a:pt x="18696" y="11280"/>
                  </a:lnTo>
                  <a:lnTo>
                    <a:pt x="17022" y="9981"/>
                  </a:lnTo>
                  <a:lnTo>
                    <a:pt x="15347" y="8717"/>
                  </a:lnTo>
                  <a:lnTo>
                    <a:pt x="13672" y="7520"/>
                  </a:lnTo>
                  <a:lnTo>
                    <a:pt x="11963" y="6324"/>
                  </a:lnTo>
                  <a:lnTo>
                    <a:pt x="10220" y="5196"/>
                  </a:lnTo>
                  <a:lnTo>
                    <a:pt x="8477" y="4137"/>
                  </a:lnTo>
                  <a:lnTo>
                    <a:pt x="6666" y="3077"/>
                  </a:lnTo>
                  <a:lnTo>
                    <a:pt x="5743" y="2599"/>
                  </a:lnTo>
                  <a:lnTo>
                    <a:pt x="4820" y="2120"/>
                  </a:lnTo>
                  <a:lnTo>
                    <a:pt x="3897" y="1642"/>
                  </a:lnTo>
                  <a:lnTo>
                    <a:pt x="2974" y="1197"/>
                  </a:lnTo>
                  <a:lnTo>
                    <a:pt x="2051" y="787"/>
                  </a:lnTo>
                  <a:lnTo>
                    <a:pt x="1094" y="411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2118550" y="4516450"/>
              <a:ext cx="1811500" cy="546875"/>
            </a:xfrm>
            <a:custGeom>
              <a:avLst/>
              <a:gdLst/>
              <a:ahLst/>
              <a:cxnLst/>
              <a:rect l="l" t="t" r="r" b="b"/>
              <a:pathLst>
                <a:path w="72460" h="21875" extrusionOk="0">
                  <a:moveTo>
                    <a:pt x="50346" y="0"/>
                  </a:moveTo>
                  <a:lnTo>
                    <a:pt x="50107" y="34"/>
                  </a:lnTo>
                  <a:lnTo>
                    <a:pt x="49833" y="68"/>
                  </a:lnTo>
                  <a:lnTo>
                    <a:pt x="49321" y="308"/>
                  </a:lnTo>
                  <a:lnTo>
                    <a:pt x="48808" y="581"/>
                  </a:lnTo>
                  <a:lnTo>
                    <a:pt x="48329" y="923"/>
                  </a:lnTo>
                  <a:lnTo>
                    <a:pt x="47919" y="1299"/>
                  </a:lnTo>
                  <a:lnTo>
                    <a:pt x="45800" y="2974"/>
                  </a:lnTo>
                  <a:lnTo>
                    <a:pt x="41425" y="6426"/>
                  </a:lnTo>
                  <a:lnTo>
                    <a:pt x="37358" y="9673"/>
                  </a:lnTo>
                  <a:lnTo>
                    <a:pt x="35307" y="11279"/>
                  </a:lnTo>
                  <a:lnTo>
                    <a:pt x="33257" y="12885"/>
                  </a:lnTo>
                  <a:lnTo>
                    <a:pt x="32334" y="13603"/>
                  </a:lnTo>
                  <a:lnTo>
                    <a:pt x="31411" y="14287"/>
                  </a:lnTo>
                  <a:lnTo>
                    <a:pt x="30454" y="14970"/>
                  </a:lnTo>
                  <a:lnTo>
                    <a:pt x="29497" y="15654"/>
                  </a:lnTo>
                  <a:lnTo>
                    <a:pt x="28540" y="16303"/>
                  </a:lnTo>
                  <a:lnTo>
                    <a:pt x="27549" y="16919"/>
                  </a:lnTo>
                  <a:lnTo>
                    <a:pt x="26558" y="17534"/>
                  </a:lnTo>
                  <a:lnTo>
                    <a:pt x="25567" y="18115"/>
                  </a:lnTo>
                  <a:lnTo>
                    <a:pt x="24575" y="18662"/>
                  </a:lnTo>
                  <a:lnTo>
                    <a:pt x="23584" y="19140"/>
                  </a:lnTo>
                  <a:lnTo>
                    <a:pt x="22525" y="19619"/>
                  </a:lnTo>
                  <a:lnTo>
                    <a:pt x="21465" y="20029"/>
                  </a:lnTo>
                  <a:lnTo>
                    <a:pt x="20371" y="20405"/>
                  </a:lnTo>
                  <a:lnTo>
                    <a:pt x="19278" y="20747"/>
                  </a:lnTo>
                  <a:lnTo>
                    <a:pt x="18184" y="21020"/>
                  </a:lnTo>
                  <a:lnTo>
                    <a:pt x="17056" y="21259"/>
                  </a:lnTo>
                  <a:lnTo>
                    <a:pt x="15928" y="21396"/>
                  </a:lnTo>
                  <a:lnTo>
                    <a:pt x="14800" y="21499"/>
                  </a:lnTo>
                  <a:lnTo>
                    <a:pt x="13672" y="21499"/>
                  </a:lnTo>
                  <a:lnTo>
                    <a:pt x="12544" y="21464"/>
                  </a:lnTo>
                  <a:lnTo>
                    <a:pt x="11998" y="21396"/>
                  </a:lnTo>
                  <a:lnTo>
                    <a:pt x="11451" y="21328"/>
                  </a:lnTo>
                  <a:lnTo>
                    <a:pt x="10870" y="21225"/>
                  </a:lnTo>
                  <a:lnTo>
                    <a:pt x="10323" y="21088"/>
                  </a:lnTo>
                  <a:lnTo>
                    <a:pt x="9776" y="20952"/>
                  </a:lnTo>
                  <a:lnTo>
                    <a:pt x="9229" y="20781"/>
                  </a:lnTo>
                  <a:lnTo>
                    <a:pt x="8682" y="20576"/>
                  </a:lnTo>
                  <a:lnTo>
                    <a:pt x="8170" y="20336"/>
                  </a:lnTo>
                  <a:lnTo>
                    <a:pt x="7691" y="20131"/>
                  </a:lnTo>
                  <a:lnTo>
                    <a:pt x="7213" y="19892"/>
                  </a:lnTo>
                  <a:lnTo>
                    <a:pt x="6768" y="19619"/>
                  </a:lnTo>
                  <a:lnTo>
                    <a:pt x="6324" y="19311"/>
                  </a:lnTo>
                  <a:lnTo>
                    <a:pt x="5880" y="19003"/>
                  </a:lnTo>
                  <a:lnTo>
                    <a:pt x="5469" y="18696"/>
                  </a:lnTo>
                  <a:lnTo>
                    <a:pt x="5094" y="18354"/>
                  </a:lnTo>
                  <a:lnTo>
                    <a:pt x="4718" y="18012"/>
                  </a:lnTo>
                  <a:lnTo>
                    <a:pt x="4342" y="17636"/>
                  </a:lnTo>
                  <a:lnTo>
                    <a:pt x="4000" y="17226"/>
                  </a:lnTo>
                  <a:lnTo>
                    <a:pt x="3658" y="16816"/>
                  </a:lnTo>
                  <a:lnTo>
                    <a:pt x="3350" y="16406"/>
                  </a:lnTo>
                  <a:lnTo>
                    <a:pt x="3077" y="15962"/>
                  </a:lnTo>
                  <a:lnTo>
                    <a:pt x="2804" y="15517"/>
                  </a:lnTo>
                  <a:lnTo>
                    <a:pt x="2530" y="15039"/>
                  </a:lnTo>
                  <a:lnTo>
                    <a:pt x="2291" y="14560"/>
                  </a:lnTo>
                  <a:lnTo>
                    <a:pt x="1881" y="13603"/>
                  </a:lnTo>
                  <a:lnTo>
                    <a:pt x="1505" y="12612"/>
                  </a:lnTo>
                  <a:lnTo>
                    <a:pt x="1197" y="11587"/>
                  </a:lnTo>
                  <a:lnTo>
                    <a:pt x="924" y="10561"/>
                  </a:lnTo>
                  <a:lnTo>
                    <a:pt x="719" y="9502"/>
                  </a:lnTo>
                  <a:lnTo>
                    <a:pt x="514" y="8442"/>
                  </a:lnTo>
                  <a:lnTo>
                    <a:pt x="377" y="7417"/>
                  </a:lnTo>
                  <a:lnTo>
                    <a:pt x="240" y="6357"/>
                  </a:lnTo>
                  <a:lnTo>
                    <a:pt x="35" y="4307"/>
                  </a:lnTo>
                  <a:lnTo>
                    <a:pt x="35" y="4272"/>
                  </a:lnTo>
                  <a:lnTo>
                    <a:pt x="1" y="4307"/>
                  </a:lnTo>
                  <a:lnTo>
                    <a:pt x="138" y="6323"/>
                  </a:lnTo>
                  <a:lnTo>
                    <a:pt x="240" y="7349"/>
                  </a:lnTo>
                  <a:lnTo>
                    <a:pt x="343" y="8374"/>
                  </a:lnTo>
                  <a:lnTo>
                    <a:pt x="514" y="9399"/>
                  </a:lnTo>
                  <a:lnTo>
                    <a:pt x="684" y="10425"/>
                  </a:lnTo>
                  <a:lnTo>
                    <a:pt x="924" y="11450"/>
                  </a:lnTo>
                  <a:lnTo>
                    <a:pt x="1197" y="12441"/>
                  </a:lnTo>
                  <a:lnTo>
                    <a:pt x="1539" y="13432"/>
                  </a:lnTo>
                  <a:lnTo>
                    <a:pt x="1915" y="14355"/>
                  </a:lnTo>
                  <a:lnTo>
                    <a:pt x="2359" y="15278"/>
                  </a:lnTo>
                  <a:lnTo>
                    <a:pt x="2872" y="16167"/>
                  </a:lnTo>
                  <a:lnTo>
                    <a:pt x="3145" y="16611"/>
                  </a:lnTo>
                  <a:lnTo>
                    <a:pt x="3419" y="17021"/>
                  </a:lnTo>
                  <a:lnTo>
                    <a:pt x="3726" y="17397"/>
                  </a:lnTo>
                  <a:lnTo>
                    <a:pt x="4068" y="17807"/>
                  </a:lnTo>
                  <a:lnTo>
                    <a:pt x="4410" y="18183"/>
                  </a:lnTo>
                  <a:lnTo>
                    <a:pt x="4786" y="18559"/>
                  </a:lnTo>
                  <a:lnTo>
                    <a:pt x="5162" y="18901"/>
                  </a:lnTo>
                  <a:lnTo>
                    <a:pt x="5572" y="19243"/>
                  </a:lnTo>
                  <a:lnTo>
                    <a:pt x="6051" y="19550"/>
                  </a:lnTo>
                  <a:lnTo>
                    <a:pt x="6495" y="19858"/>
                  </a:lnTo>
                  <a:lnTo>
                    <a:pt x="6973" y="20166"/>
                  </a:lnTo>
                  <a:lnTo>
                    <a:pt x="7452" y="20405"/>
                  </a:lnTo>
                  <a:lnTo>
                    <a:pt x="7965" y="20644"/>
                  </a:lnTo>
                  <a:lnTo>
                    <a:pt x="8443" y="20883"/>
                  </a:lnTo>
                  <a:lnTo>
                    <a:pt x="8956" y="21054"/>
                  </a:lnTo>
                  <a:lnTo>
                    <a:pt x="9468" y="21225"/>
                  </a:lnTo>
                  <a:lnTo>
                    <a:pt x="9981" y="21396"/>
                  </a:lnTo>
                  <a:lnTo>
                    <a:pt x="10528" y="21499"/>
                  </a:lnTo>
                  <a:lnTo>
                    <a:pt x="11587" y="21704"/>
                  </a:lnTo>
                  <a:lnTo>
                    <a:pt x="12681" y="21840"/>
                  </a:lnTo>
                  <a:lnTo>
                    <a:pt x="13775" y="21874"/>
                  </a:lnTo>
                  <a:lnTo>
                    <a:pt x="14869" y="21840"/>
                  </a:lnTo>
                  <a:lnTo>
                    <a:pt x="15962" y="21772"/>
                  </a:lnTo>
                  <a:lnTo>
                    <a:pt x="17056" y="21601"/>
                  </a:lnTo>
                  <a:lnTo>
                    <a:pt x="18150" y="21430"/>
                  </a:lnTo>
                  <a:lnTo>
                    <a:pt x="19243" y="21157"/>
                  </a:lnTo>
                  <a:lnTo>
                    <a:pt x="20303" y="20849"/>
                  </a:lnTo>
                  <a:lnTo>
                    <a:pt x="21328" y="20507"/>
                  </a:lnTo>
                  <a:lnTo>
                    <a:pt x="22320" y="20131"/>
                  </a:lnTo>
                  <a:lnTo>
                    <a:pt x="23413" y="19653"/>
                  </a:lnTo>
                  <a:lnTo>
                    <a:pt x="24507" y="19140"/>
                  </a:lnTo>
                  <a:lnTo>
                    <a:pt x="25567" y="18593"/>
                  </a:lnTo>
                  <a:lnTo>
                    <a:pt x="26592" y="18012"/>
                  </a:lnTo>
                  <a:lnTo>
                    <a:pt x="27617" y="17397"/>
                  </a:lnTo>
                  <a:lnTo>
                    <a:pt x="28608" y="16748"/>
                  </a:lnTo>
                  <a:lnTo>
                    <a:pt x="29600" y="16098"/>
                  </a:lnTo>
                  <a:lnTo>
                    <a:pt x="30591" y="15381"/>
                  </a:lnTo>
                  <a:lnTo>
                    <a:pt x="32505" y="13979"/>
                  </a:lnTo>
                  <a:lnTo>
                    <a:pt x="34385" y="12510"/>
                  </a:lnTo>
                  <a:lnTo>
                    <a:pt x="38110" y="9536"/>
                  </a:lnTo>
                  <a:lnTo>
                    <a:pt x="46791" y="2666"/>
                  </a:lnTo>
                  <a:lnTo>
                    <a:pt x="47851" y="1812"/>
                  </a:lnTo>
                  <a:lnTo>
                    <a:pt x="48911" y="991"/>
                  </a:lnTo>
                  <a:lnTo>
                    <a:pt x="49184" y="820"/>
                  </a:lnTo>
                  <a:lnTo>
                    <a:pt x="49457" y="649"/>
                  </a:lnTo>
                  <a:lnTo>
                    <a:pt x="49765" y="513"/>
                  </a:lnTo>
                  <a:lnTo>
                    <a:pt x="50038" y="410"/>
                  </a:lnTo>
                  <a:lnTo>
                    <a:pt x="50346" y="342"/>
                  </a:lnTo>
                  <a:lnTo>
                    <a:pt x="50654" y="342"/>
                  </a:lnTo>
                  <a:lnTo>
                    <a:pt x="50961" y="410"/>
                  </a:lnTo>
                  <a:lnTo>
                    <a:pt x="51269" y="547"/>
                  </a:lnTo>
                  <a:lnTo>
                    <a:pt x="51952" y="991"/>
                  </a:lnTo>
                  <a:lnTo>
                    <a:pt x="52944" y="1743"/>
                  </a:lnTo>
                  <a:lnTo>
                    <a:pt x="54174" y="2769"/>
                  </a:lnTo>
                  <a:lnTo>
                    <a:pt x="55644" y="3965"/>
                  </a:lnTo>
                  <a:lnTo>
                    <a:pt x="58993" y="6802"/>
                  </a:lnTo>
                  <a:lnTo>
                    <a:pt x="62616" y="9946"/>
                  </a:lnTo>
                  <a:lnTo>
                    <a:pt x="66137" y="13022"/>
                  </a:lnTo>
                  <a:lnTo>
                    <a:pt x="69178" y="15722"/>
                  </a:lnTo>
                  <a:lnTo>
                    <a:pt x="72357" y="18525"/>
                  </a:lnTo>
                  <a:lnTo>
                    <a:pt x="72391" y="18559"/>
                  </a:lnTo>
                  <a:lnTo>
                    <a:pt x="72460" y="18525"/>
                  </a:lnTo>
                  <a:lnTo>
                    <a:pt x="72460" y="18457"/>
                  </a:lnTo>
                  <a:lnTo>
                    <a:pt x="72425" y="18388"/>
                  </a:lnTo>
                  <a:lnTo>
                    <a:pt x="70306" y="16406"/>
                  </a:lnTo>
                  <a:lnTo>
                    <a:pt x="67606" y="13945"/>
                  </a:lnTo>
                  <a:lnTo>
                    <a:pt x="64599" y="11211"/>
                  </a:lnTo>
                  <a:lnTo>
                    <a:pt x="61454" y="8442"/>
                  </a:lnTo>
                  <a:lnTo>
                    <a:pt x="58378" y="5742"/>
                  </a:lnTo>
                  <a:lnTo>
                    <a:pt x="55644" y="3384"/>
                  </a:lnTo>
                  <a:lnTo>
                    <a:pt x="53388" y="1538"/>
                  </a:lnTo>
                  <a:lnTo>
                    <a:pt x="52533" y="889"/>
                  </a:lnTo>
                  <a:lnTo>
                    <a:pt x="51850" y="410"/>
                  </a:lnTo>
                  <a:lnTo>
                    <a:pt x="51611" y="274"/>
                  </a:lnTo>
                  <a:lnTo>
                    <a:pt x="51371" y="171"/>
                  </a:lnTo>
                  <a:lnTo>
                    <a:pt x="51132" y="103"/>
                  </a:lnTo>
                  <a:lnTo>
                    <a:pt x="50893" y="34"/>
                  </a:lnTo>
                  <a:lnTo>
                    <a:pt x="506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2118550" y="4516450"/>
              <a:ext cx="1811500" cy="546875"/>
            </a:xfrm>
            <a:custGeom>
              <a:avLst/>
              <a:gdLst/>
              <a:ahLst/>
              <a:cxnLst/>
              <a:rect l="l" t="t" r="r" b="b"/>
              <a:pathLst>
                <a:path w="72460" h="21875" fill="none" extrusionOk="0">
                  <a:moveTo>
                    <a:pt x="72425" y="18388"/>
                  </a:moveTo>
                  <a:lnTo>
                    <a:pt x="72425" y="18388"/>
                  </a:lnTo>
                  <a:lnTo>
                    <a:pt x="70306" y="16406"/>
                  </a:lnTo>
                  <a:lnTo>
                    <a:pt x="67606" y="13945"/>
                  </a:lnTo>
                  <a:lnTo>
                    <a:pt x="64599" y="11211"/>
                  </a:lnTo>
                  <a:lnTo>
                    <a:pt x="61454" y="8442"/>
                  </a:lnTo>
                  <a:lnTo>
                    <a:pt x="58378" y="5742"/>
                  </a:lnTo>
                  <a:lnTo>
                    <a:pt x="55644" y="3384"/>
                  </a:lnTo>
                  <a:lnTo>
                    <a:pt x="53388" y="1538"/>
                  </a:lnTo>
                  <a:lnTo>
                    <a:pt x="52533" y="889"/>
                  </a:lnTo>
                  <a:lnTo>
                    <a:pt x="51850" y="410"/>
                  </a:lnTo>
                  <a:lnTo>
                    <a:pt x="51850" y="410"/>
                  </a:lnTo>
                  <a:lnTo>
                    <a:pt x="51611" y="274"/>
                  </a:lnTo>
                  <a:lnTo>
                    <a:pt x="51371" y="171"/>
                  </a:lnTo>
                  <a:lnTo>
                    <a:pt x="51132" y="103"/>
                  </a:lnTo>
                  <a:lnTo>
                    <a:pt x="50893" y="34"/>
                  </a:lnTo>
                  <a:lnTo>
                    <a:pt x="50619" y="0"/>
                  </a:lnTo>
                  <a:lnTo>
                    <a:pt x="50346" y="0"/>
                  </a:lnTo>
                  <a:lnTo>
                    <a:pt x="50107" y="34"/>
                  </a:lnTo>
                  <a:lnTo>
                    <a:pt x="49833" y="68"/>
                  </a:lnTo>
                  <a:lnTo>
                    <a:pt x="49833" y="68"/>
                  </a:lnTo>
                  <a:lnTo>
                    <a:pt x="49321" y="308"/>
                  </a:lnTo>
                  <a:lnTo>
                    <a:pt x="48808" y="581"/>
                  </a:lnTo>
                  <a:lnTo>
                    <a:pt x="48329" y="923"/>
                  </a:lnTo>
                  <a:lnTo>
                    <a:pt x="47919" y="1299"/>
                  </a:lnTo>
                  <a:lnTo>
                    <a:pt x="45800" y="2974"/>
                  </a:lnTo>
                  <a:lnTo>
                    <a:pt x="41425" y="6426"/>
                  </a:lnTo>
                  <a:lnTo>
                    <a:pt x="41425" y="6426"/>
                  </a:lnTo>
                  <a:lnTo>
                    <a:pt x="37358" y="9673"/>
                  </a:lnTo>
                  <a:lnTo>
                    <a:pt x="35307" y="11279"/>
                  </a:lnTo>
                  <a:lnTo>
                    <a:pt x="33257" y="12885"/>
                  </a:lnTo>
                  <a:lnTo>
                    <a:pt x="33257" y="12885"/>
                  </a:lnTo>
                  <a:lnTo>
                    <a:pt x="32334" y="13603"/>
                  </a:lnTo>
                  <a:lnTo>
                    <a:pt x="31411" y="14287"/>
                  </a:lnTo>
                  <a:lnTo>
                    <a:pt x="30454" y="14970"/>
                  </a:lnTo>
                  <a:lnTo>
                    <a:pt x="29497" y="15654"/>
                  </a:lnTo>
                  <a:lnTo>
                    <a:pt x="28540" y="16303"/>
                  </a:lnTo>
                  <a:lnTo>
                    <a:pt x="27549" y="16919"/>
                  </a:lnTo>
                  <a:lnTo>
                    <a:pt x="26558" y="17534"/>
                  </a:lnTo>
                  <a:lnTo>
                    <a:pt x="25567" y="18115"/>
                  </a:lnTo>
                  <a:lnTo>
                    <a:pt x="25567" y="18115"/>
                  </a:lnTo>
                  <a:lnTo>
                    <a:pt x="24575" y="18662"/>
                  </a:lnTo>
                  <a:lnTo>
                    <a:pt x="23584" y="19140"/>
                  </a:lnTo>
                  <a:lnTo>
                    <a:pt x="22525" y="19619"/>
                  </a:lnTo>
                  <a:lnTo>
                    <a:pt x="21465" y="20029"/>
                  </a:lnTo>
                  <a:lnTo>
                    <a:pt x="20371" y="20405"/>
                  </a:lnTo>
                  <a:lnTo>
                    <a:pt x="19278" y="20747"/>
                  </a:lnTo>
                  <a:lnTo>
                    <a:pt x="18184" y="21020"/>
                  </a:lnTo>
                  <a:lnTo>
                    <a:pt x="17056" y="21259"/>
                  </a:lnTo>
                  <a:lnTo>
                    <a:pt x="15928" y="21396"/>
                  </a:lnTo>
                  <a:lnTo>
                    <a:pt x="14800" y="21499"/>
                  </a:lnTo>
                  <a:lnTo>
                    <a:pt x="13672" y="21499"/>
                  </a:lnTo>
                  <a:lnTo>
                    <a:pt x="12544" y="21464"/>
                  </a:lnTo>
                  <a:lnTo>
                    <a:pt x="11998" y="21396"/>
                  </a:lnTo>
                  <a:lnTo>
                    <a:pt x="11451" y="21328"/>
                  </a:lnTo>
                  <a:lnTo>
                    <a:pt x="10870" y="21225"/>
                  </a:lnTo>
                  <a:lnTo>
                    <a:pt x="10323" y="21088"/>
                  </a:lnTo>
                  <a:lnTo>
                    <a:pt x="9776" y="20952"/>
                  </a:lnTo>
                  <a:lnTo>
                    <a:pt x="9229" y="20781"/>
                  </a:lnTo>
                  <a:lnTo>
                    <a:pt x="8682" y="20576"/>
                  </a:lnTo>
                  <a:lnTo>
                    <a:pt x="8170" y="20336"/>
                  </a:lnTo>
                  <a:lnTo>
                    <a:pt x="8170" y="20336"/>
                  </a:lnTo>
                  <a:lnTo>
                    <a:pt x="7691" y="20131"/>
                  </a:lnTo>
                  <a:lnTo>
                    <a:pt x="7213" y="19892"/>
                  </a:lnTo>
                  <a:lnTo>
                    <a:pt x="6768" y="19619"/>
                  </a:lnTo>
                  <a:lnTo>
                    <a:pt x="6324" y="19311"/>
                  </a:lnTo>
                  <a:lnTo>
                    <a:pt x="5880" y="19003"/>
                  </a:lnTo>
                  <a:lnTo>
                    <a:pt x="5469" y="18696"/>
                  </a:lnTo>
                  <a:lnTo>
                    <a:pt x="5094" y="18354"/>
                  </a:lnTo>
                  <a:lnTo>
                    <a:pt x="4718" y="18012"/>
                  </a:lnTo>
                  <a:lnTo>
                    <a:pt x="4342" y="17636"/>
                  </a:lnTo>
                  <a:lnTo>
                    <a:pt x="4000" y="17226"/>
                  </a:lnTo>
                  <a:lnTo>
                    <a:pt x="3658" y="16816"/>
                  </a:lnTo>
                  <a:lnTo>
                    <a:pt x="3350" y="16406"/>
                  </a:lnTo>
                  <a:lnTo>
                    <a:pt x="3077" y="15962"/>
                  </a:lnTo>
                  <a:lnTo>
                    <a:pt x="2804" y="15517"/>
                  </a:lnTo>
                  <a:lnTo>
                    <a:pt x="2530" y="15039"/>
                  </a:lnTo>
                  <a:lnTo>
                    <a:pt x="2291" y="14560"/>
                  </a:lnTo>
                  <a:lnTo>
                    <a:pt x="2291" y="14560"/>
                  </a:lnTo>
                  <a:lnTo>
                    <a:pt x="1881" y="13603"/>
                  </a:lnTo>
                  <a:lnTo>
                    <a:pt x="1505" y="12612"/>
                  </a:lnTo>
                  <a:lnTo>
                    <a:pt x="1197" y="11587"/>
                  </a:lnTo>
                  <a:lnTo>
                    <a:pt x="924" y="10561"/>
                  </a:lnTo>
                  <a:lnTo>
                    <a:pt x="719" y="9502"/>
                  </a:lnTo>
                  <a:lnTo>
                    <a:pt x="514" y="8442"/>
                  </a:lnTo>
                  <a:lnTo>
                    <a:pt x="377" y="7417"/>
                  </a:lnTo>
                  <a:lnTo>
                    <a:pt x="240" y="6357"/>
                  </a:lnTo>
                  <a:lnTo>
                    <a:pt x="240" y="6357"/>
                  </a:lnTo>
                  <a:lnTo>
                    <a:pt x="35" y="4307"/>
                  </a:lnTo>
                  <a:lnTo>
                    <a:pt x="35" y="4307"/>
                  </a:lnTo>
                  <a:lnTo>
                    <a:pt x="35" y="4272"/>
                  </a:lnTo>
                  <a:lnTo>
                    <a:pt x="1" y="4307"/>
                  </a:lnTo>
                  <a:lnTo>
                    <a:pt x="1" y="4307"/>
                  </a:lnTo>
                  <a:lnTo>
                    <a:pt x="138" y="6323"/>
                  </a:lnTo>
                  <a:lnTo>
                    <a:pt x="240" y="7349"/>
                  </a:lnTo>
                  <a:lnTo>
                    <a:pt x="343" y="8374"/>
                  </a:lnTo>
                  <a:lnTo>
                    <a:pt x="514" y="9399"/>
                  </a:lnTo>
                  <a:lnTo>
                    <a:pt x="684" y="10425"/>
                  </a:lnTo>
                  <a:lnTo>
                    <a:pt x="924" y="11450"/>
                  </a:lnTo>
                  <a:lnTo>
                    <a:pt x="1197" y="12441"/>
                  </a:lnTo>
                  <a:lnTo>
                    <a:pt x="1539" y="13432"/>
                  </a:lnTo>
                  <a:lnTo>
                    <a:pt x="1915" y="14355"/>
                  </a:lnTo>
                  <a:lnTo>
                    <a:pt x="2359" y="15278"/>
                  </a:lnTo>
                  <a:lnTo>
                    <a:pt x="2872" y="16167"/>
                  </a:lnTo>
                  <a:lnTo>
                    <a:pt x="3145" y="16611"/>
                  </a:lnTo>
                  <a:lnTo>
                    <a:pt x="3419" y="17021"/>
                  </a:lnTo>
                  <a:lnTo>
                    <a:pt x="3726" y="17397"/>
                  </a:lnTo>
                  <a:lnTo>
                    <a:pt x="4068" y="17807"/>
                  </a:lnTo>
                  <a:lnTo>
                    <a:pt x="4410" y="18183"/>
                  </a:lnTo>
                  <a:lnTo>
                    <a:pt x="4786" y="18559"/>
                  </a:lnTo>
                  <a:lnTo>
                    <a:pt x="5162" y="18901"/>
                  </a:lnTo>
                  <a:lnTo>
                    <a:pt x="5572" y="19243"/>
                  </a:lnTo>
                  <a:lnTo>
                    <a:pt x="5572" y="19243"/>
                  </a:lnTo>
                  <a:lnTo>
                    <a:pt x="6051" y="19550"/>
                  </a:lnTo>
                  <a:lnTo>
                    <a:pt x="6495" y="19858"/>
                  </a:lnTo>
                  <a:lnTo>
                    <a:pt x="6973" y="20166"/>
                  </a:lnTo>
                  <a:lnTo>
                    <a:pt x="7452" y="20405"/>
                  </a:lnTo>
                  <a:lnTo>
                    <a:pt x="7965" y="20644"/>
                  </a:lnTo>
                  <a:lnTo>
                    <a:pt x="8443" y="20883"/>
                  </a:lnTo>
                  <a:lnTo>
                    <a:pt x="8956" y="21054"/>
                  </a:lnTo>
                  <a:lnTo>
                    <a:pt x="9468" y="21225"/>
                  </a:lnTo>
                  <a:lnTo>
                    <a:pt x="9981" y="21396"/>
                  </a:lnTo>
                  <a:lnTo>
                    <a:pt x="10528" y="21499"/>
                  </a:lnTo>
                  <a:lnTo>
                    <a:pt x="11587" y="21704"/>
                  </a:lnTo>
                  <a:lnTo>
                    <a:pt x="12681" y="21840"/>
                  </a:lnTo>
                  <a:lnTo>
                    <a:pt x="13775" y="21874"/>
                  </a:lnTo>
                  <a:lnTo>
                    <a:pt x="14869" y="21840"/>
                  </a:lnTo>
                  <a:lnTo>
                    <a:pt x="15962" y="21772"/>
                  </a:lnTo>
                  <a:lnTo>
                    <a:pt x="17056" y="21601"/>
                  </a:lnTo>
                  <a:lnTo>
                    <a:pt x="18150" y="21430"/>
                  </a:lnTo>
                  <a:lnTo>
                    <a:pt x="19243" y="21157"/>
                  </a:lnTo>
                  <a:lnTo>
                    <a:pt x="20303" y="20849"/>
                  </a:lnTo>
                  <a:lnTo>
                    <a:pt x="21328" y="20507"/>
                  </a:lnTo>
                  <a:lnTo>
                    <a:pt x="22320" y="20131"/>
                  </a:lnTo>
                  <a:lnTo>
                    <a:pt x="22320" y="20131"/>
                  </a:lnTo>
                  <a:lnTo>
                    <a:pt x="23413" y="19653"/>
                  </a:lnTo>
                  <a:lnTo>
                    <a:pt x="24507" y="19140"/>
                  </a:lnTo>
                  <a:lnTo>
                    <a:pt x="25567" y="18593"/>
                  </a:lnTo>
                  <a:lnTo>
                    <a:pt x="26592" y="18012"/>
                  </a:lnTo>
                  <a:lnTo>
                    <a:pt x="27617" y="17397"/>
                  </a:lnTo>
                  <a:lnTo>
                    <a:pt x="28608" y="16748"/>
                  </a:lnTo>
                  <a:lnTo>
                    <a:pt x="29600" y="16098"/>
                  </a:lnTo>
                  <a:lnTo>
                    <a:pt x="30591" y="15381"/>
                  </a:lnTo>
                  <a:lnTo>
                    <a:pt x="32505" y="13979"/>
                  </a:lnTo>
                  <a:lnTo>
                    <a:pt x="34385" y="12510"/>
                  </a:lnTo>
                  <a:lnTo>
                    <a:pt x="38110" y="9536"/>
                  </a:lnTo>
                  <a:lnTo>
                    <a:pt x="46791" y="2666"/>
                  </a:lnTo>
                  <a:lnTo>
                    <a:pt x="46791" y="2666"/>
                  </a:lnTo>
                  <a:lnTo>
                    <a:pt x="47851" y="1812"/>
                  </a:lnTo>
                  <a:lnTo>
                    <a:pt x="48911" y="991"/>
                  </a:lnTo>
                  <a:lnTo>
                    <a:pt x="48911" y="991"/>
                  </a:lnTo>
                  <a:lnTo>
                    <a:pt x="49184" y="820"/>
                  </a:lnTo>
                  <a:lnTo>
                    <a:pt x="49457" y="649"/>
                  </a:lnTo>
                  <a:lnTo>
                    <a:pt x="49765" y="513"/>
                  </a:lnTo>
                  <a:lnTo>
                    <a:pt x="50038" y="410"/>
                  </a:lnTo>
                  <a:lnTo>
                    <a:pt x="50346" y="342"/>
                  </a:lnTo>
                  <a:lnTo>
                    <a:pt x="50654" y="342"/>
                  </a:lnTo>
                  <a:lnTo>
                    <a:pt x="50961" y="410"/>
                  </a:lnTo>
                  <a:lnTo>
                    <a:pt x="51269" y="547"/>
                  </a:lnTo>
                  <a:lnTo>
                    <a:pt x="51269" y="547"/>
                  </a:lnTo>
                  <a:lnTo>
                    <a:pt x="51952" y="991"/>
                  </a:lnTo>
                  <a:lnTo>
                    <a:pt x="52944" y="1743"/>
                  </a:lnTo>
                  <a:lnTo>
                    <a:pt x="54174" y="2769"/>
                  </a:lnTo>
                  <a:lnTo>
                    <a:pt x="55644" y="3965"/>
                  </a:lnTo>
                  <a:lnTo>
                    <a:pt x="58993" y="6802"/>
                  </a:lnTo>
                  <a:lnTo>
                    <a:pt x="62616" y="9946"/>
                  </a:lnTo>
                  <a:lnTo>
                    <a:pt x="66137" y="13022"/>
                  </a:lnTo>
                  <a:lnTo>
                    <a:pt x="69178" y="15722"/>
                  </a:lnTo>
                  <a:lnTo>
                    <a:pt x="72357" y="18525"/>
                  </a:lnTo>
                  <a:lnTo>
                    <a:pt x="72357" y="18525"/>
                  </a:lnTo>
                  <a:lnTo>
                    <a:pt x="72391" y="18559"/>
                  </a:lnTo>
                  <a:lnTo>
                    <a:pt x="72460" y="18525"/>
                  </a:lnTo>
                  <a:lnTo>
                    <a:pt x="72460" y="18525"/>
                  </a:lnTo>
                  <a:lnTo>
                    <a:pt x="72460" y="18457"/>
                  </a:lnTo>
                  <a:lnTo>
                    <a:pt x="72425" y="183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2381725" y="3641475"/>
              <a:ext cx="890400" cy="485350"/>
            </a:xfrm>
            <a:custGeom>
              <a:avLst/>
              <a:gdLst/>
              <a:ahLst/>
              <a:cxnLst/>
              <a:rect l="l" t="t" r="r" b="b"/>
              <a:pathLst>
                <a:path w="35616" h="19414" extrusionOk="0">
                  <a:moveTo>
                    <a:pt x="24610" y="0"/>
                  </a:moveTo>
                  <a:lnTo>
                    <a:pt x="24268" y="68"/>
                  </a:lnTo>
                  <a:lnTo>
                    <a:pt x="23960" y="137"/>
                  </a:lnTo>
                  <a:lnTo>
                    <a:pt x="23721" y="239"/>
                  </a:lnTo>
                  <a:lnTo>
                    <a:pt x="23516" y="376"/>
                  </a:lnTo>
                  <a:lnTo>
                    <a:pt x="23413" y="547"/>
                  </a:lnTo>
                  <a:lnTo>
                    <a:pt x="22080" y="3247"/>
                  </a:lnTo>
                  <a:lnTo>
                    <a:pt x="20816" y="5879"/>
                  </a:lnTo>
                  <a:lnTo>
                    <a:pt x="20235" y="7041"/>
                  </a:lnTo>
                  <a:lnTo>
                    <a:pt x="19722" y="7998"/>
                  </a:lnTo>
                  <a:lnTo>
                    <a:pt x="19346" y="8681"/>
                  </a:lnTo>
                  <a:lnTo>
                    <a:pt x="19175" y="8887"/>
                  </a:lnTo>
                  <a:lnTo>
                    <a:pt x="19073" y="9023"/>
                  </a:lnTo>
                  <a:lnTo>
                    <a:pt x="19004" y="9057"/>
                  </a:lnTo>
                  <a:lnTo>
                    <a:pt x="18868" y="9092"/>
                  </a:lnTo>
                  <a:lnTo>
                    <a:pt x="18013" y="9092"/>
                  </a:lnTo>
                  <a:lnTo>
                    <a:pt x="17364" y="9023"/>
                  </a:lnTo>
                  <a:lnTo>
                    <a:pt x="15689" y="8818"/>
                  </a:lnTo>
                  <a:lnTo>
                    <a:pt x="13604" y="8545"/>
                  </a:lnTo>
                  <a:lnTo>
                    <a:pt x="11280" y="8237"/>
                  </a:lnTo>
                  <a:lnTo>
                    <a:pt x="8819" y="7895"/>
                  </a:lnTo>
                  <a:lnTo>
                    <a:pt x="6324" y="7622"/>
                  </a:lnTo>
                  <a:lnTo>
                    <a:pt x="5094" y="7485"/>
                  </a:lnTo>
                  <a:lnTo>
                    <a:pt x="3897" y="7417"/>
                  </a:lnTo>
                  <a:lnTo>
                    <a:pt x="2940" y="7383"/>
                  </a:lnTo>
                  <a:lnTo>
                    <a:pt x="2120" y="7417"/>
                  </a:lnTo>
                  <a:lnTo>
                    <a:pt x="1778" y="7451"/>
                  </a:lnTo>
                  <a:lnTo>
                    <a:pt x="1471" y="7519"/>
                  </a:lnTo>
                  <a:lnTo>
                    <a:pt x="1197" y="7588"/>
                  </a:lnTo>
                  <a:lnTo>
                    <a:pt x="924" y="7690"/>
                  </a:lnTo>
                  <a:lnTo>
                    <a:pt x="719" y="7759"/>
                  </a:lnTo>
                  <a:lnTo>
                    <a:pt x="548" y="7895"/>
                  </a:lnTo>
                  <a:lnTo>
                    <a:pt x="377" y="7998"/>
                  </a:lnTo>
                  <a:lnTo>
                    <a:pt x="240" y="8135"/>
                  </a:lnTo>
                  <a:lnTo>
                    <a:pt x="138" y="8271"/>
                  </a:lnTo>
                  <a:lnTo>
                    <a:pt x="69" y="8408"/>
                  </a:lnTo>
                  <a:lnTo>
                    <a:pt x="35" y="8579"/>
                  </a:lnTo>
                  <a:lnTo>
                    <a:pt x="1" y="8750"/>
                  </a:lnTo>
                  <a:lnTo>
                    <a:pt x="1" y="8921"/>
                  </a:lnTo>
                  <a:lnTo>
                    <a:pt x="35" y="9057"/>
                  </a:lnTo>
                  <a:lnTo>
                    <a:pt x="138" y="9433"/>
                  </a:lnTo>
                  <a:lnTo>
                    <a:pt x="309" y="9775"/>
                  </a:lnTo>
                  <a:lnTo>
                    <a:pt x="548" y="10117"/>
                  </a:lnTo>
                  <a:lnTo>
                    <a:pt x="821" y="10459"/>
                  </a:lnTo>
                  <a:lnTo>
                    <a:pt x="1163" y="10801"/>
                  </a:lnTo>
                  <a:lnTo>
                    <a:pt x="1539" y="11108"/>
                  </a:lnTo>
                  <a:lnTo>
                    <a:pt x="1949" y="11382"/>
                  </a:lnTo>
                  <a:lnTo>
                    <a:pt x="3590" y="12339"/>
                  </a:lnTo>
                  <a:lnTo>
                    <a:pt x="4718" y="12988"/>
                  </a:lnTo>
                  <a:lnTo>
                    <a:pt x="6016" y="13706"/>
                  </a:lnTo>
                  <a:lnTo>
                    <a:pt x="7418" y="14458"/>
                  </a:lnTo>
                  <a:lnTo>
                    <a:pt x="8956" y="15210"/>
                  </a:lnTo>
                  <a:lnTo>
                    <a:pt x="10562" y="15996"/>
                  </a:lnTo>
                  <a:lnTo>
                    <a:pt x="12237" y="16748"/>
                  </a:lnTo>
                  <a:lnTo>
                    <a:pt x="13912" y="17465"/>
                  </a:lnTo>
                  <a:lnTo>
                    <a:pt x="15621" y="18081"/>
                  </a:lnTo>
                  <a:lnTo>
                    <a:pt x="16441" y="18354"/>
                  </a:lnTo>
                  <a:lnTo>
                    <a:pt x="17261" y="18627"/>
                  </a:lnTo>
                  <a:lnTo>
                    <a:pt x="18081" y="18833"/>
                  </a:lnTo>
                  <a:lnTo>
                    <a:pt x="18868" y="19038"/>
                  </a:lnTo>
                  <a:lnTo>
                    <a:pt x="19654" y="19174"/>
                  </a:lnTo>
                  <a:lnTo>
                    <a:pt x="20371" y="19311"/>
                  </a:lnTo>
                  <a:lnTo>
                    <a:pt x="21123" y="19379"/>
                  </a:lnTo>
                  <a:lnTo>
                    <a:pt x="21807" y="19414"/>
                  </a:lnTo>
                  <a:lnTo>
                    <a:pt x="22456" y="19379"/>
                  </a:lnTo>
                  <a:lnTo>
                    <a:pt x="23071" y="19311"/>
                  </a:lnTo>
                  <a:lnTo>
                    <a:pt x="23653" y="19174"/>
                  </a:lnTo>
                  <a:lnTo>
                    <a:pt x="24165" y="19003"/>
                  </a:lnTo>
                  <a:lnTo>
                    <a:pt x="24507" y="18833"/>
                  </a:lnTo>
                  <a:lnTo>
                    <a:pt x="24815" y="18662"/>
                  </a:lnTo>
                  <a:lnTo>
                    <a:pt x="25156" y="18422"/>
                  </a:lnTo>
                  <a:lnTo>
                    <a:pt x="25498" y="18149"/>
                  </a:lnTo>
                  <a:lnTo>
                    <a:pt x="26250" y="17465"/>
                  </a:lnTo>
                  <a:lnTo>
                    <a:pt x="27002" y="16679"/>
                  </a:lnTo>
                  <a:lnTo>
                    <a:pt x="27788" y="15791"/>
                  </a:lnTo>
                  <a:lnTo>
                    <a:pt x="28608" y="14799"/>
                  </a:lnTo>
                  <a:lnTo>
                    <a:pt x="29429" y="13740"/>
                  </a:lnTo>
                  <a:lnTo>
                    <a:pt x="30249" y="12646"/>
                  </a:lnTo>
                  <a:lnTo>
                    <a:pt x="31035" y="11518"/>
                  </a:lnTo>
                  <a:lnTo>
                    <a:pt x="31821" y="10390"/>
                  </a:lnTo>
                  <a:lnTo>
                    <a:pt x="33291" y="8169"/>
                  </a:lnTo>
                  <a:lnTo>
                    <a:pt x="34556" y="6152"/>
                  </a:lnTo>
                  <a:lnTo>
                    <a:pt x="35547" y="4512"/>
                  </a:lnTo>
                  <a:lnTo>
                    <a:pt x="35615" y="4307"/>
                  </a:lnTo>
                  <a:lnTo>
                    <a:pt x="35615" y="4101"/>
                  </a:lnTo>
                  <a:lnTo>
                    <a:pt x="35547" y="3896"/>
                  </a:lnTo>
                  <a:lnTo>
                    <a:pt x="35444" y="3657"/>
                  </a:lnTo>
                  <a:lnTo>
                    <a:pt x="35239" y="3418"/>
                  </a:lnTo>
                  <a:lnTo>
                    <a:pt x="34966" y="3213"/>
                  </a:lnTo>
                  <a:lnTo>
                    <a:pt x="34658" y="2974"/>
                  </a:lnTo>
                  <a:lnTo>
                    <a:pt x="34316" y="2734"/>
                  </a:lnTo>
                  <a:lnTo>
                    <a:pt x="33906" y="2495"/>
                  </a:lnTo>
                  <a:lnTo>
                    <a:pt x="33496" y="2256"/>
                  </a:lnTo>
                  <a:lnTo>
                    <a:pt x="32505" y="1811"/>
                  </a:lnTo>
                  <a:lnTo>
                    <a:pt x="31445" y="1401"/>
                  </a:lnTo>
                  <a:lnTo>
                    <a:pt x="30317" y="991"/>
                  </a:lnTo>
                  <a:lnTo>
                    <a:pt x="29155" y="649"/>
                  </a:lnTo>
                  <a:lnTo>
                    <a:pt x="27993" y="376"/>
                  </a:lnTo>
                  <a:lnTo>
                    <a:pt x="26899" y="171"/>
                  </a:lnTo>
                  <a:lnTo>
                    <a:pt x="25874" y="34"/>
                  </a:lnTo>
                  <a:lnTo>
                    <a:pt x="25430" y="0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2381725" y="3641475"/>
              <a:ext cx="890400" cy="485350"/>
            </a:xfrm>
            <a:custGeom>
              <a:avLst/>
              <a:gdLst/>
              <a:ahLst/>
              <a:cxnLst/>
              <a:rect l="l" t="t" r="r" b="b"/>
              <a:pathLst>
                <a:path w="35616" h="19414" fill="none" extrusionOk="0">
                  <a:moveTo>
                    <a:pt x="1949" y="11382"/>
                  </a:moveTo>
                  <a:lnTo>
                    <a:pt x="1949" y="11382"/>
                  </a:lnTo>
                  <a:lnTo>
                    <a:pt x="3590" y="12339"/>
                  </a:lnTo>
                  <a:lnTo>
                    <a:pt x="4718" y="12988"/>
                  </a:lnTo>
                  <a:lnTo>
                    <a:pt x="6016" y="13706"/>
                  </a:lnTo>
                  <a:lnTo>
                    <a:pt x="7418" y="14458"/>
                  </a:lnTo>
                  <a:lnTo>
                    <a:pt x="8956" y="15210"/>
                  </a:lnTo>
                  <a:lnTo>
                    <a:pt x="10562" y="15996"/>
                  </a:lnTo>
                  <a:lnTo>
                    <a:pt x="12237" y="16748"/>
                  </a:lnTo>
                  <a:lnTo>
                    <a:pt x="13912" y="17465"/>
                  </a:lnTo>
                  <a:lnTo>
                    <a:pt x="15621" y="18081"/>
                  </a:lnTo>
                  <a:lnTo>
                    <a:pt x="16441" y="18354"/>
                  </a:lnTo>
                  <a:lnTo>
                    <a:pt x="17261" y="18627"/>
                  </a:lnTo>
                  <a:lnTo>
                    <a:pt x="18081" y="18833"/>
                  </a:lnTo>
                  <a:lnTo>
                    <a:pt x="18868" y="19038"/>
                  </a:lnTo>
                  <a:lnTo>
                    <a:pt x="19654" y="19174"/>
                  </a:lnTo>
                  <a:lnTo>
                    <a:pt x="20371" y="19311"/>
                  </a:lnTo>
                  <a:lnTo>
                    <a:pt x="21123" y="19379"/>
                  </a:lnTo>
                  <a:lnTo>
                    <a:pt x="21807" y="19414"/>
                  </a:lnTo>
                  <a:lnTo>
                    <a:pt x="22456" y="19379"/>
                  </a:lnTo>
                  <a:lnTo>
                    <a:pt x="23071" y="19311"/>
                  </a:lnTo>
                  <a:lnTo>
                    <a:pt x="23653" y="19174"/>
                  </a:lnTo>
                  <a:lnTo>
                    <a:pt x="24165" y="19003"/>
                  </a:lnTo>
                  <a:lnTo>
                    <a:pt x="24165" y="19003"/>
                  </a:lnTo>
                  <a:lnTo>
                    <a:pt x="24507" y="18833"/>
                  </a:lnTo>
                  <a:lnTo>
                    <a:pt x="24815" y="18662"/>
                  </a:lnTo>
                  <a:lnTo>
                    <a:pt x="25156" y="18422"/>
                  </a:lnTo>
                  <a:lnTo>
                    <a:pt x="25498" y="18149"/>
                  </a:lnTo>
                  <a:lnTo>
                    <a:pt x="26250" y="17465"/>
                  </a:lnTo>
                  <a:lnTo>
                    <a:pt x="27002" y="16679"/>
                  </a:lnTo>
                  <a:lnTo>
                    <a:pt x="27788" y="15791"/>
                  </a:lnTo>
                  <a:lnTo>
                    <a:pt x="28608" y="14799"/>
                  </a:lnTo>
                  <a:lnTo>
                    <a:pt x="29429" y="13740"/>
                  </a:lnTo>
                  <a:lnTo>
                    <a:pt x="30249" y="12646"/>
                  </a:lnTo>
                  <a:lnTo>
                    <a:pt x="31035" y="11518"/>
                  </a:lnTo>
                  <a:lnTo>
                    <a:pt x="31821" y="10390"/>
                  </a:lnTo>
                  <a:lnTo>
                    <a:pt x="33291" y="8169"/>
                  </a:lnTo>
                  <a:lnTo>
                    <a:pt x="34556" y="6152"/>
                  </a:lnTo>
                  <a:lnTo>
                    <a:pt x="35547" y="4512"/>
                  </a:lnTo>
                  <a:lnTo>
                    <a:pt x="35547" y="4512"/>
                  </a:lnTo>
                  <a:lnTo>
                    <a:pt x="35615" y="4307"/>
                  </a:lnTo>
                  <a:lnTo>
                    <a:pt x="35615" y="4101"/>
                  </a:lnTo>
                  <a:lnTo>
                    <a:pt x="35547" y="3896"/>
                  </a:lnTo>
                  <a:lnTo>
                    <a:pt x="35444" y="3657"/>
                  </a:lnTo>
                  <a:lnTo>
                    <a:pt x="35239" y="3418"/>
                  </a:lnTo>
                  <a:lnTo>
                    <a:pt x="34966" y="3213"/>
                  </a:lnTo>
                  <a:lnTo>
                    <a:pt x="34658" y="2974"/>
                  </a:lnTo>
                  <a:lnTo>
                    <a:pt x="34316" y="2734"/>
                  </a:lnTo>
                  <a:lnTo>
                    <a:pt x="33906" y="2495"/>
                  </a:lnTo>
                  <a:lnTo>
                    <a:pt x="33496" y="2256"/>
                  </a:lnTo>
                  <a:lnTo>
                    <a:pt x="32505" y="1811"/>
                  </a:lnTo>
                  <a:lnTo>
                    <a:pt x="31445" y="1401"/>
                  </a:lnTo>
                  <a:lnTo>
                    <a:pt x="30317" y="991"/>
                  </a:lnTo>
                  <a:lnTo>
                    <a:pt x="29155" y="649"/>
                  </a:lnTo>
                  <a:lnTo>
                    <a:pt x="27993" y="376"/>
                  </a:lnTo>
                  <a:lnTo>
                    <a:pt x="26899" y="171"/>
                  </a:lnTo>
                  <a:lnTo>
                    <a:pt x="25874" y="34"/>
                  </a:lnTo>
                  <a:lnTo>
                    <a:pt x="25430" y="0"/>
                  </a:lnTo>
                  <a:lnTo>
                    <a:pt x="24985" y="0"/>
                  </a:lnTo>
                  <a:lnTo>
                    <a:pt x="24610" y="0"/>
                  </a:lnTo>
                  <a:lnTo>
                    <a:pt x="24268" y="68"/>
                  </a:lnTo>
                  <a:lnTo>
                    <a:pt x="23960" y="137"/>
                  </a:lnTo>
                  <a:lnTo>
                    <a:pt x="23721" y="239"/>
                  </a:lnTo>
                  <a:lnTo>
                    <a:pt x="23516" y="376"/>
                  </a:lnTo>
                  <a:lnTo>
                    <a:pt x="23413" y="547"/>
                  </a:lnTo>
                  <a:lnTo>
                    <a:pt x="23413" y="547"/>
                  </a:lnTo>
                  <a:lnTo>
                    <a:pt x="22080" y="3247"/>
                  </a:lnTo>
                  <a:lnTo>
                    <a:pt x="20816" y="5879"/>
                  </a:lnTo>
                  <a:lnTo>
                    <a:pt x="20235" y="7041"/>
                  </a:lnTo>
                  <a:lnTo>
                    <a:pt x="19722" y="7998"/>
                  </a:lnTo>
                  <a:lnTo>
                    <a:pt x="19346" y="8681"/>
                  </a:lnTo>
                  <a:lnTo>
                    <a:pt x="19175" y="8887"/>
                  </a:lnTo>
                  <a:lnTo>
                    <a:pt x="19073" y="9023"/>
                  </a:lnTo>
                  <a:lnTo>
                    <a:pt x="19073" y="9023"/>
                  </a:lnTo>
                  <a:lnTo>
                    <a:pt x="19004" y="9057"/>
                  </a:lnTo>
                  <a:lnTo>
                    <a:pt x="18868" y="9092"/>
                  </a:lnTo>
                  <a:lnTo>
                    <a:pt x="18526" y="9092"/>
                  </a:lnTo>
                  <a:lnTo>
                    <a:pt x="18013" y="9092"/>
                  </a:lnTo>
                  <a:lnTo>
                    <a:pt x="17364" y="9023"/>
                  </a:lnTo>
                  <a:lnTo>
                    <a:pt x="15689" y="8818"/>
                  </a:lnTo>
                  <a:lnTo>
                    <a:pt x="13604" y="8545"/>
                  </a:lnTo>
                  <a:lnTo>
                    <a:pt x="11280" y="8237"/>
                  </a:lnTo>
                  <a:lnTo>
                    <a:pt x="8819" y="7895"/>
                  </a:lnTo>
                  <a:lnTo>
                    <a:pt x="6324" y="7622"/>
                  </a:lnTo>
                  <a:lnTo>
                    <a:pt x="5094" y="7485"/>
                  </a:lnTo>
                  <a:lnTo>
                    <a:pt x="3897" y="7417"/>
                  </a:lnTo>
                  <a:lnTo>
                    <a:pt x="3897" y="7417"/>
                  </a:lnTo>
                  <a:lnTo>
                    <a:pt x="2940" y="7383"/>
                  </a:lnTo>
                  <a:lnTo>
                    <a:pt x="2120" y="7417"/>
                  </a:lnTo>
                  <a:lnTo>
                    <a:pt x="1778" y="7451"/>
                  </a:lnTo>
                  <a:lnTo>
                    <a:pt x="1471" y="7519"/>
                  </a:lnTo>
                  <a:lnTo>
                    <a:pt x="1197" y="7588"/>
                  </a:lnTo>
                  <a:lnTo>
                    <a:pt x="924" y="7690"/>
                  </a:lnTo>
                  <a:lnTo>
                    <a:pt x="719" y="7759"/>
                  </a:lnTo>
                  <a:lnTo>
                    <a:pt x="548" y="7895"/>
                  </a:lnTo>
                  <a:lnTo>
                    <a:pt x="377" y="7998"/>
                  </a:lnTo>
                  <a:lnTo>
                    <a:pt x="240" y="8135"/>
                  </a:lnTo>
                  <a:lnTo>
                    <a:pt x="138" y="8271"/>
                  </a:lnTo>
                  <a:lnTo>
                    <a:pt x="69" y="8408"/>
                  </a:lnTo>
                  <a:lnTo>
                    <a:pt x="35" y="8579"/>
                  </a:lnTo>
                  <a:lnTo>
                    <a:pt x="1" y="8750"/>
                  </a:lnTo>
                  <a:lnTo>
                    <a:pt x="1" y="8921"/>
                  </a:lnTo>
                  <a:lnTo>
                    <a:pt x="35" y="9057"/>
                  </a:lnTo>
                  <a:lnTo>
                    <a:pt x="138" y="9433"/>
                  </a:lnTo>
                  <a:lnTo>
                    <a:pt x="309" y="9775"/>
                  </a:lnTo>
                  <a:lnTo>
                    <a:pt x="548" y="10117"/>
                  </a:lnTo>
                  <a:lnTo>
                    <a:pt x="821" y="10459"/>
                  </a:lnTo>
                  <a:lnTo>
                    <a:pt x="1163" y="10801"/>
                  </a:lnTo>
                  <a:lnTo>
                    <a:pt x="1539" y="11108"/>
                  </a:lnTo>
                  <a:lnTo>
                    <a:pt x="1949" y="113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2953375" y="3427000"/>
              <a:ext cx="358050" cy="433225"/>
            </a:xfrm>
            <a:custGeom>
              <a:avLst/>
              <a:gdLst/>
              <a:ahLst/>
              <a:cxnLst/>
              <a:rect l="l" t="t" r="r" b="b"/>
              <a:pathLst>
                <a:path w="14322" h="17329" extrusionOk="0">
                  <a:moveTo>
                    <a:pt x="4341" y="0"/>
                  </a:moveTo>
                  <a:lnTo>
                    <a:pt x="4068" y="34"/>
                  </a:lnTo>
                  <a:lnTo>
                    <a:pt x="3828" y="137"/>
                  </a:lnTo>
                  <a:lnTo>
                    <a:pt x="3623" y="274"/>
                  </a:lnTo>
                  <a:lnTo>
                    <a:pt x="3452" y="444"/>
                  </a:lnTo>
                  <a:lnTo>
                    <a:pt x="3247" y="684"/>
                  </a:lnTo>
                  <a:lnTo>
                    <a:pt x="2906" y="1231"/>
                  </a:lnTo>
                  <a:lnTo>
                    <a:pt x="2564" y="1914"/>
                  </a:lnTo>
                  <a:lnTo>
                    <a:pt x="2188" y="2666"/>
                  </a:lnTo>
                  <a:lnTo>
                    <a:pt x="1880" y="3521"/>
                  </a:lnTo>
                  <a:lnTo>
                    <a:pt x="1573" y="4409"/>
                  </a:lnTo>
                  <a:lnTo>
                    <a:pt x="1265" y="5332"/>
                  </a:lnTo>
                  <a:lnTo>
                    <a:pt x="992" y="6289"/>
                  </a:lnTo>
                  <a:lnTo>
                    <a:pt x="752" y="7246"/>
                  </a:lnTo>
                  <a:lnTo>
                    <a:pt x="513" y="8169"/>
                  </a:lnTo>
                  <a:lnTo>
                    <a:pt x="342" y="9058"/>
                  </a:lnTo>
                  <a:lnTo>
                    <a:pt x="205" y="9878"/>
                  </a:lnTo>
                  <a:lnTo>
                    <a:pt x="69" y="10630"/>
                  </a:lnTo>
                  <a:lnTo>
                    <a:pt x="0" y="11245"/>
                  </a:lnTo>
                  <a:lnTo>
                    <a:pt x="0" y="11758"/>
                  </a:lnTo>
                  <a:lnTo>
                    <a:pt x="0" y="12099"/>
                  </a:lnTo>
                  <a:lnTo>
                    <a:pt x="69" y="12270"/>
                  </a:lnTo>
                  <a:lnTo>
                    <a:pt x="137" y="12407"/>
                  </a:lnTo>
                  <a:lnTo>
                    <a:pt x="274" y="12612"/>
                  </a:lnTo>
                  <a:lnTo>
                    <a:pt x="479" y="12783"/>
                  </a:lnTo>
                  <a:lnTo>
                    <a:pt x="923" y="13193"/>
                  </a:lnTo>
                  <a:lnTo>
                    <a:pt x="1504" y="13672"/>
                  </a:lnTo>
                  <a:lnTo>
                    <a:pt x="2222" y="14116"/>
                  </a:lnTo>
                  <a:lnTo>
                    <a:pt x="2974" y="14629"/>
                  </a:lnTo>
                  <a:lnTo>
                    <a:pt x="3794" y="15107"/>
                  </a:lnTo>
                  <a:lnTo>
                    <a:pt x="4683" y="15551"/>
                  </a:lnTo>
                  <a:lnTo>
                    <a:pt x="5537" y="15996"/>
                  </a:lnTo>
                  <a:lnTo>
                    <a:pt x="6392" y="16372"/>
                  </a:lnTo>
                  <a:lnTo>
                    <a:pt x="7212" y="16714"/>
                  </a:lnTo>
                  <a:lnTo>
                    <a:pt x="7998" y="16987"/>
                  </a:lnTo>
                  <a:lnTo>
                    <a:pt x="8682" y="17192"/>
                  </a:lnTo>
                  <a:lnTo>
                    <a:pt x="9263" y="17295"/>
                  </a:lnTo>
                  <a:lnTo>
                    <a:pt x="9502" y="17329"/>
                  </a:lnTo>
                  <a:lnTo>
                    <a:pt x="9707" y="17295"/>
                  </a:lnTo>
                  <a:lnTo>
                    <a:pt x="9878" y="17260"/>
                  </a:lnTo>
                  <a:lnTo>
                    <a:pt x="9981" y="17192"/>
                  </a:lnTo>
                  <a:lnTo>
                    <a:pt x="10220" y="16953"/>
                  </a:lnTo>
                  <a:lnTo>
                    <a:pt x="10493" y="16645"/>
                  </a:lnTo>
                  <a:lnTo>
                    <a:pt x="10767" y="16269"/>
                  </a:lnTo>
                  <a:lnTo>
                    <a:pt x="11074" y="15825"/>
                  </a:lnTo>
                  <a:lnTo>
                    <a:pt x="11758" y="14765"/>
                  </a:lnTo>
                  <a:lnTo>
                    <a:pt x="12441" y="13569"/>
                  </a:lnTo>
                  <a:lnTo>
                    <a:pt x="13091" y="12305"/>
                  </a:lnTo>
                  <a:lnTo>
                    <a:pt x="13364" y="11655"/>
                  </a:lnTo>
                  <a:lnTo>
                    <a:pt x="13638" y="11006"/>
                  </a:lnTo>
                  <a:lnTo>
                    <a:pt x="13877" y="10390"/>
                  </a:lnTo>
                  <a:lnTo>
                    <a:pt x="14082" y="9809"/>
                  </a:lnTo>
                  <a:lnTo>
                    <a:pt x="14219" y="9228"/>
                  </a:lnTo>
                  <a:lnTo>
                    <a:pt x="14321" y="8716"/>
                  </a:lnTo>
                  <a:lnTo>
                    <a:pt x="14321" y="8476"/>
                  </a:lnTo>
                  <a:lnTo>
                    <a:pt x="14287" y="8169"/>
                  </a:lnTo>
                  <a:lnTo>
                    <a:pt x="14185" y="7861"/>
                  </a:lnTo>
                  <a:lnTo>
                    <a:pt x="14048" y="7519"/>
                  </a:lnTo>
                  <a:lnTo>
                    <a:pt x="13877" y="7178"/>
                  </a:lnTo>
                  <a:lnTo>
                    <a:pt x="13638" y="6802"/>
                  </a:lnTo>
                  <a:lnTo>
                    <a:pt x="13398" y="6426"/>
                  </a:lnTo>
                  <a:lnTo>
                    <a:pt x="13091" y="6016"/>
                  </a:lnTo>
                  <a:lnTo>
                    <a:pt x="12407" y="5230"/>
                  </a:lnTo>
                  <a:lnTo>
                    <a:pt x="11621" y="4409"/>
                  </a:lnTo>
                  <a:lnTo>
                    <a:pt x="10767" y="3589"/>
                  </a:lnTo>
                  <a:lnTo>
                    <a:pt x="9844" y="2803"/>
                  </a:lnTo>
                  <a:lnTo>
                    <a:pt x="8921" y="2085"/>
                  </a:lnTo>
                  <a:lnTo>
                    <a:pt x="7964" y="1436"/>
                  </a:lnTo>
                  <a:lnTo>
                    <a:pt x="7041" y="889"/>
                  </a:lnTo>
                  <a:lnTo>
                    <a:pt x="6597" y="650"/>
                  </a:lnTo>
                  <a:lnTo>
                    <a:pt x="6153" y="444"/>
                  </a:lnTo>
                  <a:lnTo>
                    <a:pt x="5742" y="274"/>
                  </a:lnTo>
                  <a:lnTo>
                    <a:pt x="5366" y="137"/>
                  </a:lnTo>
                  <a:lnTo>
                    <a:pt x="4991" y="34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2828625" y="3394525"/>
              <a:ext cx="222175" cy="303350"/>
            </a:xfrm>
            <a:custGeom>
              <a:avLst/>
              <a:gdLst/>
              <a:ahLst/>
              <a:cxnLst/>
              <a:rect l="l" t="t" r="r" b="b"/>
              <a:pathLst>
                <a:path w="8887" h="12134" extrusionOk="0">
                  <a:moveTo>
                    <a:pt x="752" y="0"/>
                  </a:moveTo>
                  <a:lnTo>
                    <a:pt x="513" y="103"/>
                  </a:lnTo>
                  <a:lnTo>
                    <a:pt x="274" y="205"/>
                  </a:lnTo>
                  <a:lnTo>
                    <a:pt x="205" y="274"/>
                  </a:lnTo>
                  <a:lnTo>
                    <a:pt x="103" y="376"/>
                  </a:lnTo>
                  <a:lnTo>
                    <a:pt x="69" y="479"/>
                  </a:lnTo>
                  <a:lnTo>
                    <a:pt x="35" y="581"/>
                  </a:lnTo>
                  <a:lnTo>
                    <a:pt x="0" y="855"/>
                  </a:lnTo>
                  <a:lnTo>
                    <a:pt x="0" y="1162"/>
                  </a:lnTo>
                  <a:lnTo>
                    <a:pt x="103" y="1470"/>
                  </a:lnTo>
                  <a:lnTo>
                    <a:pt x="240" y="1846"/>
                  </a:lnTo>
                  <a:lnTo>
                    <a:pt x="376" y="2222"/>
                  </a:lnTo>
                  <a:lnTo>
                    <a:pt x="581" y="2632"/>
                  </a:lnTo>
                  <a:lnTo>
                    <a:pt x="1094" y="3487"/>
                  </a:lnTo>
                  <a:lnTo>
                    <a:pt x="1641" y="4375"/>
                  </a:lnTo>
                  <a:lnTo>
                    <a:pt x="2735" y="6084"/>
                  </a:lnTo>
                  <a:lnTo>
                    <a:pt x="3111" y="6768"/>
                  </a:lnTo>
                  <a:lnTo>
                    <a:pt x="3487" y="7451"/>
                  </a:lnTo>
                  <a:lnTo>
                    <a:pt x="3794" y="8169"/>
                  </a:lnTo>
                  <a:lnTo>
                    <a:pt x="4102" y="8887"/>
                  </a:lnTo>
                  <a:lnTo>
                    <a:pt x="4409" y="9639"/>
                  </a:lnTo>
                  <a:lnTo>
                    <a:pt x="4649" y="10357"/>
                  </a:lnTo>
                  <a:lnTo>
                    <a:pt x="4854" y="11108"/>
                  </a:lnTo>
                  <a:lnTo>
                    <a:pt x="5059" y="11895"/>
                  </a:lnTo>
                  <a:lnTo>
                    <a:pt x="5435" y="12031"/>
                  </a:lnTo>
                  <a:lnTo>
                    <a:pt x="5777" y="12100"/>
                  </a:lnTo>
                  <a:lnTo>
                    <a:pt x="6152" y="12134"/>
                  </a:lnTo>
                  <a:lnTo>
                    <a:pt x="6528" y="12100"/>
                  </a:lnTo>
                  <a:lnTo>
                    <a:pt x="6904" y="12031"/>
                  </a:lnTo>
                  <a:lnTo>
                    <a:pt x="7246" y="11929"/>
                  </a:lnTo>
                  <a:lnTo>
                    <a:pt x="7588" y="11758"/>
                  </a:lnTo>
                  <a:lnTo>
                    <a:pt x="7896" y="11553"/>
                  </a:lnTo>
                  <a:lnTo>
                    <a:pt x="8101" y="11382"/>
                  </a:lnTo>
                  <a:lnTo>
                    <a:pt x="8237" y="11177"/>
                  </a:lnTo>
                  <a:lnTo>
                    <a:pt x="8408" y="11006"/>
                  </a:lnTo>
                  <a:lnTo>
                    <a:pt x="8511" y="10801"/>
                  </a:lnTo>
                  <a:lnTo>
                    <a:pt x="8716" y="10391"/>
                  </a:lnTo>
                  <a:lnTo>
                    <a:pt x="8818" y="9946"/>
                  </a:lnTo>
                  <a:lnTo>
                    <a:pt x="8887" y="9502"/>
                  </a:lnTo>
                  <a:lnTo>
                    <a:pt x="8887" y="9058"/>
                  </a:lnTo>
                  <a:lnTo>
                    <a:pt x="8853" y="8613"/>
                  </a:lnTo>
                  <a:lnTo>
                    <a:pt x="8784" y="8169"/>
                  </a:lnTo>
                  <a:lnTo>
                    <a:pt x="8716" y="7759"/>
                  </a:lnTo>
                  <a:lnTo>
                    <a:pt x="8613" y="7349"/>
                  </a:lnTo>
                  <a:lnTo>
                    <a:pt x="8374" y="6699"/>
                  </a:lnTo>
                  <a:lnTo>
                    <a:pt x="8169" y="6255"/>
                  </a:lnTo>
                  <a:lnTo>
                    <a:pt x="8101" y="6118"/>
                  </a:lnTo>
                  <a:lnTo>
                    <a:pt x="7861" y="5777"/>
                  </a:lnTo>
                  <a:lnTo>
                    <a:pt x="7212" y="4956"/>
                  </a:lnTo>
                  <a:lnTo>
                    <a:pt x="6221" y="3828"/>
                  </a:lnTo>
                  <a:lnTo>
                    <a:pt x="5674" y="3213"/>
                  </a:lnTo>
                  <a:lnTo>
                    <a:pt x="5059" y="2564"/>
                  </a:lnTo>
                  <a:lnTo>
                    <a:pt x="4409" y="1949"/>
                  </a:lnTo>
                  <a:lnTo>
                    <a:pt x="3760" y="1402"/>
                  </a:lnTo>
                  <a:lnTo>
                    <a:pt x="3111" y="889"/>
                  </a:lnTo>
                  <a:lnTo>
                    <a:pt x="2461" y="479"/>
                  </a:lnTo>
                  <a:lnTo>
                    <a:pt x="2154" y="308"/>
                  </a:lnTo>
                  <a:lnTo>
                    <a:pt x="1846" y="171"/>
                  </a:lnTo>
                  <a:lnTo>
                    <a:pt x="1573" y="69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2991825" y="3406475"/>
              <a:ext cx="240975" cy="301650"/>
            </a:xfrm>
            <a:custGeom>
              <a:avLst/>
              <a:gdLst/>
              <a:ahLst/>
              <a:cxnLst/>
              <a:rect l="l" t="t" r="r" b="b"/>
              <a:pathLst>
                <a:path w="9639" h="12066" extrusionOk="0">
                  <a:moveTo>
                    <a:pt x="4478" y="1"/>
                  </a:moveTo>
                  <a:lnTo>
                    <a:pt x="0" y="2257"/>
                  </a:lnTo>
                  <a:lnTo>
                    <a:pt x="6084" y="12066"/>
                  </a:lnTo>
                  <a:lnTo>
                    <a:pt x="9639" y="10289"/>
                  </a:lnTo>
                  <a:lnTo>
                    <a:pt x="4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2991825" y="3406475"/>
              <a:ext cx="240975" cy="301650"/>
            </a:xfrm>
            <a:custGeom>
              <a:avLst/>
              <a:gdLst/>
              <a:ahLst/>
              <a:cxnLst/>
              <a:rect l="l" t="t" r="r" b="b"/>
              <a:pathLst>
                <a:path w="9639" h="12066" extrusionOk="0">
                  <a:moveTo>
                    <a:pt x="4478" y="1"/>
                  </a:moveTo>
                  <a:lnTo>
                    <a:pt x="0" y="2257"/>
                  </a:lnTo>
                  <a:lnTo>
                    <a:pt x="2325" y="5982"/>
                  </a:lnTo>
                  <a:lnTo>
                    <a:pt x="6084" y="12066"/>
                  </a:lnTo>
                  <a:lnTo>
                    <a:pt x="9639" y="10289"/>
                  </a:lnTo>
                  <a:lnTo>
                    <a:pt x="4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2991825" y="3406475"/>
              <a:ext cx="161525" cy="149575"/>
            </a:xfrm>
            <a:custGeom>
              <a:avLst/>
              <a:gdLst/>
              <a:ahLst/>
              <a:cxnLst/>
              <a:rect l="l" t="t" r="r" b="b"/>
              <a:pathLst>
                <a:path w="6461" h="5983" extrusionOk="0">
                  <a:moveTo>
                    <a:pt x="4478" y="1"/>
                  </a:moveTo>
                  <a:lnTo>
                    <a:pt x="0" y="2257"/>
                  </a:lnTo>
                  <a:lnTo>
                    <a:pt x="2325" y="5982"/>
                  </a:lnTo>
                  <a:lnTo>
                    <a:pt x="6460" y="3931"/>
                  </a:lnTo>
                  <a:lnTo>
                    <a:pt x="44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2947400" y="3330425"/>
              <a:ext cx="192275" cy="176050"/>
            </a:xfrm>
            <a:custGeom>
              <a:avLst/>
              <a:gdLst/>
              <a:ahLst/>
              <a:cxnLst/>
              <a:rect l="l" t="t" r="r" b="b"/>
              <a:pathLst>
                <a:path w="7691" h="7042" extrusionOk="0">
                  <a:moveTo>
                    <a:pt x="5571" y="1"/>
                  </a:moveTo>
                  <a:lnTo>
                    <a:pt x="0" y="2804"/>
                  </a:lnTo>
                  <a:lnTo>
                    <a:pt x="2119" y="7042"/>
                  </a:lnTo>
                  <a:lnTo>
                    <a:pt x="7690" y="4239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2759400" y="3192875"/>
              <a:ext cx="188875" cy="215350"/>
            </a:xfrm>
            <a:custGeom>
              <a:avLst/>
              <a:gdLst/>
              <a:ahLst/>
              <a:cxnLst/>
              <a:rect l="l" t="t" r="r" b="b"/>
              <a:pathLst>
                <a:path w="7555" h="8614" extrusionOk="0">
                  <a:moveTo>
                    <a:pt x="4102" y="0"/>
                  </a:moveTo>
                  <a:lnTo>
                    <a:pt x="1" y="2632"/>
                  </a:lnTo>
                  <a:lnTo>
                    <a:pt x="3009" y="8613"/>
                  </a:lnTo>
                  <a:lnTo>
                    <a:pt x="7554" y="6870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2901250" y="2651125"/>
              <a:ext cx="820325" cy="733175"/>
            </a:xfrm>
            <a:custGeom>
              <a:avLst/>
              <a:gdLst/>
              <a:ahLst/>
              <a:cxnLst/>
              <a:rect l="l" t="t" r="r" b="b"/>
              <a:pathLst>
                <a:path w="32813" h="29327" extrusionOk="0">
                  <a:moveTo>
                    <a:pt x="20610" y="1"/>
                  </a:moveTo>
                  <a:lnTo>
                    <a:pt x="6836" y="14698"/>
                  </a:lnTo>
                  <a:lnTo>
                    <a:pt x="1" y="19209"/>
                  </a:lnTo>
                  <a:lnTo>
                    <a:pt x="5059" y="29326"/>
                  </a:lnTo>
                  <a:lnTo>
                    <a:pt x="12783" y="26558"/>
                  </a:lnTo>
                  <a:lnTo>
                    <a:pt x="32812" y="24302"/>
                  </a:lnTo>
                  <a:lnTo>
                    <a:pt x="206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3397700" y="2640875"/>
              <a:ext cx="363175" cy="618675"/>
            </a:xfrm>
            <a:custGeom>
              <a:avLst/>
              <a:gdLst/>
              <a:ahLst/>
              <a:cxnLst/>
              <a:rect l="l" t="t" r="r" b="b"/>
              <a:pathLst>
                <a:path w="14527" h="24747" extrusionOk="0">
                  <a:moveTo>
                    <a:pt x="1573" y="1"/>
                  </a:moveTo>
                  <a:lnTo>
                    <a:pt x="1367" y="69"/>
                  </a:lnTo>
                  <a:lnTo>
                    <a:pt x="1128" y="137"/>
                  </a:lnTo>
                  <a:lnTo>
                    <a:pt x="957" y="274"/>
                  </a:lnTo>
                  <a:lnTo>
                    <a:pt x="786" y="411"/>
                  </a:lnTo>
                  <a:lnTo>
                    <a:pt x="616" y="582"/>
                  </a:lnTo>
                  <a:lnTo>
                    <a:pt x="479" y="787"/>
                  </a:lnTo>
                  <a:lnTo>
                    <a:pt x="342" y="1026"/>
                  </a:lnTo>
                  <a:lnTo>
                    <a:pt x="240" y="1299"/>
                  </a:lnTo>
                  <a:lnTo>
                    <a:pt x="171" y="1573"/>
                  </a:lnTo>
                  <a:lnTo>
                    <a:pt x="103" y="1881"/>
                  </a:lnTo>
                  <a:lnTo>
                    <a:pt x="0" y="2564"/>
                  </a:lnTo>
                  <a:lnTo>
                    <a:pt x="0" y="3350"/>
                  </a:lnTo>
                  <a:lnTo>
                    <a:pt x="34" y="4205"/>
                  </a:lnTo>
                  <a:lnTo>
                    <a:pt x="137" y="5128"/>
                  </a:lnTo>
                  <a:lnTo>
                    <a:pt x="342" y="6119"/>
                  </a:lnTo>
                  <a:lnTo>
                    <a:pt x="581" y="7178"/>
                  </a:lnTo>
                  <a:lnTo>
                    <a:pt x="889" y="8272"/>
                  </a:lnTo>
                  <a:lnTo>
                    <a:pt x="1265" y="9434"/>
                  </a:lnTo>
                  <a:lnTo>
                    <a:pt x="1675" y="10596"/>
                  </a:lnTo>
                  <a:lnTo>
                    <a:pt x="2154" y="11827"/>
                  </a:lnTo>
                  <a:lnTo>
                    <a:pt x="2700" y="13057"/>
                  </a:lnTo>
                  <a:lnTo>
                    <a:pt x="3316" y="14322"/>
                  </a:lnTo>
                  <a:lnTo>
                    <a:pt x="3965" y="15552"/>
                  </a:lnTo>
                  <a:lnTo>
                    <a:pt x="4614" y="16748"/>
                  </a:lnTo>
                  <a:lnTo>
                    <a:pt x="5298" y="17876"/>
                  </a:lnTo>
                  <a:lnTo>
                    <a:pt x="6016" y="18936"/>
                  </a:lnTo>
                  <a:lnTo>
                    <a:pt x="6699" y="19927"/>
                  </a:lnTo>
                  <a:lnTo>
                    <a:pt x="7417" y="20816"/>
                  </a:lnTo>
                  <a:lnTo>
                    <a:pt x="8101" y="21636"/>
                  </a:lnTo>
                  <a:lnTo>
                    <a:pt x="8784" y="22388"/>
                  </a:lnTo>
                  <a:lnTo>
                    <a:pt x="9468" y="23037"/>
                  </a:lnTo>
                  <a:lnTo>
                    <a:pt x="10117" y="23584"/>
                  </a:lnTo>
                  <a:lnTo>
                    <a:pt x="10767" y="24028"/>
                  </a:lnTo>
                  <a:lnTo>
                    <a:pt x="11348" y="24370"/>
                  </a:lnTo>
                  <a:lnTo>
                    <a:pt x="11655" y="24507"/>
                  </a:lnTo>
                  <a:lnTo>
                    <a:pt x="11929" y="24609"/>
                  </a:lnTo>
                  <a:lnTo>
                    <a:pt x="12202" y="24678"/>
                  </a:lnTo>
                  <a:lnTo>
                    <a:pt x="12441" y="24746"/>
                  </a:lnTo>
                  <a:lnTo>
                    <a:pt x="12715" y="24746"/>
                  </a:lnTo>
                  <a:lnTo>
                    <a:pt x="12954" y="24712"/>
                  </a:lnTo>
                  <a:lnTo>
                    <a:pt x="13159" y="24678"/>
                  </a:lnTo>
                  <a:lnTo>
                    <a:pt x="13364" y="24575"/>
                  </a:lnTo>
                  <a:lnTo>
                    <a:pt x="13569" y="24473"/>
                  </a:lnTo>
                  <a:lnTo>
                    <a:pt x="13740" y="24302"/>
                  </a:lnTo>
                  <a:lnTo>
                    <a:pt x="13911" y="24131"/>
                  </a:lnTo>
                  <a:lnTo>
                    <a:pt x="14048" y="23926"/>
                  </a:lnTo>
                  <a:lnTo>
                    <a:pt x="14150" y="23721"/>
                  </a:lnTo>
                  <a:lnTo>
                    <a:pt x="14253" y="23447"/>
                  </a:lnTo>
                  <a:lnTo>
                    <a:pt x="14355" y="23174"/>
                  </a:lnTo>
                  <a:lnTo>
                    <a:pt x="14424" y="22866"/>
                  </a:lnTo>
                  <a:lnTo>
                    <a:pt x="14492" y="22183"/>
                  </a:lnTo>
                  <a:lnTo>
                    <a:pt x="14526" y="21397"/>
                  </a:lnTo>
                  <a:lnTo>
                    <a:pt x="14492" y="20542"/>
                  </a:lnTo>
                  <a:lnTo>
                    <a:pt x="14355" y="19619"/>
                  </a:lnTo>
                  <a:lnTo>
                    <a:pt x="14184" y="18628"/>
                  </a:lnTo>
                  <a:lnTo>
                    <a:pt x="13945" y="17569"/>
                  </a:lnTo>
                  <a:lnTo>
                    <a:pt x="13638" y="16441"/>
                  </a:lnTo>
                  <a:lnTo>
                    <a:pt x="13262" y="15313"/>
                  </a:lnTo>
                  <a:lnTo>
                    <a:pt x="12817" y="14117"/>
                  </a:lnTo>
                  <a:lnTo>
                    <a:pt x="12339" y="12886"/>
                  </a:lnTo>
                  <a:lnTo>
                    <a:pt x="11792" y="11656"/>
                  </a:lnTo>
                  <a:lnTo>
                    <a:pt x="11177" y="10391"/>
                  </a:lnTo>
                  <a:lnTo>
                    <a:pt x="10562" y="9161"/>
                  </a:lnTo>
                  <a:lnTo>
                    <a:pt x="9878" y="7964"/>
                  </a:lnTo>
                  <a:lnTo>
                    <a:pt x="9194" y="6836"/>
                  </a:lnTo>
                  <a:lnTo>
                    <a:pt x="8511" y="5811"/>
                  </a:lnTo>
                  <a:lnTo>
                    <a:pt x="7793" y="4820"/>
                  </a:lnTo>
                  <a:lnTo>
                    <a:pt x="7109" y="3897"/>
                  </a:lnTo>
                  <a:lnTo>
                    <a:pt x="6392" y="3077"/>
                  </a:lnTo>
                  <a:lnTo>
                    <a:pt x="5708" y="2325"/>
                  </a:lnTo>
                  <a:lnTo>
                    <a:pt x="5059" y="1675"/>
                  </a:lnTo>
                  <a:lnTo>
                    <a:pt x="4375" y="1129"/>
                  </a:lnTo>
                  <a:lnTo>
                    <a:pt x="3760" y="684"/>
                  </a:lnTo>
                  <a:lnTo>
                    <a:pt x="3145" y="342"/>
                  </a:lnTo>
                  <a:lnTo>
                    <a:pt x="2871" y="206"/>
                  </a:lnTo>
                  <a:lnTo>
                    <a:pt x="2598" y="103"/>
                  </a:lnTo>
                  <a:lnTo>
                    <a:pt x="2324" y="35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3423325" y="2668225"/>
              <a:ext cx="316175" cy="547725"/>
            </a:xfrm>
            <a:custGeom>
              <a:avLst/>
              <a:gdLst/>
              <a:ahLst/>
              <a:cxnLst/>
              <a:rect l="l" t="t" r="r" b="b"/>
              <a:pathLst>
                <a:path w="12647" h="21909" extrusionOk="0">
                  <a:moveTo>
                    <a:pt x="1265" y="0"/>
                  </a:moveTo>
                  <a:lnTo>
                    <a:pt x="1060" y="35"/>
                  </a:lnTo>
                  <a:lnTo>
                    <a:pt x="889" y="103"/>
                  </a:lnTo>
                  <a:lnTo>
                    <a:pt x="718" y="205"/>
                  </a:lnTo>
                  <a:lnTo>
                    <a:pt x="582" y="342"/>
                  </a:lnTo>
                  <a:lnTo>
                    <a:pt x="445" y="479"/>
                  </a:lnTo>
                  <a:lnTo>
                    <a:pt x="342" y="650"/>
                  </a:lnTo>
                  <a:lnTo>
                    <a:pt x="240" y="855"/>
                  </a:lnTo>
                  <a:lnTo>
                    <a:pt x="172" y="1094"/>
                  </a:lnTo>
                  <a:lnTo>
                    <a:pt x="69" y="1607"/>
                  </a:lnTo>
                  <a:lnTo>
                    <a:pt x="1" y="2188"/>
                  </a:lnTo>
                  <a:lnTo>
                    <a:pt x="1" y="2871"/>
                  </a:lnTo>
                  <a:lnTo>
                    <a:pt x="69" y="3623"/>
                  </a:lnTo>
                  <a:lnTo>
                    <a:pt x="206" y="4444"/>
                  </a:lnTo>
                  <a:lnTo>
                    <a:pt x="377" y="5298"/>
                  </a:lnTo>
                  <a:lnTo>
                    <a:pt x="616" y="6221"/>
                  </a:lnTo>
                  <a:lnTo>
                    <a:pt x="889" y="7212"/>
                  </a:lnTo>
                  <a:lnTo>
                    <a:pt x="1231" y="8237"/>
                  </a:lnTo>
                  <a:lnTo>
                    <a:pt x="1641" y="9263"/>
                  </a:lnTo>
                  <a:lnTo>
                    <a:pt x="2086" y="10357"/>
                  </a:lnTo>
                  <a:lnTo>
                    <a:pt x="2564" y="11450"/>
                  </a:lnTo>
                  <a:lnTo>
                    <a:pt x="3111" y="12578"/>
                  </a:lnTo>
                  <a:lnTo>
                    <a:pt x="3692" y="13672"/>
                  </a:lnTo>
                  <a:lnTo>
                    <a:pt x="4273" y="14731"/>
                  </a:lnTo>
                  <a:lnTo>
                    <a:pt x="4854" y="15723"/>
                  </a:lnTo>
                  <a:lnTo>
                    <a:pt x="5469" y="16645"/>
                  </a:lnTo>
                  <a:lnTo>
                    <a:pt x="6084" y="17534"/>
                  </a:lnTo>
                  <a:lnTo>
                    <a:pt x="6700" y="18354"/>
                  </a:lnTo>
                  <a:lnTo>
                    <a:pt x="7315" y="19106"/>
                  </a:lnTo>
                  <a:lnTo>
                    <a:pt x="7896" y="19756"/>
                  </a:lnTo>
                  <a:lnTo>
                    <a:pt x="8477" y="20337"/>
                  </a:lnTo>
                  <a:lnTo>
                    <a:pt x="9024" y="20849"/>
                  </a:lnTo>
                  <a:lnTo>
                    <a:pt x="9571" y="21260"/>
                  </a:lnTo>
                  <a:lnTo>
                    <a:pt x="10083" y="21567"/>
                  </a:lnTo>
                  <a:lnTo>
                    <a:pt x="10562" y="21806"/>
                  </a:lnTo>
                  <a:lnTo>
                    <a:pt x="10801" y="21875"/>
                  </a:lnTo>
                  <a:lnTo>
                    <a:pt x="11006" y="21909"/>
                  </a:lnTo>
                  <a:lnTo>
                    <a:pt x="11416" y="21909"/>
                  </a:lnTo>
                  <a:lnTo>
                    <a:pt x="11587" y="21875"/>
                  </a:lnTo>
                  <a:lnTo>
                    <a:pt x="11792" y="21806"/>
                  </a:lnTo>
                  <a:lnTo>
                    <a:pt x="11929" y="21704"/>
                  </a:lnTo>
                  <a:lnTo>
                    <a:pt x="12066" y="21567"/>
                  </a:lnTo>
                  <a:lnTo>
                    <a:pt x="12202" y="21430"/>
                  </a:lnTo>
                  <a:lnTo>
                    <a:pt x="12305" y="21260"/>
                  </a:lnTo>
                  <a:lnTo>
                    <a:pt x="12408" y="21055"/>
                  </a:lnTo>
                  <a:lnTo>
                    <a:pt x="12510" y="20849"/>
                  </a:lnTo>
                  <a:lnTo>
                    <a:pt x="12613" y="20337"/>
                  </a:lnTo>
                  <a:lnTo>
                    <a:pt x="12647" y="19722"/>
                  </a:lnTo>
                  <a:lnTo>
                    <a:pt x="12647" y="19038"/>
                  </a:lnTo>
                  <a:lnTo>
                    <a:pt x="12578" y="18320"/>
                  </a:lnTo>
                  <a:lnTo>
                    <a:pt x="12476" y="17500"/>
                  </a:lnTo>
                  <a:lnTo>
                    <a:pt x="12271" y="16611"/>
                  </a:lnTo>
                  <a:lnTo>
                    <a:pt x="12066" y="15688"/>
                  </a:lnTo>
                  <a:lnTo>
                    <a:pt x="11758" y="14697"/>
                  </a:lnTo>
                  <a:lnTo>
                    <a:pt x="11416" y="13706"/>
                  </a:lnTo>
                  <a:lnTo>
                    <a:pt x="11040" y="12647"/>
                  </a:lnTo>
                  <a:lnTo>
                    <a:pt x="10596" y="11553"/>
                  </a:lnTo>
                  <a:lnTo>
                    <a:pt x="10083" y="10459"/>
                  </a:lnTo>
                  <a:lnTo>
                    <a:pt x="9571" y="9331"/>
                  </a:lnTo>
                  <a:lnTo>
                    <a:pt x="8990" y="8237"/>
                  </a:lnTo>
                  <a:lnTo>
                    <a:pt x="8409" y="7178"/>
                  </a:lnTo>
                  <a:lnTo>
                    <a:pt x="7793" y="6187"/>
                  </a:lnTo>
                  <a:lnTo>
                    <a:pt x="7178" y="5264"/>
                  </a:lnTo>
                  <a:lnTo>
                    <a:pt x="6563" y="4375"/>
                  </a:lnTo>
                  <a:lnTo>
                    <a:pt x="5982" y="3555"/>
                  </a:lnTo>
                  <a:lnTo>
                    <a:pt x="5367" y="2803"/>
                  </a:lnTo>
                  <a:lnTo>
                    <a:pt x="4752" y="2154"/>
                  </a:lnTo>
                  <a:lnTo>
                    <a:pt x="4205" y="1573"/>
                  </a:lnTo>
                  <a:lnTo>
                    <a:pt x="3624" y="1060"/>
                  </a:lnTo>
                  <a:lnTo>
                    <a:pt x="3077" y="650"/>
                  </a:lnTo>
                  <a:lnTo>
                    <a:pt x="2564" y="342"/>
                  </a:lnTo>
                  <a:lnTo>
                    <a:pt x="2086" y="137"/>
                  </a:lnTo>
                  <a:lnTo>
                    <a:pt x="1880" y="69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3484000" y="2870725"/>
              <a:ext cx="143575" cy="164100"/>
            </a:xfrm>
            <a:custGeom>
              <a:avLst/>
              <a:gdLst/>
              <a:ahLst/>
              <a:cxnLst/>
              <a:rect l="l" t="t" r="r" b="b"/>
              <a:pathLst>
                <a:path w="5743" h="6564" extrusionOk="0">
                  <a:moveTo>
                    <a:pt x="2256" y="1"/>
                  </a:moveTo>
                  <a:lnTo>
                    <a:pt x="2017" y="35"/>
                  </a:lnTo>
                  <a:lnTo>
                    <a:pt x="1743" y="103"/>
                  </a:lnTo>
                  <a:lnTo>
                    <a:pt x="1504" y="172"/>
                  </a:lnTo>
                  <a:lnTo>
                    <a:pt x="1231" y="274"/>
                  </a:lnTo>
                  <a:lnTo>
                    <a:pt x="855" y="513"/>
                  </a:lnTo>
                  <a:lnTo>
                    <a:pt x="513" y="821"/>
                  </a:lnTo>
                  <a:lnTo>
                    <a:pt x="205" y="1163"/>
                  </a:lnTo>
                  <a:lnTo>
                    <a:pt x="0" y="1573"/>
                  </a:lnTo>
                  <a:lnTo>
                    <a:pt x="547" y="2872"/>
                  </a:lnTo>
                  <a:lnTo>
                    <a:pt x="1197" y="4205"/>
                  </a:lnTo>
                  <a:lnTo>
                    <a:pt x="1812" y="5367"/>
                  </a:lnTo>
                  <a:lnTo>
                    <a:pt x="2427" y="6495"/>
                  </a:lnTo>
                  <a:lnTo>
                    <a:pt x="2735" y="6529"/>
                  </a:lnTo>
                  <a:lnTo>
                    <a:pt x="2974" y="6563"/>
                  </a:lnTo>
                  <a:lnTo>
                    <a:pt x="3247" y="6529"/>
                  </a:lnTo>
                  <a:lnTo>
                    <a:pt x="3521" y="6495"/>
                  </a:lnTo>
                  <a:lnTo>
                    <a:pt x="3794" y="6461"/>
                  </a:lnTo>
                  <a:lnTo>
                    <a:pt x="4033" y="6358"/>
                  </a:lnTo>
                  <a:lnTo>
                    <a:pt x="4273" y="6255"/>
                  </a:lnTo>
                  <a:lnTo>
                    <a:pt x="4478" y="6119"/>
                  </a:lnTo>
                  <a:lnTo>
                    <a:pt x="4717" y="5982"/>
                  </a:lnTo>
                  <a:lnTo>
                    <a:pt x="4888" y="5811"/>
                  </a:lnTo>
                  <a:lnTo>
                    <a:pt x="5093" y="5606"/>
                  </a:lnTo>
                  <a:lnTo>
                    <a:pt x="5230" y="5401"/>
                  </a:lnTo>
                  <a:lnTo>
                    <a:pt x="5366" y="5162"/>
                  </a:lnTo>
                  <a:lnTo>
                    <a:pt x="5503" y="4923"/>
                  </a:lnTo>
                  <a:lnTo>
                    <a:pt x="5606" y="4683"/>
                  </a:lnTo>
                  <a:lnTo>
                    <a:pt x="5674" y="4410"/>
                  </a:lnTo>
                  <a:lnTo>
                    <a:pt x="5742" y="3966"/>
                  </a:lnTo>
                  <a:lnTo>
                    <a:pt x="5708" y="3521"/>
                  </a:lnTo>
                  <a:lnTo>
                    <a:pt x="5606" y="3077"/>
                  </a:lnTo>
                  <a:lnTo>
                    <a:pt x="5469" y="2633"/>
                  </a:lnTo>
                  <a:lnTo>
                    <a:pt x="4888" y="1505"/>
                  </a:lnTo>
                  <a:lnTo>
                    <a:pt x="4751" y="1265"/>
                  </a:lnTo>
                  <a:lnTo>
                    <a:pt x="4580" y="1026"/>
                  </a:lnTo>
                  <a:lnTo>
                    <a:pt x="4409" y="821"/>
                  </a:lnTo>
                  <a:lnTo>
                    <a:pt x="4204" y="650"/>
                  </a:lnTo>
                  <a:lnTo>
                    <a:pt x="3999" y="479"/>
                  </a:lnTo>
                  <a:lnTo>
                    <a:pt x="3794" y="343"/>
                  </a:lnTo>
                  <a:lnTo>
                    <a:pt x="3555" y="240"/>
                  </a:lnTo>
                  <a:lnTo>
                    <a:pt x="3316" y="137"/>
                  </a:lnTo>
                  <a:lnTo>
                    <a:pt x="3042" y="69"/>
                  </a:lnTo>
                  <a:lnTo>
                    <a:pt x="2803" y="35"/>
                  </a:lnTo>
                  <a:lnTo>
                    <a:pt x="25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2791875" y="3032225"/>
              <a:ext cx="364875" cy="415300"/>
            </a:xfrm>
            <a:custGeom>
              <a:avLst/>
              <a:gdLst/>
              <a:ahLst/>
              <a:cxnLst/>
              <a:rect l="l" t="t" r="r" b="b"/>
              <a:pathLst>
                <a:path w="14595" h="16612" extrusionOk="0">
                  <a:moveTo>
                    <a:pt x="7964" y="1"/>
                  </a:moveTo>
                  <a:lnTo>
                    <a:pt x="1" y="5025"/>
                  </a:lnTo>
                  <a:lnTo>
                    <a:pt x="5811" y="16611"/>
                  </a:lnTo>
                  <a:lnTo>
                    <a:pt x="14595" y="13262"/>
                  </a:lnTo>
                  <a:lnTo>
                    <a:pt x="79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2791875" y="3032225"/>
              <a:ext cx="364875" cy="415300"/>
            </a:xfrm>
            <a:custGeom>
              <a:avLst/>
              <a:gdLst/>
              <a:ahLst/>
              <a:cxnLst/>
              <a:rect l="l" t="t" r="r" b="b"/>
              <a:pathLst>
                <a:path w="14595" h="16612" extrusionOk="0">
                  <a:moveTo>
                    <a:pt x="7964" y="1"/>
                  </a:moveTo>
                  <a:lnTo>
                    <a:pt x="1" y="5025"/>
                  </a:lnTo>
                  <a:lnTo>
                    <a:pt x="5811" y="16611"/>
                  </a:lnTo>
                  <a:lnTo>
                    <a:pt x="14595" y="13262"/>
                  </a:lnTo>
                  <a:lnTo>
                    <a:pt x="79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3404525" y="2706675"/>
              <a:ext cx="274325" cy="521250"/>
            </a:xfrm>
            <a:custGeom>
              <a:avLst/>
              <a:gdLst/>
              <a:ahLst/>
              <a:cxnLst/>
              <a:rect l="l" t="t" r="r" b="b"/>
              <a:pathLst>
                <a:path w="10973" h="20850" extrusionOk="0">
                  <a:moveTo>
                    <a:pt x="172" y="0"/>
                  </a:moveTo>
                  <a:lnTo>
                    <a:pt x="69" y="752"/>
                  </a:lnTo>
                  <a:lnTo>
                    <a:pt x="1" y="1504"/>
                  </a:lnTo>
                  <a:lnTo>
                    <a:pt x="35" y="2290"/>
                  </a:lnTo>
                  <a:lnTo>
                    <a:pt x="103" y="3042"/>
                  </a:lnTo>
                  <a:lnTo>
                    <a:pt x="240" y="3794"/>
                  </a:lnTo>
                  <a:lnTo>
                    <a:pt x="377" y="4546"/>
                  </a:lnTo>
                  <a:lnTo>
                    <a:pt x="548" y="5298"/>
                  </a:lnTo>
                  <a:lnTo>
                    <a:pt x="753" y="6050"/>
                  </a:lnTo>
                  <a:lnTo>
                    <a:pt x="992" y="6768"/>
                  </a:lnTo>
                  <a:lnTo>
                    <a:pt x="1231" y="7520"/>
                  </a:lnTo>
                  <a:lnTo>
                    <a:pt x="1505" y="8238"/>
                  </a:lnTo>
                  <a:lnTo>
                    <a:pt x="1778" y="8955"/>
                  </a:lnTo>
                  <a:lnTo>
                    <a:pt x="2086" y="9673"/>
                  </a:lnTo>
                  <a:lnTo>
                    <a:pt x="2393" y="10357"/>
                  </a:lnTo>
                  <a:lnTo>
                    <a:pt x="3077" y="11758"/>
                  </a:lnTo>
                  <a:lnTo>
                    <a:pt x="3795" y="13125"/>
                  </a:lnTo>
                  <a:lnTo>
                    <a:pt x="4581" y="14458"/>
                  </a:lnTo>
                  <a:lnTo>
                    <a:pt x="5401" y="15723"/>
                  </a:lnTo>
                  <a:lnTo>
                    <a:pt x="6290" y="16987"/>
                  </a:lnTo>
                  <a:lnTo>
                    <a:pt x="6768" y="17603"/>
                  </a:lnTo>
                  <a:lnTo>
                    <a:pt x="7281" y="18184"/>
                  </a:lnTo>
                  <a:lnTo>
                    <a:pt x="7828" y="18730"/>
                  </a:lnTo>
                  <a:lnTo>
                    <a:pt x="8375" y="19243"/>
                  </a:lnTo>
                  <a:lnTo>
                    <a:pt x="8648" y="19517"/>
                  </a:lnTo>
                  <a:lnTo>
                    <a:pt x="8956" y="19756"/>
                  </a:lnTo>
                  <a:lnTo>
                    <a:pt x="9571" y="20200"/>
                  </a:lnTo>
                  <a:lnTo>
                    <a:pt x="10254" y="20576"/>
                  </a:lnTo>
                  <a:lnTo>
                    <a:pt x="10596" y="20713"/>
                  </a:lnTo>
                  <a:lnTo>
                    <a:pt x="10972" y="20849"/>
                  </a:lnTo>
                  <a:lnTo>
                    <a:pt x="10972" y="20849"/>
                  </a:lnTo>
                  <a:lnTo>
                    <a:pt x="10289" y="20542"/>
                  </a:lnTo>
                  <a:lnTo>
                    <a:pt x="9639" y="20132"/>
                  </a:lnTo>
                  <a:lnTo>
                    <a:pt x="9024" y="19687"/>
                  </a:lnTo>
                  <a:lnTo>
                    <a:pt x="8477" y="19141"/>
                  </a:lnTo>
                  <a:lnTo>
                    <a:pt x="7930" y="18628"/>
                  </a:lnTo>
                  <a:lnTo>
                    <a:pt x="7418" y="18047"/>
                  </a:lnTo>
                  <a:lnTo>
                    <a:pt x="6939" y="17466"/>
                  </a:lnTo>
                  <a:lnTo>
                    <a:pt x="6461" y="16851"/>
                  </a:lnTo>
                  <a:lnTo>
                    <a:pt x="5606" y="15586"/>
                  </a:lnTo>
                  <a:lnTo>
                    <a:pt x="4786" y="14321"/>
                  </a:lnTo>
                  <a:lnTo>
                    <a:pt x="4034" y="12988"/>
                  </a:lnTo>
                  <a:lnTo>
                    <a:pt x="3316" y="11621"/>
                  </a:lnTo>
                  <a:lnTo>
                    <a:pt x="2667" y="10254"/>
                  </a:lnTo>
                  <a:lnTo>
                    <a:pt x="2051" y="8853"/>
                  </a:lnTo>
                  <a:lnTo>
                    <a:pt x="1470" y="7451"/>
                  </a:lnTo>
                  <a:lnTo>
                    <a:pt x="992" y="6016"/>
                  </a:lnTo>
                  <a:lnTo>
                    <a:pt x="753" y="5264"/>
                  </a:lnTo>
                  <a:lnTo>
                    <a:pt x="548" y="4546"/>
                  </a:lnTo>
                  <a:lnTo>
                    <a:pt x="411" y="3794"/>
                  </a:lnTo>
                  <a:lnTo>
                    <a:pt x="274" y="3042"/>
                  </a:lnTo>
                  <a:lnTo>
                    <a:pt x="137" y="2290"/>
                  </a:lnTo>
                  <a:lnTo>
                    <a:pt x="103" y="1504"/>
                  </a:lnTo>
                  <a:lnTo>
                    <a:pt x="103" y="75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3521600" y="2581075"/>
              <a:ext cx="105125" cy="185425"/>
            </a:xfrm>
            <a:custGeom>
              <a:avLst/>
              <a:gdLst/>
              <a:ahLst/>
              <a:cxnLst/>
              <a:rect l="l" t="t" r="r" b="b"/>
              <a:pathLst>
                <a:path w="4205" h="7417" extrusionOk="0">
                  <a:moveTo>
                    <a:pt x="4204" y="0"/>
                  </a:moveTo>
                  <a:lnTo>
                    <a:pt x="3623" y="889"/>
                  </a:lnTo>
                  <a:lnTo>
                    <a:pt x="3042" y="1777"/>
                  </a:lnTo>
                  <a:lnTo>
                    <a:pt x="2495" y="2700"/>
                  </a:lnTo>
                  <a:lnTo>
                    <a:pt x="1948" y="3623"/>
                  </a:lnTo>
                  <a:lnTo>
                    <a:pt x="1436" y="4546"/>
                  </a:lnTo>
                  <a:lnTo>
                    <a:pt x="923" y="5469"/>
                  </a:lnTo>
                  <a:lnTo>
                    <a:pt x="445" y="6426"/>
                  </a:lnTo>
                  <a:lnTo>
                    <a:pt x="0" y="7417"/>
                  </a:lnTo>
                  <a:lnTo>
                    <a:pt x="0" y="7417"/>
                  </a:lnTo>
                  <a:lnTo>
                    <a:pt x="581" y="6528"/>
                  </a:lnTo>
                  <a:lnTo>
                    <a:pt x="1162" y="5605"/>
                  </a:lnTo>
                  <a:lnTo>
                    <a:pt x="1709" y="4717"/>
                  </a:lnTo>
                  <a:lnTo>
                    <a:pt x="2256" y="3794"/>
                  </a:lnTo>
                  <a:lnTo>
                    <a:pt x="2769" y="2871"/>
                  </a:lnTo>
                  <a:lnTo>
                    <a:pt x="3247" y="1948"/>
                  </a:lnTo>
                  <a:lnTo>
                    <a:pt x="3760" y="991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3679675" y="3076650"/>
              <a:ext cx="238425" cy="28225"/>
            </a:xfrm>
            <a:custGeom>
              <a:avLst/>
              <a:gdLst/>
              <a:ahLst/>
              <a:cxnLst/>
              <a:rect l="l" t="t" r="r" b="b"/>
              <a:pathLst>
                <a:path w="9537" h="1129" extrusionOk="0">
                  <a:moveTo>
                    <a:pt x="9536" y="1"/>
                  </a:moveTo>
                  <a:lnTo>
                    <a:pt x="8921" y="35"/>
                  </a:lnTo>
                  <a:lnTo>
                    <a:pt x="8340" y="69"/>
                  </a:lnTo>
                  <a:lnTo>
                    <a:pt x="7144" y="172"/>
                  </a:lnTo>
                  <a:lnTo>
                    <a:pt x="5947" y="274"/>
                  </a:lnTo>
                  <a:lnTo>
                    <a:pt x="4751" y="411"/>
                  </a:lnTo>
                  <a:lnTo>
                    <a:pt x="3589" y="582"/>
                  </a:lnTo>
                  <a:lnTo>
                    <a:pt x="2393" y="753"/>
                  </a:lnTo>
                  <a:lnTo>
                    <a:pt x="1197" y="924"/>
                  </a:lnTo>
                  <a:lnTo>
                    <a:pt x="0" y="1129"/>
                  </a:lnTo>
                  <a:lnTo>
                    <a:pt x="1197" y="1095"/>
                  </a:lnTo>
                  <a:lnTo>
                    <a:pt x="2427" y="992"/>
                  </a:lnTo>
                  <a:lnTo>
                    <a:pt x="3623" y="855"/>
                  </a:lnTo>
                  <a:lnTo>
                    <a:pt x="4785" y="753"/>
                  </a:lnTo>
                  <a:lnTo>
                    <a:pt x="5982" y="582"/>
                  </a:lnTo>
                  <a:lnTo>
                    <a:pt x="7178" y="411"/>
                  </a:lnTo>
                  <a:lnTo>
                    <a:pt x="8340" y="240"/>
                  </a:lnTo>
                  <a:lnTo>
                    <a:pt x="95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3672825" y="2933975"/>
              <a:ext cx="339250" cy="92300"/>
            </a:xfrm>
            <a:custGeom>
              <a:avLst/>
              <a:gdLst/>
              <a:ahLst/>
              <a:cxnLst/>
              <a:rect l="l" t="t" r="r" b="b"/>
              <a:pathLst>
                <a:path w="13570" h="3692" extrusionOk="0">
                  <a:moveTo>
                    <a:pt x="13570" y="0"/>
                  </a:moveTo>
                  <a:lnTo>
                    <a:pt x="11861" y="376"/>
                  </a:lnTo>
                  <a:lnTo>
                    <a:pt x="10152" y="786"/>
                  </a:lnTo>
                  <a:lnTo>
                    <a:pt x="8443" y="1230"/>
                  </a:lnTo>
                  <a:lnTo>
                    <a:pt x="6734" y="1675"/>
                  </a:lnTo>
                  <a:lnTo>
                    <a:pt x="5059" y="2153"/>
                  </a:lnTo>
                  <a:lnTo>
                    <a:pt x="3385" y="2666"/>
                  </a:lnTo>
                  <a:lnTo>
                    <a:pt x="1676" y="3179"/>
                  </a:lnTo>
                  <a:lnTo>
                    <a:pt x="1" y="3691"/>
                  </a:lnTo>
                  <a:lnTo>
                    <a:pt x="1" y="3691"/>
                  </a:lnTo>
                  <a:lnTo>
                    <a:pt x="1744" y="3315"/>
                  </a:lnTo>
                  <a:lnTo>
                    <a:pt x="3453" y="2905"/>
                  </a:lnTo>
                  <a:lnTo>
                    <a:pt x="5128" y="2461"/>
                  </a:lnTo>
                  <a:lnTo>
                    <a:pt x="6837" y="1982"/>
                  </a:lnTo>
                  <a:lnTo>
                    <a:pt x="8545" y="1538"/>
                  </a:lnTo>
                  <a:lnTo>
                    <a:pt x="10220" y="1025"/>
                  </a:lnTo>
                  <a:lnTo>
                    <a:pt x="11895" y="513"/>
                  </a:lnTo>
                  <a:lnTo>
                    <a:pt x="13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3567725" y="2540050"/>
              <a:ext cx="217075" cy="282850"/>
            </a:xfrm>
            <a:custGeom>
              <a:avLst/>
              <a:gdLst/>
              <a:ahLst/>
              <a:cxnLst/>
              <a:rect l="l" t="t" r="r" b="b"/>
              <a:pathLst>
                <a:path w="8683" h="11314" extrusionOk="0">
                  <a:moveTo>
                    <a:pt x="8682" y="1"/>
                  </a:moveTo>
                  <a:lnTo>
                    <a:pt x="7554" y="1368"/>
                  </a:lnTo>
                  <a:lnTo>
                    <a:pt x="6426" y="2769"/>
                  </a:lnTo>
                  <a:lnTo>
                    <a:pt x="5333" y="4170"/>
                  </a:lnTo>
                  <a:lnTo>
                    <a:pt x="4239" y="5572"/>
                  </a:lnTo>
                  <a:lnTo>
                    <a:pt x="3145" y="6973"/>
                  </a:lnTo>
                  <a:lnTo>
                    <a:pt x="2086" y="8409"/>
                  </a:lnTo>
                  <a:lnTo>
                    <a:pt x="1026" y="9844"/>
                  </a:lnTo>
                  <a:lnTo>
                    <a:pt x="1" y="11314"/>
                  </a:lnTo>
                  <a:lnTo>
                    <a:pt x="1" y="11314"/>
                  </a:lnTo>
                  <a:lnTo>
                    <a:pt x="1163" y="9947"/>
                  </a:lnTo>
                  <a:lnTo>
                    <a:pt x="2291" y="8545"/>
                  </a:lnTo>
                  <a:lnTo>
                    <a:pt x="3385" y="7144"/>
                  </a:lnTo>
                  <a:lnTo>
                    <a:pt x="4478" y="5743"/>
                  </a:lnTo>
                  <a:lnTo>
                    <a:pt x="5572" y="4307"/>
                  </a:lnTo>
                  <a:lnTo>
                    <a:pt x="6632" y="2906"/>
                  </a:lnTo>
                  <a:lnTo>
                    <a:pt x="7657" y="1470"/>
                  </a:lnTo>
                  <a:lnTo>
                    <a:pt x="86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3629250" y="2734025"/>
              <a:ext cx="366600" cy="188000"/>
            </a:xfrm>
            <a:custGeom>
              <a:avLst/>
              <a:gdLst/>
              <a:ahLst/>
              <a:cxnLst/>
              <a:rect l="l" t="t" r="r" b="b"/>
              <a:pathLst>
                <a:path w="14664" h="7520" extrusionOk="0">
                  <a:moveTo>
                    <a:pt x="14663" y="0"/>
                  </a:moveTo>
                  <a:lnTo>
                    <a:pt x="12784" y="855"/>
                  </a:lnTo>
                  <a:lnTo>
                    <a:pt x="10938" y="1743"/>
                  </a:lnTo>
                  <a:lnTo>
                    <a:pt x="7247" y="3623"/>
                  </a:lnTo>
                  <a:lnTo>
                    <a:pt x="5435" y="4546"/>
                  </a:lnTo>
                  <a:lnTo>
                    <a:pt x="3624" y="5537"/>
                  </a:lnTo>
                  <a:lnTo>
                    <a:pt x="1812" y="6528"/>
                  </a:lnTo>
                  <a:lnTo>
                    <a:pt x="1" y="7520"/>
                  </a:lnTo>
                  <a:lnTo>
                    <a:pt x="1881" y="6631"/>
                  </a:lnTo>
                  <a:lnTo>
                    <a:pt x="3726" y="5742"/>
                  </a:lnTo>
                  <a:lnTo>
                    <a:pt x="7417" y="3897"/>
                  </a:lnTo>
                  <a:lnTo>
                    <a:pt x="9229" y="2940"/>
                  </a:lnTo>
                  <a:lnTo>
                    <a:pt x="11040" y="1948"/>
                  </a:lnTo>
                  <a:lnTo>
                    <a:pt x="12852" y="991"/>
                  </a:lnTo>
                  <a:lnTo>
                    <a:pt x="146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979000" y="3333000"/>
              <a:ext cx="340975" cy="373425"/>
            </a:xfrm>
            <a:custGeom>
              <a:avLst/>
              <a:gdLst/>
              <a:ahLst/>
              <a:cxnLst/>
              <a:rect l="l" t="t" r="r" b="b"/>
              <a:pathLst>
                <a:path w="13639" h="14937" extrusionOk="0">
                  <a:moveTo>
                    <a:pt x="5367" y="0"/>
                  </a:moveTo>
                  <a:lnTo>
                    <a:pt x="5128" y="69"/>
                  </a:lnTo>
                  <a:lnTo>
                    <a:pt x="4923" y="137"/>
                  </a:lnTo>
                  <a:lnTo>
                    <a:pt x="4649" y="240"/>
                  </a:lnTo>
                  <a:lnTo>
                    <a:pt x="4136" y="547"/>
                  </a:lnTo>
                  <a:lnTo>
                    <a:pt x="3590" y="923"/>
                  </a:lnTo>
                  <a:lnTo>
                    <a:pt x="3043" y="1368"/>
                  </a:lnTo>
                  <a:lnTo>
                    <a:pt x="2496" y="1880"/>
                  </a:lnTo>
                  <a:lnTo>
                    <a:pt x="1983" y="2461"/>
                  </a:lnTo>
                  <a:lnTo>
                    <a:pt x="1470" y="3077"/>
                  </a:lnTo>
                  <a:lnTo>
                    <a:pt x="1026" y="3692"/>
                  </a:lnTo>
                  <a:lnTo>
                    <a:pt x="650" y="4341"/>
                  </a:lnTo>
                  <a:lnTo>
                    <a:pt x="343" y="4991"/>
                  </a:lnTo>
                  <a:lnTo>
                    <a:pt x="240" y="5332"/>
                  </a:lnTo>
                  <a:lnTo>
                    <a:pt x="137" y="5640"/>
                  </a:lnTo>
                  <a:lnTo>
                    <a:pt x="69" y="5948"/>
                  </a:lnTo>
                  <a:lnTo>
                    <a:pt x="35" y="6255"/>
                  </a:lnTo>
                  <a:lnTo>
                    <a:pt x="1" y="6563"/>
                  </a:lnTo>
                  <a:lnTo>
                    <a:pt x="35" y="6836"/>
                  </a:lnTo>
                  <a:lnTo>
                    <a:pt x="69" y="7110"/>
                  </a:lnTo>
                  <a:lnTo>
                    <a:pt x="172" y="7383"/>
                  </a:lnTo>
                  <a:lnTo>
                    <a:pt x="274" y="7588"/>
                  </a:lnTo>
                  <a:lnTo>
                    <a:pt x="377" y="7759"/>
                  </a:lnTo>
                  <a:lnTo>
                    <a:pt x="513" y="7862"/>
                  </a:lnTo>
                  <a:lnTo>
                    <a:pt x="650" y="7896"/>
                  </a:lnTo>
                  <a:lnTo>
                    <a:pt x="787" y="7930"/>
                  </a:lnTo>
                  <a:lnTo>
                    <a:pt x="958" y="7930"/>
                  </a:lnTo>
                  <a:lnTo>
                    <a:pt x="1094" y="7896"/>
                  </a:lnTo>
                  <a:lnTo>
                    <a:pt x="1231" y="7827"/>
                  </a:lnTo>
                  <a:lnTo>
                    <a:pt x="1470" y="7657"/>
                  </a:lnTo>
                  <a:lnTo>
                    <a:pt x="1676" y="7486"/>
                  </a:lnTo>
                  <a:lnTo>
                    <a:pt x="1881" y="7315"/>
                  </a:lnTo>
                  <a:lnTo>
                    <a:pt x="1710" y="7691"/>
                  </a:lnTo>
                  <a:lnTo>
                    <a:pt x="1539" y="8101"/>
                  </a:lnTo>
                  <a:lnTo>
                    <a:pt x="1402" y="8614"/>
                  </a:lnTo>
                  <a:lnTo>
                    <a:pt x="1300" y="9195"/>
                  </a:lnTo>
                  <a:lnTo>
                    <a:pt x="1265" y="9468"/>
                  </a:lnTo>
                  <a:lnTo>
                    <a:pt x="1300" y="9741"/>
                  </a:lnTo>
                  <a:lnTo>
                    <a:pt x="1334" y="10049"/>
                  </a:lnTo>
                  <a:lnTo>
                    <a:pt x="1402" y="10288"/>
                  </a:lnTo>
                  <a:lnTo>
                    <a:pt x="1539" y="10528"/>
                  </a:lnTo>
                  <a:lnTo>
                    <a:pt x="1710" y="10767"/>
                  </a:lnTo>
                  <a:lnTo>
                    <a:pt x="1915" y="10938"/>
                  </a:lnTo>
                  <a:lnTo>
                    <a:pt x="2120" y="11040"/>
                  </a:lnTo>
                  <a:lnTo>
                    <a:pt x="2325" y="11109"/>
                  </a:lnTo>
                  <a:lnTo>
                    <a:pt x="2530" y="11109"/>
                  </a:lnTo>
                  <a:lnTo>
                    <a:pt x="2735" y="11074"/>
                  </a:lnTo>
                  <a:lnTo>
                    <a:pt x="2940" y="11040"/>
                  </a:lnTo>
                  <a:lnTo>
                    <a:pt x="3145" y="10938"/>
                  </a:lnTo>
                  <a:lnTo>
                    <a:pt x="3316" y="10835"/>
                  </a:lnTo>
                  <a:lnTo>
                    <a:pt x="3658" y="10596"/>
                  </a:lnTo>
                  <a:lnTo>
                    <a:pt x="3931" y="10322"/>
                  </a:lnTo>
                  <a:lnTo>
                    <a:pt x="4205" y="10015"/>
                  </a:lnTo>
                  <a:lnTo>
                    <a:pt x="4000" y="10425"/>
                  </a:lnTo>
                  <a:lnTo>
                    <a:pt x="3863" y="10835"/>
                  </a:lnTo>
                  <a:lnTo>
                    <a:pt x="3760" y="11348"/>
                  </a:lnTo>
                  <a:lnTo>
                    <a:pt x="3692" y="11587"/>
                  </a:lnTo>
                  <a:lnTo>
                    <a:pt x="3692" y="11861"/>
                  </a:lnTo>
                  <a:lnTo>
                    <a:pt x="3692" y="12134"/>
                  </a:lnTo>
                  <a:lnTo>
                    <a:pt x="3726" y="12407"/>
                  </a:lnTo>
                  <a:lnTo>
                    <a:pt x="3795" y="12647"/>
                  </a:lnTo>
                  <a:lnTo>
                    <a:pt x="3897" y="12886"/>
                  </a:lnTo>
                  <a:lnTo>
                    <a:pt x="4034" y="13125"/>
                  </a:lnTo>
                  <a:lnTo>
                    <a:pt x="4239" y="13330"/>
                  </a:lnTo>
                  <a:lnTo>
                    <a:pt x="4444" y="13467"/>
                  </a:lnTo>
                  <a:lnTo>
                    <a:pt x="4649" y="13569"/>
                  </a:lnTo>
                  <a:lnTo>
                    <a:pt x="4888" y="13604"/>
                  </a:lnTo>
                  <a:lnTo>
                    <a:pt x="5093" y="13604"/>
                  </a:lnTo>
                  <a:lnTo>
                    <a:pt x="5298" y="13535"/>
                  </a:lnTo>
                  <a:lnTo>
                    <a:pt x="5469" y="13467"/>
                  </a:lnTo>
                  <a:lnTo>
                    <a:pt x="5674" y="13364"/>
                  </a:lnTo>
                  <a:lnTo>
                    <a:pt x="5845" y="13228"/>
                  </a:lnTo>
                  <a:lnTo>
                    <a:pt x="6119" y="12920"/>
                  </a:lnTo>
                  <a:lnTo>
                    <a:pt x="6358" y="12647"/>
                  </a:lnTo>
                  <a:lnTo>
                    <a:pt x="6597" y="12305"/>
                  </a:lnTo>
                  <a:lnTo>
                    <a:pt x="6563" y="12681"/>
                  </a:lnTo>
                  <a:lnTo>
                    <a:pt x="6563" y="12988"/>
                  </a:lnTo>
                  <a:lnTo>
                    <a:pt x="6597" y="13399"/>
                  </a:lnTo>
                  <a:lnTo>
                    <a:pt x="6666" y="13809"/>
                  </a:lnTo>
                  <a:lnTo>
                    <a:pt x="6734" y="14014"/>
                  </a:lnTo>
                  <a:lnTo>
                    <a:pt x="6802" y="14185"/>
                  </a:lnTo>
                  <a:lnTo>
                    <a:pt x="6905" y="14390"/>
                  </a:lnTo>
                  <a:lnTo>
                    <a:pt x="7042" y="14561"/>
                  </a:lnTo>
                  <a:lnTo>
                    <a:pt x="7178" y="14697"/>
                  </a:lnTo>
                  <a:lnTo>
                    <a:pt x="7349" y="14800"/>
                  </a:lnTo>
                  <a:lnTo>
                    <a:pt x="7520" y="14868"/>
                  </a:lnTo>
                  <a:lnTo>
                    <a:pt x="7691" y="14937"/>
                  </a:lnTo>
                  <a:lnTo>
                    <a:pt x="7999" y="14937"/>
                  </a:lnTo>
                  <a:lnTo>
                    <a:pt x="8169" y="14868"/>
                  </a:lnTo>
                  <a:lnTo>
                    <a:pt x="8306" y="14834"/>
                  </a:lnTo>
                  <a:lnTo>
                    <a:pt x="8580" y="14629"/>
                  </a:lnTo>
                  <a:lnTo>
                    <a:pt x="8853" y="14356"/>
                  </a:lnTo>
                  <a:lnTo>
                    <a:pt x="9092" y="14014"/>
                  </a:lnTo>
                  <a:lnTo>
                    <a:pt x="9332" y="13638"/>
                  </a:lnTo>
                  <a:lnTo>
                    <a:pt x="9571" y="13193"/>
                  </a:lnTo>
                  <a:lnTo>
                    <a:pt x="10015" y="12305"/>
                  </a:lnTo>
                  <a:lnTo>
                    <a:pt x="10494" y="11450"/>
                  </a:lnTo>
                  <a:lnTo>
                    <a:pt x="10699" y="11040"/>
                  </a:lnTo>
                  <a:lnTo>
                    <a:pt x="10938" y="10698"/>
                  </a:lnTo>
                  <a:lnTo>
                    <a:pt x="11211" y="10425"/>
                  </a:lnTo>
                  <a:lnTo>
                    <a:pt x="11451" y="10220"/>
                  </a:lnTo>
                  <a:lnTo>
                    <a:pt x="12339" y="11314"/>
                  </a:lnTo>
                  <a:lnTo>
                    <a:pt x="13296" y="12476"/>
                  </a:lnTo>
                  <a:lnTo>
                    <a:pt x="13365" y="12305"/>
                  </a:lnTo>
                  <a:lnTo>
                    <a:pt x="13433" y="11792"/>
                  </a:lnTo>
                  <a:lnTo>
                    <a:pt x="13536" y="11006"/>
                  </a:lnTo>
                  <a:lnTo>
                    <a:pt x="13604" y="10083"/>
                  </a:lnTo>
                  <a:lnTo>
                    <a:pt x="13638" y="9571"/>
                  </a:lnTo>
                  <a:lnTo>
                    <a:pt x="13604" y="9024"/>
                  </a:lnTo>
                  <a:lnTo>
                    <a:pt x="13570" y="8511"/>
                  </a:lnTo>
                  <a:lnTo>
                    <a:pt x="13501" y="7998"/>
                  </a:lnTo>
                  <a:lnTo>
                    <a:pt x="13433" y="7486"/>
                  </a:lnTo>
                  <a:lnTo>
                    <a:pt x="13296" y="7041"/>
                  </a:lnTo>
                  <a:lnTo>
                    <a:pt x="13125" y="6597"/>
                  </a:lnTo>
                  <a:lnTo>
                    <a:pt x="12886" y="6221"/>
                  </a:lnTo>
                  <a:lnTo>
                    <a:pt x="12749" y="6016"/>
                  </a:lnTo>
                  <a:lnTo>
                    <a:pt x="12544" y="5879"/>
                  </a:lnTo>
                  <a:lnTo>
                    <a:pt x="12339" y="5743"/>
                  </a:lnTo>
                  <a:lnTo>
                    <a:pt x="12134" y="5674"/>
                  </a:lnTo>
                  <a:lnTo>
                    <a:pt x="11895" y="5606"/>
                  </a:lnTo>
                  <a:lnTo>
                    <a:pt x="11656" y="5606"/>
                  </a:lnTo>
                  <a:lnTo>
                    <a:pt x="11416" y="5640"/>
                  </a:lnTo>
                  <a:lnTo>
                    <a:pt x="11177" y="5708"/>
                  </a:lnTo>
                  <a:lnTo>
                    <a:pt x="11211" y="5469"/>
                  </a:lnTo>
                  <a:lnTo>
                    <a:pt x="11280" y="5230"/>
                  </a:lnTo>
                  <a:lnTo>
                    <a:pt x="11280" y="4922"/>
                  </a:lnTo>
                  <a:lnTo>
                    <a:pt x="11246" y="4546"/>
                  </a:lnTo>
                  <a:lnTo>
                    <a:pt x="11177" y="4204"/>
                  </a:lnTo>
                  <a:lnTo>
                    <a:pt x="11109" y="3999"/>
                  </a:lnTo>
                  <a:lnTo>
                    <a:pt x="11006" y="3829"/>
                  </a:lnTo>
                  <a:lnTo>
                    <a:pt x="10870" y="3658"/>
                  </a:lnTo>
                  <a:lnTo>
                    <a:pt x="10733" y="3521"/>
                  </a:lnTo>
                  <a:lnTo>
                    <a:pt x="10630" y="3453"/>
                  </a:lnTo>
                  <a:lnTo>
                    <a:pt x="10528" y="3384"/>
                  </a:lnTo>
                  <a:lnTo>
                    <a:pt x="10289" y="3316"/>
                  </a:lnTo>
                  <a:lnTo>
                    <a:pt x="9776" y="3316"/>
                  </a:lnTo>
                  <a:lnTo>
                    <a:pt x="9366" y="3418"/>
                  </a:lnTo>
                  <a:lnTo>
                    <a:pt x="9195" y="3453"/>
                  </a:lnTo>
                  <a:lnTo>
                    <a:pt x="9229" y="3213"/>
                  </a:lnTo>
                  <a:lnTo>
                    <a:pt x="9229" y="2974"/>
                  </a:lnTo>
                  <a:lnTo>
                    <a:pt x="9229" y="2735"/>
                  </a:lnTo>
                  <a:lnTo>
                    <a:pt x="9161" y="2496"/>
                  </a:lnTo>
                  <a:lnTo>
                    <a:pt x="9092" y="2256"/>
                  </a:lnTo>
                  <a:lnTo>
                    <a:pt x="8956" y="2051"/>
                  </a:lnTo>
                  <a:lnTo>
                    <a:pt x="8819" y="1846"/>
                  </a:lnTo>
                  <a:lnTo>
                    <a:pt x="8648" y="1675"/>
                  </a:lnTo>
                  <a:lnTo>
                    <a:pt x="8511" y="1573"/>
                  </a:lnTo>
                  <a:lnTo>
                    <a:pt x="8375" y="1504"/>
                  </a:lnTo>
                  <a:lnTo>
                    <a:pt x="8101" y="1436"/>
                  </a:lnTo>
                  <a:lnTo>
                    <a:pt x="7828" y="1402"/>
                  </a:lnTo>
                  <a:lnTo>
                    <a:pt x="7588" y="1436"/>
                  </a:lnTo>
                  <a:lnTo>
                    <a:pt x="7349" y="1470"/>
                  </a:lnTo>
                  <a:lnTo>
                    <a:pt x="7178" y="1539"/>
                  </a:lnTo>
                  <a:lnTo>
                    <a:pt x="7007" y="1607"/>
                  </a:lnTo>
                  <a:lnTo>
                    <a:pt x="6973" y="1402"/>
                  </a:lnTo>
                  <a:lnTo>
                    <a:pt x="6905" y="1197"/>
                  </a:lnTo>
                  <a:lnTo>
                    <a:pt x="6802" y="923"/>
                  </a:lnTo>
                  <a:lnTo>
                    <a:pt x="6666" y="684"/>
                  </a:lnTo>
                  <a:lnTo>
                    <a:pt x="6461" y="411"/>
                  </a:lnTo>
                  <a:lnTo>
                    <a:pt x="6221" y="206"/>
                  </a:lnTo>
                  <a:lnTo>
                    <a:pt x="6085" y="103"/>
                  </a:lnTo>
                  <a:lnTo>
                    <a:pt x="5948" y="35"/>
                  </a:lnTo>
                  <a:lnTo>
                    <a:pt x="5777" y="0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3024300" y="3374025"/>
              <a:ext cx="125625" cy="146125"/>
            </a:xfrm>
            <a:custGeom>
              <a:avLst/>
              <a:gdLst/>
              <a:ahLst/>
              <a:cxnLst/>
              <a:rect l="l" t="t" r="r" b="b"/>
              <a:pathLst>
                <a:path w="5025" h="5845" extrusionOk="0">
                  <a:moveTo>
                    <a:pt x="4990" y="0"/>
                  </a:moveTo>
                  <a:lnTo>
                    <a:pt x="4204" y="513"/>
                  </a:lnTo>
                  <a:lnTo>
                    <a:pt x="3452" y="1128"/>
                  </a:lnTo>
                  <a:lnTo>
                    <a:pt x="2735" y="1777"/>
                  </a:lnTo>
                  <a:lnTo>
                    <a:pt x="2051" y="2461"/>
                  </a:lnTo>
                  <a:lnTo>
                    <a:pt x="1470" y="3213"/>
                  </a:lnTo>
                  <a:lnTo>
                    <a:pt x="923" y="4033"/>
                  </a:lnTo>
                  <a:lnTo>
                    <a:pt x="410" y="4853"/>
                  </a:lnTo>
                  <a:lnTo>
                    <a:pt x="0" y="5742"/>
                  </a:lnTo>
                  <a:lnTo>
                    <a:pt x="0" y="5776"/>
                  </a:lnTo>
                  <a:lnTo>
                    <a:pt x="34" y="5810"/>
                  </a:lnTo>
                  <a:lnTo>
                    <a:pt x="103" y="5845"/>
                  </a:lnTo>
                  <a:lnTo>
                    <a:pt x="137" y="5810"/>
                  </a:lnTo>
                  <a:lnTo>
                    <a:pt x="650" y="5024"/>
                  </a:lnTo>
                  <a:lnTo>
                    <a:pt x="1196" y="4238"/>
                  </a:lnTo>
                  <a:lnTo>
                    <a:pt x="1778" y="3486"/>
                  </a:lnTo>
                  <a:lnTo>
                    <a:pt x="2359" y="2734"/>
                  </a:lnTo>
                  <a:lnTo>
                    <a:pt x="3008" y="2017"/>
                  </a:lnTo>
                  <a:lnTo>
                    <a:pt x="3657" y="1333"/>
                  </a:lnTo>
                  <a:lnTo>
                    <a:pt x="4341" y="649"/>
                  </a:lnTo>
                  <a:lnTo>
                    <a:pt x="5025" y="34"/>
                  </a:lnTo>
                  <a:lnTo>
                    <a:pt x="5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3081550" y="3418450"/>
              <a:ext cx="127325" cy="168350"/>
            </a:xfrm>
            <a:custGeom>
              <a:avLst/>
              <a:gdLst/>
              <a:ahLst/>
              <a:cxnLst/>
              <a:rect l="l" t="t" r="r" b="b"/>
              <a:pathLst>
                <a:path w="5093" h="6734" extrusionOk="0">
                  <a:moveTo>
                    <a:pt x="5059" y="0"/>
                  </a:moveTo>
                  <a:lnTo>
                    <a:pt x="4614" y="308"/>
                  </a:lnTo>
                  <a:lnTo>
                    <a:pt x="4170" y="616"/>
                  </a:lnTo>
                  <a:lnTo>
                    <a:pt x="3760" y="923"/>
                  </a:lnTo>
                  <a:lnTo>
                    <a:pt x="3350" y="1299"/>
                  </a:lnTo>
                  <a:lnTo>
                    <a:pt x="2974" y="1641"/>
                  </a:lnTo>
                  <a:lnTo>
                    <a:pt x="2632" y="2017"/>
                  </a:lnTo>
                  <a:lnTo>
                    <a:pt x="2256" y="2427"/>
                  </a:lnTo>
                  <a:lnTo>
                    <a:pt x="1948" y="2837"/>
                  </a:lnTo>
                  <a:lnTo>
                    <a:pt x="1641" y="3282"/>
                  </a:lnTo>
                  <a:lnTo>
                    <a:pt x="1333" y="3692"/>
                  </a:lnTo>
                  <a:lnTo>
                    <a:pt x="1060" y="4170"/>
                  </a:lnTo>
                  <a:lnTo>
                    <a:pt x="786" y="4614"/>
                  </a:lnTo>
                  <a:lnTo>
                    <a:pt x="581" y="5093"/>
                  </a:lnTo>
                  <a:lnTo>
                    <a:pt x="342" y="5572"/>
                  </a:lnTo>
                  <a:lnTo>
                    <a:pt x="171" y="6084"/>
                  </a:lnTo>
                  <a:lnTo>
                    <a:pt x="0" y="6597"/>
                  </a:lnTo>
                  <a:lnTo>
                    <a:pt x="0" y="6665"/>
                  </a:lnTo>
                  <a:lnTo>
                    <a:pt x="0" y="6734"/>
                  </a:lnTo>
                  <a:lnTo>
                    <a:pt x="34" y="6734"/>
                  </a:lnTo>
                  <a:lnTo>
                    <a:pt x="69" y="6699"/>
                  </a:lnTo>
                  <a:lnTo>
                    <a:pt x="205" y="6323"/>
                  </a:lnTo>
                  <a:lnTo>
                    <a:pt x="410" y="5947"/>
                  </a:lnTo>
                  <a:lnTo>
                    <a:pt x="889" y="5093"/>
                  </a:lnTo>
                  <a:lnTo>
                    <a:pt x="1470" y="4204"/>
                  </a:lnTo>
                  <a:lnTo>
                    <a:pt x="2153" y="3247"/>
                  </a:lnTo>
                  <a:lnTo>
                    <a:pt x="2871" y="2359"/>
                  </a:lnTo>
                  <a:lnTo>
                    <a:pt x="3657" y="1470"/>
                  </a:lnTo>
                  <a:lnTo>
                    <a:pt x="4375" y="684"/>
                  </a:lnTo>
                  <a:lnTo>
                    <a:pt x="5093" y="35"/>
                  </a:lnTo>
                  <a:lnTo>
                    <a:pt x="50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3142200" y="3475700"/>
              <a:ext cx="113675" cy="170925"/>
            </a:xfrm>
            <a:custGeom>
              <a:avLst/>
              <a:gdLst/>
              <a:ahLst/>
              <a:cxnLst/>
              <a:rect l="l" t="t" r="r" b="b"/>
              <a:pathLst>
                <a:path w="4547" h="6837" extrusionOk="0">
                  <a:moveTo>
                    <a:pt x="4512" y="0"/>
                  </a:moveTo>
                  <a:lnTo>
                    <a:pt x="4068" y="274"/>
                  </a:lnTo>
                  <a:lnTo>
                    <a:pt x="3624" y="616"/>
                  </a:lnTo>
                  <a:lnTo>
                    <a:pt x="3180" y="1026"/>
                  </a:lnTo>
                  <a:lnTo>
                    <a:pt x="2769" y="1436"/>
                  </a:lnTo>
                  <a:lnTo>
                    <a:pt x="2393" y="1846"/>
                  </a:lnTo>
                  <a:lnTo>
                    <a:pt x="2017" y="2324"/>
                  </a:lnTo>
                  <a:lnTo>
                    <a:pt x="1368" y="3179"/>
                  </a:lnTo>
                  <a:lnTo>
                    <a:pt x="1095" y="3589"/>
                  </a:lnTo>
                  <a:lnTo>
                    <a:pt x="855" y="3999"/>
                  </a:lnTo>
                  <a:lnTo>
                    <a:pt x="650" y="4444"/>
                  </a:lnTo>
                  <a:lnTo>
                    <a:pt x="445" y="4888"/>
                  </a:lnTo>
                  <a:lnTo>
                    <a:pt x="274" y="5332"/>
                  </a:lnTo>
                  <a:lnTo>
                    <a:pt x="172" y="5777"/>
                  </a:lnTo>
                  <a:lnTo>
                    <a:pt x="69" y="6255"/>
                  </a:lnTo>
                  <a:lnTo>
                    <a:pt x="1" y="6734"/>
                  </a:lnTo>
                  <a:lnTo>
                    <a:pt x="1" y="6802"/>
                  </a:lnTo>
                  <a:lnTo>
                    <a:pt x="35" y="6836"/>
                  </a:lnTo>
                  <a:lnTo>
                    <a:pt x="69" y="6802"/>
                  </a:lnTo>
                  <a:lnTo>
                    <a:pt x="103" y="6768"/>
                  </a:lnTo>
                  <a:lnTo>
                    <a:pt x="274" y="6289"/>
                  </a:lnTo>
                  <a:lnTo>
                    <a:pt x="445" y="5811"/>
                  </a:lnTo>
                  <a:lnTo>
                    <a:pt x="890" y="4888"/>
                  </a:lnTo>
                  <a:lnTo>
                    <a:pt x="1368" y="3999"/>
                  </a:lnTo>
                  <a:lnTo>
                    <a:pt x="1915" y="3145"/>
                  </a:lnTo>
                  <a:lnTo>
                    <a:pt x="2496" y="2324"/>
                  </a:lnTo>
                  <a:lnTo>
                    <a:pt x="3145" y="1538"/>
                  </a:lnTo>
                  <a:lnTo>
                    <a:pt x="3829" y="786"/>
                  </a:lnTo>
                  <a:lnTo>
                    <a:pt x="4547" y="35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3006350" y="3515850"/>
              <a:ext cx="258925" cy="194850"/>
            </a:xfrm>
            <a:custGeom>
              <a:avLst/>
              <a:gdLst/>
              <a:ahLst/>
              <a:cxnLst/>
              <a:rect l="l" t="t" r="r" b="b"/>
              <a:pathLst>
                <a:path w="10357" h="7794" extrusionOk="0">
                  <a:moveTo>
                    <a:pt x="752" y="1"/>
                  </a:moveTo>
                  <a:lnTo>
                    <a:pt x="616" y="274"/>
                  </a:lnTo>
                  <a:lnTo>
                    <a:pt x="445" y="684"/>
                  </a:lnTo>
                  <a:lnTo>
                    <a:pt x="274" y="1197"/>
                  </a:lnTo>
                  <a:lnTo>
                    <a:pt x="103" y="1778"/>
                  </a:lnTo>
                  <a:lnTo>
                    <a:pt x="35" y="2086"/>
                  </a:lnTo>
                  <a:lnTo>
                    <a:pt x="0" y="2393"/>
                  </a:lnTo>
                  <a:lnTo>
                    <a:pt x="0" y="2667"/>
                  </a:lnTo>
                  <a:lnTo>
                    <a:pt x="35" y="2940"/>
                  </a:lnTo>
                  <a:lnTo>
                    <a:pt x="103" y="3214"/>
                  </a:lnTo>
                  <a:lnTo>
                    <a:pt x="206" y="3453"/>
                  </a:lnTo>
                  <a:lnTo>
                    <a:pt x="342" y="3658"/>
                  </a:lnTo>
                  <a:lnTo>
                    <a:pt x="547" y="3829"/>
                  </a:lnTo>
                  <a:lnTo>
                    <a:pt x="752" y="3897"/>
                  </a:lnTo>
                  <a:lnTo>
                    <a:pt x="923" y="3965"/>
                  </a:lnTo>
                  <a:lnTo>
                    <a:pt x="1128" y="4000"/>
                  </a:lnTo>
                  <a:lnTo>
                    <a:pt x="1299" y="4000"/>
                  </a:lnTo>
                  <a:lnTo>
                    <a:pt x="1641" y="3931"/>
                  </a:lnTo>
                  <a:lnTo>
                    <a:pt x="1983" y="3829"/>
                  </a:lnTo>
                  <a:lnTo>
                    <a:pt x="2290" y="3692"/>
                  </a:lnTo>
                  <a:lnTo>
                    <a:pt x="2394" y="3618"/>
                  </a:lnTo>
                  <a:lnTo>
                    <a:pt x="2394" y="3618"/>
                  </a:lnTo>
                  <a:lnTo>
                    <a:pt x="2359" y="3760"/>
                  </a:lnTo>
                  <a:lnTo>
                    <a:pt x="2290" y="4171"/>
                  </a:lnTo>
                  <a:lnTo>
                    <a:pt x="2290" y="4581"/>
                  </a:lnTo>
                  <a:lnTo>
                    <a:pt x="2290" y="4820"/>
                  </a:lnTo>
                  <a:lnTo>
                    <a:pt x="2290" y="5025"/>
                  </a:lnTo>
                  <a:lnTo>
                    <a:pt x="2359" y="5230"/>
                  </a:lnTo>
                  <a:lnTo>
                    <a:pt x="2427" y="5435"/>
                  </a:lnTo>
                  <a:lnTo>
                    <a:pt x="2496" y="5640"/>
                  </a:lnTo>
                  <a:lnTo>
                    <a:pt x="2598" y="5845"/>
                  </a:lnTo>
                  <a:lnTo>
                    <a:pt x="2735" y="6016"/>
                  </a:lnTo>
                  <a:lnTo>
                    <a:pt x="2872" y="6187"/>
                  </a:lnTo>
                  <a:lnTo>
                    <a:pt x="3077" y="6324"/>
                  </a:lnTo>
                  <a:lnTo>
                    <a:pt x="3282" y="6426"/>
                  </a:lnTo>
                  <a:lnTo>
                    <a:pt x="3487" y="6529"/>
                  </a:lnTo>
                  <a:lnTo>
                    <a:pt x="3726" y="6563"/>
                  </a:lnTo>
                  <a:lnTo>
                    <a:pt x="3965" y="6563"/>
                  </a:lnTo>
                  <a:lnTo>
                    <a:pt x="4170" y="6529"/>
                  </a:lnTo>
                  <a:lnTo>
                    <a:pt x="4410" y="6461"/>
                  </a:lnTo>
                  <a:lnTo>
                    <a:pt x="4615" y="6358"/>
                  </a:lnTo>
                  <a:lnTo>
                    <a:pt x="4956" y="6085"/>
                  </a:lnTo>
                  <a:lnTo>
                    <a:pt x="5230" y="5777"/>
                  </a:lnTo>
                  <a:lnTo>
                    <a:pt x="5242" y="5761"/>
                  </a:lnTo>
                  <a:lnTo>
                    <a:pt x="5242" y="5761"/>
                  </a:lnTo>
                  <a:lnTo>
                    <a:pt x="5264" y="6153"/>
                  </a:lnTo>
                  <a:lnTo>
                    <a:pt x="5332" y="6495"/>
                  </a:lnTo>
                  <a:lnTo>
                    <a:pt x="5435" y="6802"/>
                  </a:lnTo>
                  <a:lnTo>
                    <a:pt x="5572" y="7076"/>
                  </a:lnTo>
                  <a:lnTo>
                    <a:pt x="5777" y="7349"/>
                  </a:lnTo>
                  <a:lnTo>
                    <a:pt x="5879" y="7486"/>
                  </a:lnTo>
                  <a:lnTo>
                    <a:pt x="6016" y="7588"/>
                  </a:lnTo>
                  <a:lnTo>
                    <a:pt x="6187" y="7657"/>
                  </a:lnTo>
                  <a:lnTo>
                    <a:pt x="6324" y="7725"/>
                  </a:lnTo>
                  <a:lnTo>
                    <a:pt x="6494" y="7759"/>
                  </a:lnTo>
                  <a:lnTo>
                    <a:pt x="6665" y="7794"/>
                  </a:lnTo>
                  <a:lnTo>
                    <a:pt x="6836" y="7759"/>
                  </a:lnTo>
                  <a:lnTo>
                    <a:pt x="7007" y="7725"/>
                  </a:lnTo>
                  <a:lnTo>
                    <a:pt x="7315" y="7588"/>
                  </a:lnTo>
                  <a:lnTo>
                    <a:pt x="7554" y="7418"/>
                  </a:lnTo>
                  <a:lnTo>
                    <a:pt x="7793" y="7178"/>
                  </a:lnTo>
                  <a:lnTo>
                    <a:pt x="7998" y="6939"/>
                  </a:lnTo>
                  <a:lnTo>
                    <a:pt x="8306" y="6426"/>
                  </a:lnTo>
                  <a:lnTo>
                    <a:pt x="8614" y="5914"/>
                  </a:lnTo>
                  <a:lnTo>
                    <a:pt x="8887" y="5401"/>
                  </a:lnTo>
                  <a:lnTo>
                    <a:pt x="9160" y="4854"/>
                  </a:lnTo>
                  <a:lnTo>
                    <a:pt x="9400" y="4341"/>
                  </a:lnTo>
                  <a:lnTo>
                    <a:pt x="9673" y="3829"/>
                  </a:lnTo>
                  <a:lnTo>
                    <a:pt x="9810" y="3555"/>
                  </a:lnTo>
                  <a:lnTo>
                    <a:pt x="9981" y="3316"/>
                  </a:lnTo>
                  <a:lnTo>
                    <a:pt x="10152" y="3111"/>
                  </a:lnTo>
                  <a:lnTo>
                    <a:pt x="10357" y="2906"/>
                  </a:lnTo>
                  <a:lnTo>
                    <a:pt x="10357" y="2906"/>
                  </a:lnTo>
                  <a:lnTo>
                    <a:pt x="10117" y="3077"/>
                  </a:lnTo>
                  <a:lnTo>
                    <a:pt x="9912" y="3282"/>
                  </a:lnTo>
                  <a:lnTo>
                    <a:pt x="9741" y="3521"/>
                  </a:lnTo>
                  <a:lnTo>
                    <a:pt x="9571" y="3760"/>
                  </a:lnTo>
                  <a:lnTo>
                    <a:pt x="9263" y="4273"/>
                  </a:lnTo>
                  <a:lnTo>
                    <a:pt x="8989" y="4786"/>
                  </a:lnTo>
                  <a:lnTo>
                    <a:pt x="8682" y="5298"/>
                  </a:lnTo>
                  <a:lnTo>
                    <a:pt x="8408" y="5777"/>
                  </a:lnTo>
                  <a:lnTo>
                    <a:pt x="8067" y="6255"/>
                  </a:lnTo>
                  <a:lnTo>
                    <a:pt x="7725" y="6734"/>
                  </a:lnTo>
                  <a:lnTo>
                    <a:pt x="7554" y="6939"/>
                  </a:lnTo>
                  <a:lnTo>
                    <a:pt x="7349" y="7110"/>
                  </a:lnTo>
                  <a:lnTo>
                    <a:pt x="7144" y="7247"/>
                  </a:lnTo>
                  <a:lnTo>
                    <a:pt x="6905" y="7383"/>
                  </a:lnTo>
                  <a:lnTo>
                    <a:pt x="6665" y="7383"/>
                  </a:lnTo>
                  <a:lnTo>
                    <a:pt x="6426" y="7349"/>
                  </a:lnTo>
                  <a:lnTo>
                    <a:pt x="6221" y="7247"/>
                  </a:lnTo>
                  <a:lnTo>
                    <a:pt x="6050" y="7076"/>
                  </a:lnTo>
                  <a:lnTo>
                    <a:pt x="5913" y="6871"/>
                  </a:lnTo>
                  <a:lnTo>
                    <a:pt x="5811" y="6631"/>
                  </a:lnTo>
                  <a:lnTo>
                    <a:pt x="5743" y="6392"/>
                  </a:lnTo>
                  <a:lnTo>
                    <a:pt x="5708" y="6119"/>
                  </a:lnTo>
                  <a:lnTo>
                    <a:pt x="5674" y="5572"/>
                  </a:lnTo>
                  <a:lnTo>
                    <a:pt x="5743" y="5025"/>
                  </a:lnTo>
                  <a:lnTo>
                    <a:pt x="5948" y="3692"/>
                  </a:lnTo>
                  <a:lnTo>
                    <a:pt x="5298" y="4888"/>
                  </a:lnTo>
                  <a:lnTo>
                    <a:pt x="5277" y="4926"/>
                  </a:lnTo>
                  <a:lnTo>
                    <a:pt x="5277" y="4926"/>
                  </a:lnTo>
                  <a:lnTo>
                    <a:pt x="5264" y="4922"/>
                  </a:lnTo>
                  <a:lnTo>
                    <a:pt x="5262" y="4953"/>
                  </a:lnTo>
                  <a:lnTo>
                    <a:pt x="5127" y="5196"/>
                  </a:lnTo>
                  <a:lnTo>
                    <a:pt x="4922" y="5469"/>
                  </a:lnTo>
                  <a:lnTo>
                    <a:pt x="4683" y="5743"/>
                  </a:lnTo>
                  <a:lnTo>
                    <a:pt x="4375" y="5948"/>
                  </a:lnTo>
                  <a:lnTo>
                    <a:pt x="4239" y="6050"/>
                  </a:lnTo>
                  <a:lnTo>
                    <a:pt x="4102" y="6085"/>
                  </a:lnTo>
                  <a:lnTo>
                    <a:pt x="3931" y="6119"/>
                  </a:lnTo>
                  <a:lnTo>
                    <a:pt x="3760" y="6119"/>
                  </a:lnTo>
                  <a:lnTo>
                    <a:pt x="3623" y="6085"/>
                  </a:lnTo>
                  <a:lnTo>
                    <a:pt x="3453" y="6016"/>
                  </a:lnTo>
                  <a:lnTo>
                    <a:pt x="3316" y="5948"/>
                  </a:lnTo>
                  <a:lnTo>
                    <a:pt x="3213" y="5845"/>
                  </a:lnTo>
                  <a:lnTo>
                    <a:pt x="2974" y="5572"/>
                  </a:lnTo>
                  <a:lnTo>
                    <a:pt x="2837" y="5264"/>
                  </a:lnTo>
                  <a:lnTo>
                    <a:pt x="2735" y="4922"/>
                  </a:lnTo>
                  <a:lnTo>
                    <a:pt x="2735" y="4581"/>
                  </a:lnTo>
                  <a:lnTo>
                    <a:pt x="2735" y="4205"/>
                  </a:lnTo>
                  <a:lnTo>
                    <a:pt x="2769" y="3829"/>
                  </a:lnTo>
                  <a:lnTo>
                    <a:pt x="2872" y="3487"/>
                  </a:lnTo>
                  <a:lnTo>
                    <a:pt x="2974" y="3111"/>
                  </a:lnTo>
                  <a:lnTo>
                    <a:pt x="3316" y="2051"/>
                  </a:lnTo>
                  <a:lnTo>
                    <a:pt x="2598" y="2940"/>
                  </a:lnTo>
                  <a:lnTo>
                    <a:pt x="2570" y="2977"/>
                  </a:lnTo>
                  <a:lnTo>
                    <a:pt x="2570" y="2977"/>
                  </a:lnTo>
                  <a:lnTo>
                    <a:pt x="2564" y="2974"/>
                  </a:lnTo>
                  <a:lnTo>
                    <a:pt x="2559" y="2992"/>
                  </a:lnTo>
                  <a:lnTo>
                    <a:pt x="2559" y="2992"/>
                  </a:lnTo>
                  <a:lnTo>
                    <a:pt x="2496" y="3077"/>
                  </a:lnTo>
                  <a:lnTo>
                    <a:pt x="2290" y="3214"/>
                  </a:lnTo>
                  <a:lnTo>
                    <a:pt x="2085" y="3350"/>
                  </a:lnTo>
                  <a:lnTo>
                    <a:pt x="1812" y="3453"/>
                  </a:lnTo>
                  <a:lnTo>
                    <a:pt x="1573" y="3521"/>
                  </a:lnTo>
                  <a:lnTo>
                    <a:pt x="1299" y="3555"/>
                  </a:lnTo>
                  <a:lnTo>
                    <a:pt x="1026" y="3555"/>
                  </a:lnTo>
                  <a:lnTo>
                    <a:pt x="889" y="3487"/>
                  </a:lnTo>
                  <a:lnTo>
                    <a:pt x="787" y="3419"/>
                  </a:lnTo>
                  <a:lnTo>
                    <a:pt x="650" y="3316"/>
                  </a:lnTo>
                  <a:lnTo>
                    <a:pt x="582" y="3179"/>
                  </a:lnTo>
                  <a:lnTo>
                    <a:pt x="513" y="2974"/>
                  </a:lnTo>
                  <a:lnTo>
                    <a:pt x="445" y="2769"/>
                  </a:lnTo>
                  <a:lnTo>
                    <a:pt x="445" y="2530"/>
                  </a:lnTo>
                  <a:lnTo>
                    <a:pt x="445" y="2291"/>
                  </a:lnTo>
                  <a:lnTo>
                    <a:pt x="479" y="1744"/>
                  </a:lnTo>
                  <a:lnTo>
                    <a:pt x="582" y="1231"/>
                  </a:lnTo>
                  <a:lnTo>
                    <a:pt x="684" y="753"/>
                  </a:lnTo>
                  <a:lnTo>
                    <a:pt x="855" y="137"/>
                  </a:lnTo>
                  <a:lnTo>
                    <a:pt x="855" y="103"/>
                  </a:lnTo>
                  <a:lnTo>
                    <a:pt x="787" y="69"/>
                  </a:lnTo>
                  <a:lnTo>
                    <a:pt x="752" y="35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976450" y="3485100"/>
              <a:ext cx="49575" cy="50425"/>
            </a:xfrm>
            <a:custGeom>
              <a:avLst/>
              <a:gdLst/>
              <a:ahLst/>
              <a:cxnLst/>
              <a:rect l="l" t="t" r="r" b="b"/>
              <a:pathLst>
                <a:path w="1983" h="2017" extrusionOk="0">
                  <a:moveTo>
                    <a:pt x="137" y="0"/>
                  </a:moveTo>
                  <a:lnTo>
                    <a:pt x="69" y="205"/>
                  </a:lnTo>
                  <a:lnTo>
                    <a:pt x="0" y="445"/>
                  </a:lnTo>
                  <a:lnTo>
                    <a:pt x="0" y="684"/>
                  </a:lnTo>
                  <a:lnTo>
                    <a:pt x="0" y="889"/>
                  </a:lnTo>
                  <a:lnTo>
                    <a:pt x="0" y="1162"/>
                  </a:lnTo>
                  <a:lnTo>
                    <a:pt x="69" y="1402"/>
                  </a:lnTo>
                  <a:lnTo>
                    <a:pt x="205" y="1607"/>
                  </a:lnTo>
                  <a:lnTo>
                    <a:pt x="342" y="1812"/>
                  </a:lnTo>
                  <a:lnTo>
                    <a:pt x="479" y="1880"/>
                  </a:lnTo>
                  <a:lnTo>
                    <a:pt x="581" y="1948"/>
                  </a:lnTo>
                  <a:lnTo>
                    <a:pt x="718" y="1983"/>
                  </a:lnTo>
                  <a:lnTo>
                    <a:pt x="855" y="2017"/>
                  </a:lnTo>
                  <a:lnTo>
                    <a:pt x="1128" y="2017"/>
                  </a:lnTo>
                  <a:lnTo>
                    <a:pt x="1231" y="1948"/>
                  </a:lnTo>
                  <a:lnTo>
                    <a:pt x="1367" y="1914"/>
                  </a:lnTo>
                  <a:lnTo>
                    <a:pt x="1572" y="1778"/>
                  </a:lnTo>
                  <a:lnTo>
                    <a:pt x="1743" y="1607"/>
                  </a:lnTo>
                  <a:lnTo>
                    <a:pt x="1880" y="1436"/>
                  </a:lnTo>
                  <a:lnTo>
                    <a:pt x="1983" y="1231"/>
                  </a:lnTo>
                  <a:lnTo>
                    <a:pt x="1983" y="1231"/>
                  </a:lnTo>
                  <a:lnTo>
                    <a:pt x="1641" y="1436"/>
                  </a:lnTo>
                  <a:lnTo>
                    <a:pt x="1265" y="1641"/>
                  </a:lnTo>
                  <a:lnTo>
                    <a:pt x="1094" y="1675"/>
                  </a:lnTo>
                  <a:lnTo>
                    <a:pt x="923" y="1675"/>
                  </a:lnTo>
                  <a:lnTo>
                    <a:pt x="752" y="1607"/>
                  </a:lnTo>
                  <a:lnTo>
                    <a:pt x="615" y="1538"/>
                  </a:lnTo>
                  <a:lnTo>
                    <a:pt x="479" y="1367"/>
                  </a:lnTo>
                  <a:lnTo>
                    <a:pt x="410" y="1231"/>
                  </a:lnTo>
                  <a:lnTo>
                    <a:pt x="342" y="1060"/>
                  </a:lnTo>
                  <a:lnTo>
                    <a:pt x="274" y="85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66350" y="3814075"/>
              <a:ext cx="416150" cy="223025"/>
            </a:xfrm>
            <a:custGeom>
              <a:avLst/>
              <a:gdLst/>
              <a:ahLst/>
              <a:cxnLst/>
              <a:rect l="l" t="t" r="r" b="b"/>
              <a:pathLst>
                <a:path w="16646" h="8921" extrusionOk="0">
                  <a:moveTo>
                    <a:pt x="5469" y="0"/>
                  </a:moveTo>
                  <a:lnTo>
                    <a:pt x="4649" y="34"/>
                  </a:lnTo>
                  <a:lnTo>
                    <a:pt x="4000" y="68"/>
                  </a:lnTo>
                  <a:lnTo>
                    <a:pt x="3111" y="171"/>
                  </a:lnTo>
                  <a:lnTo>
                    <a:pt x="2359" y="308"/>
                  </a:lnTo>
                  <a:lnTo>
                    <a:pt x="1710" y="479"/>
                  </a:lnTo>
                  <a:lnTo>
                    <a:pt x="1197" y="650"/>
                  </a:lnTo>
                  <a:lnTo>
                    <a:pt x="753" y="889"/>
                  </a:lnTo>
                  <a:lnTo>
                    <a:pt x="411" y="1128"/>
                  </a:lnTo>
                  <a:lnTo>
                    <a:pt x="308" y="1231"/>
                  </a:lnTo>
                  <a:lnTo>
                    <a:pt x="206" y="1367"/>
                  </a:lnTo>
                  <a:lnTo>
                    <a:pt x="103" y="1504"/>
                  </a:lnTo>
                  <a:lnTo>
                    <a:pt x="69" y="1675"/>
                  </a:lnTo>
                  <a:lnTo>
                    <a:pt x="35" y="1812"/>
                  </a:lnTo>
                  <a:lnTo>
                    <a:pt x="1" y="1983"/>
                  </a:lnTo>
                  <a:lnTo>
                    <a:pt x="35" y="2119"/>
                  </a:lnTo>
                  <a:lnTo>
                    <a:pt x="69" y="2290"/>
                  </a:lnTo>
                  <a:lnTo>
                    <a:pt x="206" y="2632"/>
                  </a:lnTo>
                  <a:lnTo>
                    <a:pt x="445" y="3008"/>
                  </a:lnTo>
                  <a:lnTo>
                    <a:pt x="787" y="3384"/>
                  </a:lnTo>
                  <a:lnTo>
                    <a:pt x="1197" y="3794"/>
                  </a:lnTo>
                  <a:lnTo>
                    <a:pt x="1675" y="4204"/>
                  </a:lnTo>
                  <a:lnTo>
                    <a:pt x="2256" y="4648"/>
                  </a:lnTo>
                  <a:lnTo>
                    <a:pt x="3248" y="5332"/>
                  </a:lnTo>
                  <a:lnTo>
                    <a:pt x="4410" y="6050"/>
                  </a:lnTo>
                  <a:lnTo>
                    <a:pt x="5640" y="6768"/>
                  </a:lnTo>
                  <a:lnTo>
                    <a:pt x="6802" y="7451"/>
                  </a:lnTo>
                  <a:lnTo>
                    <a:pt x="8716" y="8511"/>
                  </a:lnTo>
                  <a:lnTo>
                    <a:pt x="9502" y="8921"/>
                  </a:lnTo>
                  <a:lnTo>
                    <a:pt x="16646" y="820"/>
                  </a:lnTo>
                  <a:lnTo>
                    <a:pt x="15142" y="684"/>
                  </a:lnTo>
                  <a:lnTo>
                    <a:pt x="13501" y="513"/>
                  </a:lnTo>
                  <a:lnTo>
                    <a:pt x="11553" y="342"/>
                  </a:lnTo>
                  <a:lnTo>
                    <a:pt x="9434" y="171"/>
                  </a:lnTo>
                  <a:lnTo>
                    <a:pt x="7349" y="68"/>
                  </a:lnTo>
                  <a:lnTo>
                    <a:pt x="6358" y="34"/>
                  </a:lnTo>
                  <a:lnTo>
                    <a:pt x="54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66350" y="3814075"/>
              <a:ext cx="416150" cy="223025"/>
            </a:xfrm>
            <a:custGeom>
              <a:avLst/>
              <a:gdLst/>
              <a:ahLst/>
              <a:cxnLst/>
              <a:rect l="l" t="t" r="r" b="b"/>
              <a:pathLst>
                <a:path w="16646" h="8921" fill="none" extrusionOk="0">
                  <a:moveTo>
                    <a:pt x="16646" y="820"/>
                  </a:moveTo>
                  <a:lnTo>
                    <a:pt x="9502" y="8921"/>
                  </a:lnTo>
                  <a:lnTo>
                    <a:pt x="9502" y="8921"/>
                  </a:lnTo>
                  <a:lnTo>
                    <a:pt x="8716" y="8511"/>
                  </a:lnTo>
                  <a:lnTo>
                    <a:pt x="6802" y="7451"/>
                  </a:lnTo>
                  <a:lnTo>
                    <a:pt x="5640" y="6768"/>
                  </a:lnTo>
                  <a:lnTo>
                    <a:pt x="4410" y="6050"/>
                  </a:lnTo>
                  <a:lnTo>
                    <a:pt x="3248" y="5332"/>
                  </a:lnTo>
                  <a:lnTo>
                    <a:pt x="2256" y="4648"/>
                  </a:lnTo>
                  <a:lnTo>
                    <a:pt x="2256" y="4648"/>
                  </a:lnTo>
                  <a:lnTo>
                    <a:pt x="1675" y="4204"/>
                  </a:lnTo>
                  <a:lnTo>
                    <a:pt x="1197" y="3794"/>
                  </a:lnTo>
                  <a:lnTo>
                    <a:pt x="787" y="3384"/>
                  </a:lnTo>
                  <a:lnTo>
                    <a:pt x="445" y="3008"/>
                  </a:lnTo>
                  <a:lnTo>
                    <a:pt x="206" y="2632"/>
                  </a:lnTo>
                  <a:lnTo>
                    <a:pt x="69" y="2290"/>
                  </a:lnTo>
                  <a:lnTo>
                    <a:pt x="35" y="2119"/>
                  </a:lnTo>
                  <a:lnTo>
                    <a:pt x="1" y="1983"/>
                  </a:lnTo>
                  <a:lnTo>
                    <a:pt x="35" y="1812"/>
                  </a:lnTo>
                  <a:lnTo>
                    <a:pt x="69" y="1675"/>
                  </a:lnTo>
                  <a:lnTo>
                    <a:pt x="103" y="1504"/>
                  </a:lnTo>
                  <a:lnTo>
                    <a:pt x="206" y="1367"/>
                  </a:lnTo>
                  <a:lnTo>
                    <a:pt x="308" y="1231"/>
                  </a:lnTo>
                  <a:lnTo>
                    <a:pt x="411" y="1128"/>
                  </a:lnTo>
                  <a:lnTo>
                    <a:pt x="753" y="889"/>
                  </a:lnTo>
                  <a:lnTo>
                    <a:pt x="1197" y="650"/>
                  </a:lnTo>
                  <a:lnTo>
                    <a:pt x="1710" y="479"/>
                  </a:lnTo>
                  <a:lnTo>
                    <a:pt x="2359" y="308"/>
                  </a:lnTo>
                  <a:lnTo>
                    <a:pt x="3111" y="171"/>
                  </a:lnTo>
                  <a:lnTo>
                    <a:pt x="4000" y="68"/>
                  </a:lnTo>
                  <a:lnTo>
                    <a:pt x="4000" y="68"/>
                  </a:lnTo>
                  <a:lnTo>
                    <a:pt x="4649" y="34"/>
                  </a:lnTo>
                  <a:lnTo>
                    <a:pt x="5469" y="0"/>
                  </a:lnTo>
                  <a:lnTo>
                    <a:pt x="6358" y="34"/>
                  </a:lnTo>
                  <a:lnTo>
                    <a:pt x="7349" y="68"/>
                  </a:lnTo>
                  <a:lnTo>
                    <a:pt x="9434" y="171"/>
                  </a:lnTo>
                  <a:lnTo>
                    <a:pt x="11553" y="342"/>
                  </a:lnTo>
                  <a:lnTo>
                    <a:pt x="13501" y="513"/>
                  </a:lnTo>
                  <a:lnTo>
                    <a:pt x="15142" y="684"/>
                  </a:lnTo>
                  <a:lnTo>
                    <a:pt x="16646" y="8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711550" y="3896100"/>
              <a:ext cx="17125" cy="18825"/>
            </a:xfrm>
            <a:custGeom>
              <a:avLst/>
              <a:gdLst/>
              <a:ahLst/>
              <a:cxnLst/>
              <a:rect l="l" t="t" r="r" b="b"/>
              <a:pathLst>
                <a:path w="685" h="753" extrusionOk="0">
                  <a:moveTo>
                    <a:pt x="206" y="547"/>
                  </a:moveTo>
                  <a:lnTo>
                    <a:pt x="206" y="547"/>
                  </a:lnTo>
                  <a:lnTo>
                    <a:pt x="206" y="547"/>
                  </a:lnTo>
                  <a:lnTo>
                    <a:pt x="1" y="752"/>
                  </a:lnTo>
                  <a:lnTo>
                    <a:pt x="1" y="752"/>
                  </a:lnTo>
                  <a:lnTo>
                    <a:pt x="1" y="752"/>
                  </a:lnTo>
                  <a:lnTo>
                    <a:pt x="206" y="547"/>
                  </a:lnTo>
                  <a:close/>
                  <a:moveTo>
                    <a:pt x="684" y="0"/>
                  </a:moveTo>
                  <a:lnTo>
                    <a:pt x="684" y="34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A9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711550" y="3909775"/>
              <a:ext cx="5150" cy="5150"/>
            </a:xfrm>
            <a:custGeom>
              <a:avLst/>
              <a:gdLst/>
              <a:ahLst/>
              <a:cxnLst/>
              <a:rect l="l" t="t" r="r" b="b"/>
              <a:pathLst>
                <a:path w="206" h="206" fill="none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lnTo>
                    <a:pt x="1" y="205"/>
                  </a:lnTo>
                  <a:lnTo>
                    <a:pt x="1" y="205"/>
                  </a:lnTo>
                  <a:lnTo>
                    <a:pt x="1" y="205"/>
                  </a:lnTo>
                  <a:lnTo>
                    <a:pt x="2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728650" y="3896100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fill="none" extrusionOk="0">
                  <a:moveTo>
                    <a:pt x="0" y="0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2558600" y="3884125"/>
              <a:ext cx="170075" cy="30800"/>
            </a:xfrm>
            <a:custGeom>
              <a:avLst/>
              <a:gdLst/>
              <a:ahLst/>
              <a:cxnLst/>
              <a:rect l="l" t="t" r="r" b="b"/>
              <a:pathLst>
                <a:path w="6803" h="1232" extrusionOk="0">
                  <a:moveTo>
                    <a:pt x="582" y="1"/>
                  </a:moveTo>
                  <a:lnTo>
                    <a:pt x="377" y="35"/>
                  </a:lnTo>
                  <a:lnTo>
                    <a:pt x="206" y="138"/>
                  </a:lnTo>
                  <a:lnTo>
                    <a:pt x="103" y="274"/>
                  </a:lnTo>
                  <a:lnTo>
                    <a:pt x="1" y="445"/>
                  </a:lnTo>
                  <a:lnTo>
                    <a:pt x="172" y="513"/>
                  </a:lnTo>
                  <a:lnTo>
                    <a:pt x="240" y="377"/>
                  </a:lnTo>
                  <a:lnTo>
                    <a:pt x="308" y="274"/>
                  </a:lnTo>
                  <a:lnTo>
                    <a:pt x="445" y="240"/>
                  </a:lnTo>
                  <a:lnTo>
                    <a:pt x="582" y="206"/>
                  </a:lnTo>
                  <a:lnTo>
                    <a:pt x="753" y="240"/>
                  </a:lnTo>
                  <a:lnTo>
                    <a:pt x="890" y="343"/>
                  </a:lnTo>
                  <a:lnTo>
                    <a:pt x="992" y="445"/>
                  </a:lnTo>
                  <a:lnTo>
                    <a:pt x="1026" y="616"/>
                  </a:lnTo>
                  <a:lnTo>
                    <a:pt x="1026" y="650"/>
                  </a:lnTo>
                  <a:lnTo>
                    <a:pt x="958" y="787"/>
                  </a:lnTo>
                  <a:lnTo>
                    <a:pt x="1163" y="855"/>
                  </a:lnTo>
                  <a:lnTo>
                    <a:pt x="1197" y="753"/>
                  </a:lnTo>
                  <a:lnTo>
                    <a:pt x="1231" y="650"/>
                  </a:lnTo>
                  <a:lnTo>
                    <a:pt x="1197" y="513"/>
                  </a:lnTo>
                  <a:lnTo>
                    <a:pt x="1163" y="377"/>
                  </a:lnTo>
                  <a:lnTo>
                    <a:pt x="1129" y="274"/>
                  </a:lnTo>
                  <a:lnTo>
                    <a:pt x="1026" y="206"/>
                  </a:lnTo>
                  <a:lnTo>
                    <a:pt x="958" y="103"/>
                  </a:lnTo>
                  <a:lnTo>
                    <a:pt x="855" y="69"/>
                  </a:lnTo>
                  <a:lnTo>
                    <a:pt x="719" y="35"/>
                  </a:lnTo>
                  <a:lnTo>
                    <a:pt x="616" y="1"/>
                  </a:lnTo>
                  <a:close/>
                  <a:moveTo>
                    <a:pt x="6187" y="1"/>
                  </a:moveTo>
                  <a:lnTo>
                    <a:pt x="6085" y="35"/>
                  </a:lnTo>
                  <a:lnTo>
                    <a:pt x="5948" y="69"/>
                  </a:lnTo>
                  <a:lnTo>
                    <a:pt x="5845" y="103"/>
                  </a:lnTo>
                  <a:lnTo>
                    <a:pt x="5743" y="206"/>
                  </a:lnTo>
                  <a:lnTo>
                    <a:pt x="5675" y="274"/>
                  </a:lnTo>
                  <a:lnTo>
                    <a:pt x="5606" y="377"/>
                  </a:lnTo>
                  <a:lnTo>
                    <a:pt x="5572" y="513"/>
                  </a:lnTo>
                  <a:lnTo>
                    <a:pt x="5572" y="650"/>
                  </a:lnTo>
                  <a:lnTo>
                    <a:pt x="5572" y="753"/>
                  </a:lnTo>
                  <a:lnTo>
                    <a:pt x="5606" y="855"/>
                  </a:lnTo>
                  <a:lnTo>
                    <a:pt x="5743" y="1060"/>
                  </a:lnTo>
                  <a:lnTo>
                    <a:pt x="5914" y="1197"/>
                  </a:lnTo>
                  <a:lnTo>
                    <a:pt x="6016" y="1231"/>
                  </a:lnTo>
                  <a:lnTo>
                    <a:pt x="6119" y="1231"/>
                  </a:lnTo>
                  <a:lnTo>
                    <a:pt x="6324" y="1026"/>
                  </a:lnTo>
                  <a:lnTo>
                    <a:pt x="6256" y="1060"/>
                  </a:lnTo>
                  <a:lnTo>
                    <a:pt x="6187" y="1026"/>
                  </a:lnTo>
                  <a:lnTo>
                    <a:pt x="6016" y="992"/>
                  </a:lnTo>
                  <a:lnTo>
                    <a:pt x="5880" y="924"/>
                  </a:lnTo>
                  <a:lnTo>
                    <a:pt x="5811" y="787"/>
                  </a:lnTo>
                  <a:lnTo>
                    <a:pt x="5777" y="616"/>
                  </a:lnTo>
                  <a:lnTo>
                    <a:pt x="5811" y="445"/>
                  </a:lnTo>
                  <a:lnTo>
                    <a:pt x="5880" y="308"/>
                  </a:lnTo>
                  <a:lnTo>
                    <a:pt x="6016" y="206"/>
                  </a:lnTo>
                  <a:lnTo>
                    <a:pt x="6187" y="172"/>
                  </a:lnTo>
                  <a:lnTo>
                    <a:pt x="6358" y="206"/>
                  </a:lnTo>
                  <a:lnTo>
                    <a:pt x="6495" y="308"/>
                  </a:lnTo>
                  <a:lnTo>
                    <a:pt x="6597" y="445"/>
                  </a:lnTo>
                  <a:lnTo>
                    <a:pt x="6632" y="616"/>
                  </a:lnTo>
                  <a:lnTo>
                    <a:pt x="6632" y="684"/>
                  </a:lnTo>
                  <a:lnTo>
                    <a:pt x="6802" y="513"/>
                  </a:lnTo>
                  <a:lnTo>
                    <a:pt x="6802" y="479"/>
                  </a:lnTo>
                  <a:lnTo>
                    <a:pt x="6700" y="308"/>
                  </a:lnTo>
                  <a:lnTo>
                    <a:pt x="6597" y="138"/>
                  </a:lnTo>
                  <a:lnTo>
                    <a:pt x="6392" y="35"/>
                  </a:lnTo>
                  <a:lnTo>
                    <a:pt x="61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2697900" y="3884125"/>
              <a:ext cx="30775" cy="30800"/>
            </a:xfrm>
            <a:custGeom>
              <a:avLst/>
              <a:gdLst/>
              <a:ahLst/>
              <a:cxnLst/>
              <a:rect l="l" t="t" r="r" b="b"/>
              <a:pathLst>
                <a:path w="1231" h="1232" fill="none" extrusionOk="0">
                  <a:moveTo>
                    <a:pt x="615" y="1"/>
                  </a:moveTo>
                  <a:lnTo>
                    <a:pt x="615" y="1"/>
                  </a:lnTo>
                  <a:lnTo>
                    <a:pt x="513" y="35"/>
                  </a:lnTo>
                  <a:lnTo>
                    <a:pt x="376" y="69"/>
                  </a:lnTo>
                  <a:lnTo>
                    <a:pt x="273" y="103"/>
                  </a:lnTo>
                  <a:lnTo>
                    <a:pt x="171" y="206"/>
                  </a:lnTo>
                  <a:lnTo>
                    <a:pt x="103" y="274"/>
                  </a:lnTo>
                  <a:lnTo>
                    <a:pt x="34" y="377"/>
                  </a:lnTo>
                  <a:lnTo>
                    <a:pt x="0" y="513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0" y="753"/>
                  </a:lnTo>
                  <a:lnTo>
                    <a:pt x="34" y="855"/>
                  </a:lnTo>
                  <a:lnTo>
                    <a:pt x="171" y="1060"/>
                  </a:lnTo>
                  <a:lnTo>
                    <a:pt x="342" y="1197"/>
                  </a:lnTo>
                  <a:lnTo>
                    <a:pt x="444" y="1231"/>
                  </a:lnTo>
                  <a:lnTo>
                    <a:pt x="547" y="1231"/>
                  </a:lnTo>
                  <a:lnTo>
                    <a:pt x="752" y="1026"/>
                  </a:lnTo>
                  <a:lnTo>
                    <a:pt x="752" y="1026"/>
                  </a:lnTo>
                  <a:lnTo>
                    <a:pt x="684" y="1060"/>
                  </a:lnTo>
                  <a:lnTo>
                    <a:pt x="684" y="1060"/>
                  </a:lnTo>
                  <a:lnTo>
                    <a:pt x="615" y="1026"/>
                  </a:lnTo>
                  <a:lnTo>
                    <a:pt x="615" y="1026"/>
                  </a:lnTo>
                  <a:lnTo>
                    <a:pt x="615" y="1026"/>
                  </a:lnTo>
                  <a:lnTo>
                    <a:pt x="615" y="1026"/>
                  </a:lnTo>
                  <a:lnTo>
                    <a:pt x="444" y="992"/>
                  </a:lnTo>
                  <a:lnTo>
                    <a:pt x="308" y="924"/>
                  </a:lnTo>
                  <a:lnTo>
                    <a:pt x="239" y="787"/>
                  </a:lnTo>
                  <a:lnTo>
                    <a:pt x="205" y="616"/>
                  </a:lnTo>
                  <a:lnTo>
                    <a:pt x="205" y="616"/>
                  </a:lnTo>
                  <a:lnTo>
                    <a:pt x="239" y="445"/>
                  </a:lnTo>
                  <a:lnTo>
                    <a:pt x="308" y="308"/>
                  </a:lnTo>
                  <a:lnTo>
                    <a:pt x="444" y="206"/>
                  </a:lnTo>
                  <a:lnTo>
                    <a:pt x="615" y="172"/>
                  </a:lnTo>
                  <a:lnTo>
                    <a:pt x="615" y="172"/>
                  </a:lnTo>
                  <a:lnTo>
                    <a:pt x="615" y="172"/>
                  </a:lnTo>
                  <a:lnTo>
                    <a:pt x="615" y="172"/>
                  </a:lnTo>
                  <a:lnTo>
                    <a:pt x="786" y="206"/>
                  </a:lnTo>
                  <a:lnTo>
                    <a:pt x="923" y="308"/>
                  </a:lnTo>
                  <a:lnTo>
                    <a:pt x="1025" y="445"/>
                  </a:lnTo>
                  <a:lnTo>
                    <a:pt x="1060" y="616"/>
                  </a:lnTo>
                  <a:lnTo>
                    <a:pt x="1060" y="616"/>
                  </a:lnTo>
                  <a:lnTo>
                    <a:pt x="1060" y="616"/>
                  </a:lnTo>
                  <a:lnTo>
                    <a:pt x="1060" y="684"/>
                  </a:lnTo>
                  <a:lnTo>
                    <a:pt x="1230" y="513"/>
                  </a:lnTo>
                  <a:lnTo>
                    <a:pt x="1230" y="479"/>
                  </a:lnTo>
                  <a:lnTo>
                    <a:pt x="1230" y="479"/>
                  </a:lnTo>
                  <a:lnTo>
                    <a:pt x="1128" y="308"/>
                  </a:lnTo>
                  <a:lnTo>
                    <a:pt x="1025" y="138"/>
                  </a:lnTo>
                  <a:lnTo>
                    <a:pt x="820" y="35"/>
                  </a:lnTo>
                  <a:lnTo>
                    <a:pt x="6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558600" y="3884125"/>
              <a:ext cx="30800" cy="21400"/>
            </a:xfrm>
            <a:custGeom>
              <a:avLst/>
              <a:gdLst/>
              <a:ahLst/>
              <a:cxnLst/>
              <a:rect l="l" t="t" r="r" b="b"/>
              <a:pathLst>
                <a:path w="1232" h="856" fill="none" extrusionOk="0">
                  <a:moveTo>
                    <a:pt x="616" y="1"/>
                  </a:moveTo>
                  <a:lnTo>
                    <a:pt x="582" y="1"/>
                  </a:lnTo>
                  <a:lnTo>
                    <a:pt x="582" y="1"/>
                  </a:lnTo>
                  <a:lnTo>
                    <a:pt x="582" y="1"/>
                  </a:lnTo>
                  <a:lnTo>
                    <a:pt x="377" y="35"/>
                  </a:lnTo>
                  <a:lnTo>
                    <a:pt x="206" y="138"/>
                  </a:lnTo>
                  <a:lnTo>
                    <a:pt x="103" y="274"/>
                  </a:lnTo>
                  <a:lnTo>
                    <a:pt x="1" y="445"/>
                  </a:lnTo>
                  <a:lnTo>
                    <a:pt x="172" y="513"/>
                  </a:lnTo>
                  <a:lnTo>
                    <a:pt x="172" y="513"/>
                  </a:lnTo>
                  <a:lnTo>
                    <a:pt x="240" y="377"/>
                  </a:lnTo>
                  <a:lnTo>
                    <a:pt x="308" y="274"/>
                  </a:lnTo>
                  <a:lnTo>
                    <a:pt x="445" y="240"/>
                  </a:lnTo>
                  <a:lnTo>
                    <a:pt x="582" y="206"/>
                  </a:lnTo>
                  <a:lnTo>
                    <a:pt x="582" y="206"/>
                  </a:lnTo>
                  <a:lnTo>
                    <a:pt x="582" y="206"/>
                  </a:lnTo>
                  <a:lnTo>
                    <a:pt x="582" y="206"/>
                  </a:lnTo>
                  <a:lnTo>
                    <a:pt x="753" y="240"/>
                  </a:lnTo>
                  <a:lnTo>
                    <a:pt x="890" y="343"/>
                  </a:lnTo>
                  <a:lnTo>
                    <a:pt x="992" y="445"/>
                  </a:lnTo>
                  <a:lnTo>
                    <a:pt x="1026" y="616"/>
                  </a:lnTo>
                  <a:lnTo>
                    <a:pt x="1026" y="650"/>
                  </a:lnTo>
                  <a:lnTo>
                    <a:pt x="1026" y="650"/>
                  </a:lnTo>
                  <a:lnTo>
                    <a:pt x="958" y="787"/>
                  </a:lnTo>
                  <a:lnTo>
                    <a:pt x="1163" y="855"/>
                  </a:lnTo>
                  <a:lnTo>
                    <a:pt x="1163" y="855"/>
                  </a:lnTo>
                  <a:lnTo>
                    <a:pt x="1197" y="753"/>
                  </a:lnTo>
                  <a:lnTo>
                    <a:pt x="1231" y="650"/>
                  </a:lnTo>
                  <a:lnTo>
                    <a:pt x="1231" y="650"/>
                  </a:lnTo>
                  <a:lnTo>
                    <a:pt x="1197" y="513"/>
                  </a:lnTo>
                  <a:lnTo>
                    <a:pt x="1163" y="377"/>
                  </a:lnTo>
                  <a:lnTo>
                    <a:pt x="1129" y="274"/>
                  </a:lnTo>
                  <a:lnTo>
                    <a:pt x="1026" y="206"/>
                  </a:lnTo>
                  <a:lnTo>
                    <a:pt x="958" y="103"/>
                  </a:lnTo>
                  <a:lnTo>
                    <a:pt x="855" y="69"/>
                  </a:lnTo>
                  <a:lnTo>
                    <a:pt x="719" y="35"/>
                  </a:lnTo>
                  <a:lnTo>
                    <a:pt x="6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587650" y="3838000"/>
              <a:ext cx="158975" cy="176900"/>
            </a:xfrm>
            <a:custGeom>
              <a:avLst/>
              <a:gdLst/>
              <a:ahLst/>
              <a:cxnLst/>
              <a:rect l="l" t="t" r="r" b="b"/>
              <a:pathLst>
                <a:path w="6359" h="7076" extrusionOk="0">
                  <a:moveTo>
                    <a:pt x="6324" y="0"/>
                  </a:moveTo>
                  <a:lnTo>
                    <a:pt x="4649" y="1675"/>
                  </a:lnTo>
                  <a:lnTo>
                    <a:pt x="3829" y="2529"/>
                  </a:lnTo>
                  <a:lnTo>
                    <a:pt x="3043" y="3384"/>
                  </a:lnTo>
                  <a:lnTo>
                    <a:pt x="2257" y="4272"/>
                  </a:lnTo>
                  <a:lnTo>
                    <a:pt x="1471" y="5161"/>
                  </a:lnTo>
                  <a:lnTo>
                    <a:pt x="753" y="6084"/>
                  </a:lnTo>
                  <a:lnTo>
                    <a:pt x="377" y="6562"/>
                  </a:lnTo>
                  <a:lnTo>
                    <a:pt x="1" y="7007"/>
                  </a:lnTo>
                  <a:lnTo>
                    <a:pt x="1" y="7041"/>
                  </a:lnTo>
                  <a:lnTo>
                    <a:pt x="35" y="7041"/>
                  </a:lnTo>
                  <a:lnTo>
                    <a:pt x="35" y="7075"/>
                  </a:lnTo>
                  <a:lnTo>
                    <a:pt x="69" y="7041"/>
                  </a:lnTo>
                  <a:lnTo>
                    <a:pt x="445" y="6597"/>
                  </a:lnTo>
                  <a:lnTo>
                    <a:pt x="855" y="6152"/>
                  </a:lnTo>
                  <a:lnTo>
                    <a:pt x="1642" y="5298"/>
                  </a:lnTo>
                  <a:lnTo>
                    <a:pt x="3214" y="3521"/>
                  </a:lnTo>
                  <a:lnTo>
                    <a:pt x="4786" y="1777"/>
                  </a:lnTo>
                  <a:lnTo>
                    <a:pt x="6358" y="34"/>
                  </a:lnTo>
                  <a:lnTo>
                    <a:pt x="63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587650" y="3838000"/>
              <a:ext cx="158975" cy="176900"/>
            </a:xfrm>
            <a:custGeom>
              <a:avLst/>
              <a:gdLst/>
              <a:ahLst/>
              <a:cxnLst/>
              <a:rect l="l" t="t" r="r" b="b"/>
              <a:pathLst>
                <a:path w="6359" h="7076" fill="none" extrusionOk="0">
                  <a:moveTo>
                    <a:pt x="6324" y="0"/>
                  </a:moveTo>
                  <a:lnTo>
                    <a:pt x="6324" y="0"/>
                  </a:lnTo>
                  <a:lnTo>
                    <a:pt x="4649" y="1675"/>
                  </a:lnTo>
                  <a:lnTo>
                    <a:pt x="3829" y="2529"/>
                  </a:lnTo>
                  <a:lnTo>
                    <a:pt x="3043" y="3384"/>
                  </a:lnTo>
                  <a:lnTo>
                    <a:pt x="3043" y="3384"/>
                  </a:lnTo>
                  <a:lnTo>
                    <a:pt x="2257" y="4272"/>
                  </a:lnTo>
                  <a:lnTo>
                    <a:pt x="1471" y="5161"/>
                  </a:lnTo>
                  <a:lnTo>
                    <a:pt x="1471" y="5161"/>
                  </a:lnTo>
                  <a:lnTo>
                    <a:pt x="753" y="6084"/>
                  </a:lnTo>
                  <a:lnTo>
                    <a:pt x="377" y="6562"/>
                  </a:lnTo>
                  <a:lnTo>
                    <a:pt x="1" y="7007"/>
                  </a:lnTo>
                  <a:lnTo>
                    <a:pt x="1" y="7007"/>
                  </a:lnTo>
                  <a:lnTo>
                    <a:pt x="1" y="7041"/>
                  </a:lnTo>
                  <a:lnTo>
                    <a:pt x="35" y="7041"/>
                  </a:lnTo>
                  <a:lnTo>
                    <a:pt x="35" y="7075"/>
                  </a:lnTo>
                  <a:lnTo>
                    <a:pt x="69" y="7041"/>
                  </a:lnTo>
                  <a:lnTo>
                    <a:pt x="69" y="7041"/>
                  </a:lnTo>
                  <a:lnTo>
                    <a:pt x="445" y="6597"/>
                  </a:lnTo>
                  <a:lnTo>
                    <a:pt x="855" y="6152"/>
                  </a:lnTo>
                  <a:lnTo>
                    <a:pt x="1642" y="5298"/>
                  </a:lnTo>
                  <a:lnTo>
                    <a:pt x="1642" y="5298"/>
                  </a:lnTo>
                  <a:lnTo>
                    <a:pt x="3214" y="3521"/>
                  </a:lnTo>
                  <a:lnTo>
                    <a:pt x="3214" y="3521"/>
                  </a:lnTo>
                  <a:lnTo>
                    <a:pt x="4786" y="1777"/>
                  </a:lnTo>
                  <a:lnTo>
                    <a:pt x="6358" y="34"/>
                  </a:lnTo>
                  <a:lnTo>
                    <a:pt x="6358" y="34"/>
                  </a:lnTo>
                  <a:lnTo>
                    <a:pt x="6358" y="34"/>
                  </a:lnTo>
                  <a:lnTo>
                    <a:pt x="6358" y="0"/>
                  </a:lnTo>
                  <a:lnTo>
                    <a:pt x="63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542375" y="3889250"/>
              <a:ext cx="114525" cy="91450"/>
            </a:xfrm>
            <a:custGeom>
              <a:avLst/>
              <a:gdLst/>
              <a:ahLst/>
              <a:cxnLst/>
              <a:rect l="l" t="t" r="r" b="b"/>
              <a:pathLst>
                <a:path w="4581" h="3658" extrusionOk="0">
                  <a:moveTo>
                    <a:pt x="821" y="308"/>
                  </a:moveTo>
                  <a:lnTo>
                    <a:pt x="821" y="445"/>
                  </a:lnTo>
                  <a:lnTo>
                    <a:pt x="855" y="582"/>
                  </a:lnTo>
                  <a:lnTo>
                    <a:pt x="923" y="719"/>
                  </a:lnTo>
                  <a:lnTo>
                    <a:pt x="1060" y="821"/>
                  </a:lnTo>
                  <a:lnTo>
                    <a:pt x="1231" y="855"/>
                  </a:lnTo>
                  <a:lnTo>
                    <a:pt x="1231" y="821"/>
                  </a:lnTo>
                  <a:lnTo>
                    <a:pt x="1368" y="821"/>
                  </a:lnTo>
                  <a:lnTo>
                    <a:pt x="1470" y="753"/>
                  </a:lnTo>
                  <a:lnTo>
                    <a:pt x="1573" y="684"/>
                  </a:lnTo>
                  <a:lnTo>
                    <a:pt x="1607" y="582"/>
                  </a:lnTo>
                  <a:lnTo>
                    <a:pt x="821" y="308"/>
                  </a:lnTo>
                  <a:close/>
                  <a:moveTo>
                    <a:pt x="0" y="1"/>
                  </a:moveTo>
                  <a:lnTo>
                    <a:pt x="821" y="1095"/>
                  </a:lnTo>
                  <a:lnTo>
                    <a:pt x="1812" y="2428"/>
                  </a:lnTo>
                  <a:lnTo>
                    <a:pt x="1641" y="2120"/>
                  </a:lnTo>
                  <a:lnTo>
                    <a:pt x="1641" y="2086"/>
                  </a:lnTo>
                  <a:lnTo>
                    <a:pt x="1675" y="2086"/>
                  </a:lnTo>
                  <a:lnTo>
                    <a:pt x="2120" y="2633"/>
                  </a:lnTo>
                  <a:lnTo>
                    <a:pt x="2530" y="3179"/>
                  </a:lnTo>
                  <a:lnTo>
                    <a:pt x="2872" y="3658"/>
                  </a:lnTo>
                  <a:lnTo>
                    <a:pt x="2940" y="3590"/>
                  </a:lnTo>
                  <a:lnTo>
                    <a:pt x="2564" y="2701"/>
                  </a:lnTo>
                  <a:lnTo>
                    <a:pt x="2564" y="2667"/>
                  </a:lnTo>
                  <a:lnTo>
                    <a:pt x="2598" y="2667"/>
                  </a:lnTo>
                  <a:lnTo>
                    <a:pt x="2974" y="3487"/>
                  </a:lnTo>
                  <a:lnTo>
                    <a:pt x="3282" y="3111"/>
                  </a:lnTo>
                  <a:lnTo>
                    <a:pt x="4580" y="1641"/>
                  </a:lnTo>
                  <a:lnTo>
                    <a:pt x="1812" y="650"/>
                  </a:lnTo>
                  <a:lnTo>
                    <a:pt x="1744" y="821"/>
                  </a:lnTo>
                  <a:lnTo>
                    <a:pt x="1607" y="924"/>
                  </a:lnTo>
                  <a:lnTo>
                    <a:pt x="1436" y="1026"/>
                  </a:lnTo>
                  <a:lnTo>
                    <a:pt x="1231" y="1060"/>
                  </a:lnTo>
                  <a:lnTo>
                    <a:pt x="1128" y="1026"/>
                  </a:lnTo>
                  <a:lnTo>
                    <a:pt x="992" y="992"/>
                  </a:lnTo>
                  <a:lnTo>
                    <a:pt x="889" y="958"/>
                  </a:lnTo>
                  <a:lnTo>
                    <a:pt x="821" y="855"/>
                  </a:lnTo>
                  <a:lnTo>
                    <a:pt x="718" y="787"/>
                  </a:lnTo>
                  <a:lnTo>
                    <a:pt x="684" y="684"/>
                  </a:lnTo>
                  <a:lnTo>
                    <a:pt x="650" y="548"/>
                  </a:lnTo>
                  <a:lnTo>
                    <a:pt x="616" y="445"/>
                  </a:lnTo>
                  <a:lnTo>
                    <a:pt x="650" y="2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2562875" y="3896950"/>
              <a:ext cx="19675" cy="13700"/>
            </a:xfrm>
            <a:custGeom>
              <a:avLst/>
              <a:gdLst/>
              <a:ahLst/>
              <a:cxnLst/>
              <a:rect l="l" t="t" r="r" b="b"/>
              <a:pathLst>
                <a:path w="787" h="54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35" y="274"/>
                  </a:lnTo>
                  <a:lnTo>
                    <a:pt x="103" y="411"/>
                  </a:lnTo>
                  <a:lnTo>
                    <a:pt x="240" y="513"/>
                  </a:lnTo>
                  <a:lnTo>
                    <a:pt x="411" y="547"/>
                  </a:lnTo>
                  <a:lnTo>
                    <a:pt x="411" y="547"/>
                  </a:lnTo>
                  <a:lnTo>
                    <a:pt x="411" y="547"/>
                  </a:lnTo>
                  <a:lnTo>
                    <a:pt x="411" y="513"/>
                  </a:lnTo>
                  <a:lnTo>
                    <a:pt x="411" y="513"/>
                  </a:lnTo>
                  <a:lnTo>
                    <a:pt x="548" y="513"/>
                  </a:lnTo>
                  <a:lnTo>
                    <a:pt x="650" y="445"/>
                  </a:lnTo>
                  <a:lnTo>
                    <a:pt x="753" y="376"/>
                  </a:lnTo>
                  <a:lnTo>
                    <a:pt x="787" y="27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2542375" y="3889250"/>
              <a:ext cx="114525" cy="91450"/>
            </a:xfrm>
            <a:custGeom>
              <a:avLst/>
              <a:gdLst/>
              <a:ahLst/>
              <a:cxnLst/>
              <a:rect l="l" t="t" r="r" b="b"/>
              <a:pathLst>
                <a:path w="4581" h="365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21" y="1095"/>
                  </a:lnTo>
                  <a:lnTo>
                    <a:pt x="1812" y="2428"/>
                  </a:lnTo>
                  <a:lnTo>
                    <a:pt x="1812" y="2428"/>
                  </a:lnTo>
                  <a:lnTo>
                    <a:pt x="1641" y="2120"/>
                  </a:lnTo>
                  <a:lnTo>
                    <a:pt x="1641" y="2120"/>
                  </a:lnTo>
                  <a:lnTo>
                    <a:pt x="1641" y="2086"/>
                  </a:lnTo>
                  <a:lnTo>
                    <a:pt x="1675" y="2086"/>
                  </a:lnTo>
                  <a:lnTo>
                    <a:pt x="1675" y="2086"/>
                  </a:lnTo>
                  <a:lnTo>
                    <a:pt x="2120" y="2633"/>
                  </a:lnTo>
                  <a:lnTo>
                    <a:pt x="2530" y="3179"/>
                  </a:lnTo>
                  <a:lnTo>
                    <a:pt x="2530" y="3179"/>
                  </a:lnTo>
                  <a:lnTo>
                    <a:pt x="2872" y="3658"/>
                  </a:lnTo>
                  <a:lnTo>
                    <a:pt x="2872" y="3658"/>
                  </a:lnTo>
                  <a:lnTo>
                    <a:pt x="2940" y="3590"/>
                  </a:lnTo>
                  <a:lnTo>
                    <a:pt x="2940" y="3590"/>
                  </a:lnTo>
                  <a:lnTo>
                    <a:pt x="2564" y="2701"/>
                  </a:lnTo>
                  <a:lnTo>
                    <a:pt x="2564" y="2701"/>
                  </a:lnTo>
                  <a:lnTo>
                    <a:pt x="2564" y="2667"/>
                  </a:lnTo>
                  <a:lnTo>
                    <a:pt x="2598" y="2667"/>
                  </a:lnTo>
                  <a:lnTo>
                    <a:pt x="2598" y="2667"/>
                  </a:lnTo>
                  <a:lnTo>
                    <a:pt x="2598" y="2667"/>
                  </a:lnTo>
                  <a:lnTo>
                    <a:pt x="2598" y="2667"/>
                  </a:lnTo>
                  <a:lnTo>
                    <a:pt x="2974" y="3487"/>
                  </a:lnTo>
                  <a:lnTo>
                    <a:pt x="2974" y="3487"/>
                  </a:lnTo>
                  <a:lnTo>
                    <a:pt x="3282" y="3111"/>
                  </a:lnTo>
                  <a:lnTo>
                    <a:pt x="3282" y="3111"/>
                  </a:lnTo>
                  <a:lnTo>
                    <a:pt x="4580" y="1641"/>
                  </a:lnTo>
                  <a:lnTo>
                    <a:pt x="1812" y="650"/>
                  </a:lnTo>
                  <a:lnTo>
                    <a:pt x="1812" y="650"/>
                  </a:lnTo>
                  <a:lnTo>
                    <a:pt x="1744" y="821"/>
                  </a:lnTo>
                  <a:lnTo>
                    <a:pt x="1607" y="924"/>
                  </a:lnTo>
                  <a:lnTo>
                    <a:pt x="1436" y="1026"/>
                  </a:lnTo>
                  <a:lnTo>
                    <a:pt x="1231" y="1060"/>
                  </a:lnTo>
                  <a:lnTo>
                    <a:pt x="1231" y="1060"/>
                  </a:lnTo>
                  <a:lnTo>
                    <a:pt x="1231" y="1060"/>
                  </a:lnTo>
                  <a:lnTo>
                    <a:pt x="1231" y="1060"/>
                  </a:lnTo>
                  <a:lnTo>
                    <a:pt x="1128" y="1026"/>
                  </a:lnTo>
                  <a:lnTo>
                    <a:pt x="992" y="992"/>
                  </a:lnTo>
                  <a:lnTo>
                    <a:pt x="889" y="958"/>
                  </a:lnTo>
                  <a:lnTo>
                    <a:pt x="821" y="855"/>
                  </a:lnTo>
                  <a:lnTo>
                    <a:pt x="718" y="787"/>
                  </a:lnTo>
                  <a:lnTo>
                    <a:pt x="684" y="684"/>
                  </a:lnTo>
                  <a:lnTo>
                    <a:pt x="650" y="548"/>
                  </a:lnTo>
                  <a:lnTo>
                    <a:pt x="616" y="445"/>
                  </a:lnTo>
                  <a:lnTo>
                    <a:pt x="616" y="445"/>
                  </a:lnTo>
                  <a:lnTo>
                    <a:pt x="650" y="2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2557750" y="3895250"/>
              <a:ext cx="29925" cy="20525"/>
            </a:xfrm>
            <a:custGeom>
              <a:avLst/>
              <a:gdLst/>
              <a:ahLst/>
              <a:cxnLst/>
              <a:rect l="l" t="t" r="r" b="b"/>
              <a:pathLst>
                <a:path w="1197" h="821" extrusionOk="0">
                  <a:moveTo>
                    <a:pt x="35" y="0"/>
                  </a:moveTo>
                  <a:lnTo>
                    <a:pt x="1" y="205"/>
                  </a:lnTo>
                  <a:lnTo>
                    <a:pt x="35" y="308"/>
                  </a:lnTo>
                  <a:lnTo>
                    <a:pt x="69" y="444"/>
                  </a:lnTo>
                  <a:lnTo>
                    <a:pt x="103" y="547"/>
                  </a:lnTo>
                  <a:lnTo>
                    <a:pt x="206" y="615"/>
                  </a:lnTo>
                  <a:lnTo>
                    <a:pt x="274" y="718"/>
                  </a:lnTo>
                  <a:lnTo>
                    <a:pt x="377" y="752"/>
                  </a:lnTo>
                  <a:lnTo>
                    <a:pt x="513" y="786"/>
                  </a:lnTo>
                  <a:lnTo>
                    <a:pt x="616" y="820"/>
                  </a:lnTo>
                  <a:lnTo>
                    <a:pt x="821" y="786"/>
                  </a:lnTo>
                  <a:lnTo>
                    <a:pt x="992" y="684"/>
                  </a:lnTo>
                  <a:lnTo>
                    <a:pt x="1129" y="581"/>
                  </a:lnTo>
                  <a:lnTo>
                    <a:pt x="1197" y="410"/>
                  </a:lnTo>
                  <a:lnTo>
                    <a:pt x="992" y="342"/>
                  </a:lnTo>
                  <a:lnTo>
                    <a:pt x="958" y="444"/>
                  </a:lnTo>
                  <a:lnTo>
                    <a:pt x="855" y="513"/>
                  </a:lnTo>
                  <a:lnTo>
                    <a:pt x="753" y="581"/>
                  </a:lnTo>
                  <a:lnTo>
                    <a:pt x="616" y="581"/>
                  </a:lnTo>
                  <a:lnTo>
                    <a:pt x="616" y="615"/>
                  </a:lnTo>
                  <a:lnTo>
                    <a:pt x="445" y="581"/>
                  </a:lnTo>
                  <a:lnTo>
                    <a:pt x="308" y="479"/>
                  </a:lnTo>
                  <a:lnTo>
                    <a:pt x="240" y="342"/>
                  </a:lnTo>
                  <a:lnTo>
                    <a:pt x="206" y="205"/>
                  </a:lnTo>
                  <a:lnTo>
                    <a:pt x="206" y="6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2557750" y="3895250"/>
              <a:ext cx="29925" cy="20525"/>
            </a:xfrm>
            <a:custGeom>
              <a:avLst/>
              <a:gdLst/>
              <a:ahLst/>
              <a:cxnLst/>
              <a:rect l="l" t="t" r="r" b="b"/>
              <a:pathLst>
                <a:path w="1197" h="821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1" y="205"/>
                  </a:lnTo>
                  <a:lnTo>
                    <a:pt x="1" y="205"/>
                  </a:lnTo>
                  <a:lnTo>
                    <a:pt x="35" y="308"/>
                  </a:lnTo>
                  <a:lnTo>
                    <a:pt x="69" y="444"/>
                  </a:lnTo>
                  <a:lnTo>
                    <a:pt x="103" y="547"/>
                  </a:lnTo>
                  <a:lnTo>
                    <a:pt x="206" y="615"/>
                  </a:lnTo>
                  <a:lnTo>
                    <a:pt x="274" y="718"/>
                  </a:lnTo>
                  <a:lnTo>
                    <a:pt x="377" y="752"/>
                  </a:lnTo>
                  <a:lnTo>
                    <a:pt x="513" y="786"/>
                  </a:lnTo>
                  <a:lnTo>
                    <a:pt x="616" y="820"/>
                  </a:lnTo>
                  <a:lnTo>
                    <a:pt x="616" y="820"/>
                  </a:lnTo>
                  <a:lnTo>
                    <a:pt x="616" y="820"/>
                  </a:lnTo>
                  <a:lnTo>
                    <a:pt x="616" y="820"/>
                  </a:lnTo>
                  <a:lnTo>
                    <a:pt x="821" y="786"/>
                  </a:lnTo>
                  <a:lnTo>
                    <a:pt x="992" y="684"/>
                  </a:lnTo>
                  <a:lnTo>
                    <a:pt x="1129" y="581"/>
                  </a:lnTo>
                  <a:lnTo>
                    <a:pt x="1197" y="410"/>
                  </a:lnTo>
                  <a:lnTo>
                    <a:pt x="992" y="342"/>
                  </a:lnTo>
                  <a:lnTo>
                    <a:pt x="992" y="342"/>
                  </a:lnTo>
                  <a:lnTo>
                    <a:pt x="958" y="444"/>
                  </a:lnTo>
                  <a:lnTo>
                    <a:pt x="855" y="513"/>
                  </a:lnTo>
                  <a:lnTo>
                    <a:pt x="753" y="581"/>
                  </a:lnTo>
                  <a:lnTo>
                    <a:pt x="616" y="581"/>
                  </a:lnTo>
                  <a:lnTo>
                    <a:pt x="616" y="615"/>
                  </a:lnTo>
                  <a:lnTo>
                    <a:pt x="616" y="615"/>
                  </a:lnTo>
                  <a:lnTo>
                    <a:pt x="616" y="615"/>
                  </a:lnTo>
                  <a:lnTo>
                    <a:pt x="616" y="615"/>
                  </a:lnTo>
                  <a:lnTo>
                    <a:pt x="445" y="581"/>
                  </a:lnTo>
                  <a:lnTo>
                    <a:pt x="308" y="479"/>
                  </a:lnTo>
                  <a:lnTo>
                    <a:pt x="240" y="342"/>
                  </a:lnTo>
                  <a:lnTo>
                    <a:pt x="206" y="205"/>
                  </a:lnTo>
                  <a:lnTo>
                    <a:pt x="206" y="205"/>
                  </a:lnTo>
                  <a:lnTo>
                    <a:pt x="206" y="68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2619275" y="3932825"/>
              <a:ext cx="69250" cy="73525"/>
            </a:xfrm>
            <a:custGeom>
              <a:avLst/>
              <a:gdLst/>
              <a:ahLst/>
              <a:cxnLst/>
              <a:rect l="l" t="t" r="r" b="b"/>
              <a:pathLst>
                <a:path w="2770" h="2941" extrusionOk="0">
                  <a:moveTo>
                    <a:pt x="796" y="2586"/>
                  </a:moveTo>
                  <a:lnTo>
                    <a:pt x="782" y="2602"/>
                  </a:lnTo>
                  <a:lnTo>
                    <a:pt x="782" y="2602"/>
                  </a:lnTo>
                  <a:lnTo>
                    <a:pt x="787" y="2599"/>
                  </a:lnTo>
                  <a:lnTo>
                    <a:pt x="796" y="2586"/>
                  </a:lnTo>
                  <a:close/>
                  <a:moveTo>
                    <a:pt x="1710" y="1"/>
                  </a:moveTo>
                  <a:lnTo>
                    <a:pt x="377" y="1505"/>
                  </a:lnTo>
                  <a:lnTo>
                    <a:pt x="1" y="1915"/>
                  </a:lnTo>
                  <a:lnTo>
                    <a:pt x="69" y="2052"/>
                  </a:lnTo>
                  <a:lnTo>
                    <a:pt x="240" y="2393"/>
                  </a:lnTo>
                  <a:lnTo>
                    <a:pt x="377" y="2735"/>
                  </a:lnTo>
                  <a:lnTo>
                    <a:pt x="479" y="2599"/>
                  </a:lnTo>
                  <a:lnTo>
                    <a:pt x="616" y="2462"/>
                  </a:lnTo>
                  <a:lnTo>
                    <a:pt x="787" y="2393"/>
                  </a:lnTo>
                  <a:lnTo>
                    <a:pt x="958" y="2359"/>
                  </a:lnTo>
                  <a:lnTo>
                    <a:pt x="796" y="2586"/>
                  </a:lnTo>
                  <a:lnTo>
                    <a:pt x="2769" y="377"/>
                  </a:lnTo>
                  <a:lnTo>
                    <a:pt x="1710" y="1"/>
                  </a:lnTo>
                  <a:close/>
                  <a:moveTo>
                    <a:pt x="782" y="2602"/>
                  </a:moveTo>
                  <a:lnTo>
                    <a:pt x="616" y="2701"/>
                  </a:lnTo>
                  <a:lnTo>
                    <a:pt x="547" y="2838"/>
                  </a:lnTo>
                  <a:lnTo>
                    <a:pt x="479" y="2906"/>
                  </a:lnTo>
                  <a:lnTo>
                    <a:pt x="479" y="2940"/>
                  </a:lnTo>
                  <a:lnTo>
                    <a:pt x="782" y="26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2619275" y="3932825"/>
              <a:ext cx="69250" cy="73525"/>
            </a:xfrm>
            <a:custGeom>
              <a:avLst/>
              <a:gdLst/>
              <a:ahLst/>
              <a:cxnLst/>
              <a:rect l="l" t="t" r="r" b="b"/>
              <a:pathLst>
                <a:path w="2770" h="2941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377" y="1505"/>
                  </a:lnTo>
                  <a:lnTo>
                    <a:pt x="377" y="1505"/>
                  </a:lnTo>
                  <a:lnTo>
                    <a:pt x="1" y="1915"/>
                  </a:lnTo>
                  <a:lnTo>
                    <a:pt x="1" y="1915"/>
                  </a:lnTo>
                  <a:lnTo>
                    <a:pt x="69" y="2052"/>
                  </a:lnTo>
                  <a:lnTo>
                    <a:pt x="69" y="2052"/>
                  </a:lnTo>
                  <a:lnTo>
                    <a:pt x="240" y="2393"/>
                  </a:lnTo>
                  <a:lnTo>
                    <a:pt x="377" y="2735"/>
                  </a:lnTo>
                  <a:lnTo>
                    <a:pt x="377" y="2735"/>
                  </a:lnTo>
                  <a:lnTo>
                    <a:pt x="479" y="2599"/>
                  </a:lnTo>
                  <a:lnTo>
                    <a:pt x="616" y="2462"/>
                  </a:lnTo>
                  <a:lnTo>
                    <a:pt x="787" y="2393"/>
                  </a:lnTo>
                  <a:lnTo>
                    <a:pt x="958" y="2359"/>
                  </a:lnTo>
                  <a:lnTo>
                    <a:pt x="958" y="2359"/>
                  </a:lnTo>
                  <a:lnTo>
                    <a:pt x="787" y="2599"/>
                  </a:lnTo>
                  <a:lnTo>
                    <a:pt x="787" y="2599"/>
                  </a:lnTo>
                  <a:lnTo>
                    <a:pt x="616" y="2701"/>
                  </a:lnTo>
                  <a:lnTo>
                    <a:pt x="547" y="2838"/>
                  </a:lnTo>
                  <a:lnTo>
                    <a:pt x="479" y="2906"/>
                  </a:lnTo>
                  <a:lnTo>
                    <a:pt x="479" y="2906"/>
                  </a:lnTo>
                  <a:lnTo>
                    <a:pt x="479" y="2940"/>
                  </a:lnTo>
                  <a:lnTo>
                    <a:pt x="2769" y="377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2628675" y="3991800"/>
              <a:ext cx="14550" cy="13700"/>
            </a:xfrm>
            <a:custGeom>
              <a:avLst/>
              <a:gdLst/>
              <a:ahLst/>
              <a:cxnLst/>
              <a:rect l="l" t="t" r="r" b="b"/>
              <a:pathLst>
                <a:path w="582" h="548" extrusionOk="0">
                  <a:moveTo>
                    <a:pt x="582" y="0"/>
                  </a:moveTo>
                  <a:lnTo>
                    <a:pt x="411" y="34"/>
                  </a:lnTo>
                  <a:lnTo>
                    <a:pt x="240" y="103"/>
                  </a:lnTo>
                  <a:lnTo>
                    <a:pt x="103" y="240"/>
                  </a:lnTo>
                  <a:lnTo>
                    <a:pt x="1" y="376"/>
                  </a:lnTo>
                  <a:lnTo>
                    <a:pt x="35" y="445"/>
                  </a:lnTo>
                  <a:lnTo>
                    <a:pt x="103" y="547"/>
                  </a:lnTo>
                  <a:lnTo>
                    <a:pt x="171" y="479"/>
                  </a:lnTo>
                  <a:lnTo>
                    <a:pt x="240" y="342"/>
                  </a:lnTo>
                  <a:lnTo>
                    <a:pt x="411" y="240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2628675" y="3991800"/>
              <a:ext cx="14550" cy="13700"/>
            </a:xfrm>
            <a:custGeom>
              <a:avLst/>
              <a:gdLst/>
              <a:ahLst/>
              <a:cxnLst/>
              <a:rect l="l" t="t" r="r" b="b"/>
              <a:pathLst>
                <a:path w="582" h="548" fill="none" extrusionOk="0">
                  <a:moveTo>
                    <a:pt x="582" y="0"/>
                  </a:moveTo>
                  <a:lnTo>
                    <a:pt x="582" y="0"/>
                  </a:lnTo>
                  <a:lnTo>
                    <a:pt x="411" y="34"/>
                  </a:lnTo>
                  <a:lnTo>
                    <a:pt x="240" y="103"/>
                  </a:lnTo>
                  <a:lnTo>
                    <a:pt x="103" y="240"/>
                  </a:lnTo>
                  <a:lnTo>
                    <a:pt x="1" y="376"/>
                  </a:lnTo>
                  <a:lnTo>
                    <a:pt x="1" y="376"/>
                  </a:lnTo>
                  <a:lnTo>
                    <a:pt x="35" y="445"/>
                  </a:lnTo>
                  <a:lnTo>
                    <a:pt x="35" y="445"/>
                  </a:lnTo>
                  <a:lnTo>
                    <a:pt x="103" y="547"/>
                  </a:lnTo>
                  <a:lnTo>
                    <a:pt x="171" y="479"/>
                  </a:lnTo>
                  <a:lnTo>
                    <a:pt x="171" y="479"/>
                  </a:lnTo>
                  <a:lnTo>
                    <a:pt x="240" y="342"/>
                  </a:lnTo>
                  <a:lnTo>
                    <a:pt x="411" y="240"/>
                  </a:lnTo>
                  <a:lnTo>
                    <a:pt x="582" y="0"/>
                  </a:lnTo>
                  <a:lnTo>
                    <a:pt x="5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2615850" y="3982400"/>
              <a:ext cx="2600" cy="4300"/>
            </a:xfrm>
            <a:custGeom>
              <a:avLst/>
              <a:gdLst/>
              <a:ahLst/>
              <a:cxnLst/>
              <a:rect l="l" t="t" r="r" b="b"/>
              <a:pathLst>
                <a:path w="104" h="172" extrusionOk="0">
                  <a:moveTo>
                    <a:pt x="69" y="0"/>
                  </a:moveTo>
                  <a:lnTo>
                    <a:pt x="1" y="69"/>
                  </a:lnTo>
                  <a:lnTo>
                    <a:pt x="103" y="171"/>
                  </a:lnTo>
                  <a:lnTo>
                    <a:pt x="103" y="10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2615850" y="3982400"/>
              <a:ext cx="2600" cy="4300"/>
            </a:xfrm>
            <a:custGeom>
              <a:avLst/>
              <a:gdLst/>
              <a:ahLst/>
              <a:cxnLst/>
              <a:rect l="l" t="t" r="r" b="b"/>
              <a:pathLst>
                <a:path w="104" h="172" fill="none" extrusionOk="0">
                  <a:moveTo>
                    <a:pt x="69" y="0"/>
                  </a:moveTo>
                  <a:lnTo>
                    <a:pt x="69" y="0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103" y="171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2614150" y="3930275"/>
              <a:ext cx="47875" cy="53850"/>
            </a:xfrm>
            <a:custGeom>
              <a:avLst/>
              <a:gdLst/>
              <a:ahLst/>
              <a:cxnLst/>
              <a:rect l="l" t="t" r="r" b="b"/>
              <a:pathLst>
                <a:path w="1915" h="2154" extrusionOk="0">
                  <a:moveTo>
                    <a:pt x="1709" y="0"/>
                  </a:moveTo>
                  <a:lnTo>
                    <a:pt x="411" y="1470"/>
                  </a:lnTo>
                  <a:lnTo>
                    <a:pt x="103" y="1846"/>
                  </a:lnTo>
                  <a:lnTo>
                    <a:pt x="206" y="2017"/>
                  </a:lnTo>
                  <a:lnTo>
                    <a:pt x="582" y="1607"/>
                  </a:lnTo>
                  <a:lnTo>
                    <a:pt x="1915" y="103"/>
                  </a:lnTo>
                  <a:lnTo>
                    <a:pt x="1709" y="0"/>
                  </a:lnTo>
                  <a:close/>
                  <a:moveTo>
                    <a:pt x="69" y="1949"/>
                  </a:moveTo>
                  <a:lnTo>
                    <a:pt x="1" y="2017"/>
                  </a:lnTo>
                  <a:lnTo>
                    <a:pt x="69" y="2154"/>
                  </a:lnTo>
                  <a:lnTo>
                    <a:pt x="137" y="2085"/>
                  </a:lnTo>
                  <a:lnTo>
                    <a:pt x="69" y="194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2614150" y="3978975"/>
              <a:ext cx="3450" cy="5150"/>
            </a:xfrm>
            <a:custGeom>
              <a:avLst/>
              <a:gdLst/>
              <a:ahLst/>
              <a:cxnLst/>
              <a:rect l="l" t="t" r="r" b="b"/>
              <a:pathLst>
                <a:path w="138" h="206" fill="none" extrusionOk="0">
                  <a:moveTo>
                    <a:pt x="69" y="1"/>
                  </a:moveTo>
                  <a:lnTo>
                    <a:pt x="69" y="1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69" y="206"/>
                  </a:lnTo>
                  <a:lnTo>
                    <a:pt x="69" y="206"/>
                  </a:lnTo>
                  <a:lnTo>
                    <a:pt x="137" y="137"/>
                  </a:lnTo>
                  <a:lnTo>
                    <a:pt x="137" y="137"/>
                  </a:lnTo>
                  <a:lnTo>
                    <a:pt x="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2616725" y="3930275"/>
              <a:ext cx="45300" cy="50425"/>
            </a:xfrm>
            <a:custGeom>
              <a:avLst/>
              <a:gdLst/>
              <a:ahLst/>
              <a:cxnLst/>
              <a:rect l="l" t="t" r="r" b="b"/>
              <a:pathLst>
                <a:path w="1812" h="2017" fill="none" extrusionOk="0">
                  <a:moveTo>
                    <a:pt x="1606" y="0"/>
                  </a:moveTo>
                  <a:lnTo>
                    <a:pt x="1606" y="0"/>
                  </a:lnTo>
                  <a:lnTo>
                    <a:pt x="308" y="1470"/>
                  </a:lnTo>
                  <a:lnTo>
                    <a:pt x="308" y="1470"/>
                  </a:lnTo>
                  <a:lnTo>
                    <a:pt x="0" y="1846"/>
                  </a:lnTo>
                  <a:lnTo>
                    <a:pt x="0" y="1846"/>
                  </a:lnTo>
                  <a:lnTo>
                    <a:pt x="103" y="2017"/>
                  </a:lnTo>
                  <a:lnTo>
                    <a:pt x="103" y="2017"/>
                  </a:lnTo>
                  <a:lnTo>
                    <a:pt x="479" y="1607"/>
                  </a:lnTo>
                  <a:lnTo>
                    <a:pt x="479" y="1607"/>
                  </a:lnTo>
                  <a:lnTo>
                    <a:pt x="1812" y="103"/>
                  </a:lnTo>
                  <a:lnTo>
                    <a:pt x="16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2013450" y="3810650"/>
              <a:ext cx="703250" cy="1110825"/>
            </a:xfrm>
            <a:custGeom>
              <a:avLst/>
              <a:gdLst/>
              <a:ahLst/>
              <a:cxnLst/>
              <a:rect l="l" t="t" r="r" b="b"/>
              <a:pathLst>
                <a:path w="28130" h="44433" extrusionOk="0">
                  <a:moveTo>
                    <a:pt x="15757" y="0"/>
                  </a:moveTo>
                  <a:lnTo>
                    <a:pt x="15142" y="35"/>
                  </a:lnTo>
                  <a:lnTo>
                    <a:pt x="14493" y="171"/>
                  </a:lnTo>
                  <a:lnTo>
                    <a:pt x="13843" y="342"/>
                  </a:lnTo>
                  <a:lnTo>
                    <a:pt x="13194" y="616"/>
                  </a:lnTo>
                  <a:lnTo>
                    <a:pt x="12544" y="992"/>
                  </a:lnTo>
                  <a:lnTo>
                    <a:pt x="11895" y="1402"/>
                  </a:lnTo>
                  <a:lnTo>
                    <a:pt x="11246" y="1914"/>
                  </a:lnTo>
                  <a:lnTo>
                    <a:pt x="10596" y="2530"/>
                  </a:lnTo>
                  <a:lnTo>
                    <a:pt x="10289" y="2871"/>
                  </a:lnTo>
                  <a:lnTo>
                    <a:pt x="9981" y="3247"/>
                  </a:lnTo>
                  <a:lnTo>
                    <a:pt x="9673" y="3692"/>
                  </a:lnTo>
                  <a:lnTo>
                    <a:pt x="9366" y="4136"/>
                  </a:lnTo>
                  <a:lnTo>
                    <a:pt x="9092" y="4649"/>
                  </a:lnTo>
                  <a:lnTo>
                    <a:pt x="8785" y="5161"/>
                  </a:lnTo>
                  <a:lnTo>
                    <a:pt x="8238" y="6323"/>
                  </a:lnTo>
                  <a:lnTo>
                    <a:pt x="7657" y="7588"/>
                  </a:lnTo>
                  <a:lnTo>
                    <a:pt x="7144" y="8989"/>
                  </a:lnTo>
                  <a:lnTo>
                    <a:pt x="6632" y="10459"/>
                  </a:lnTo>
                  <a:lnTo>
                    <a:pt x="6119" y="11997"/>
                  </a:lnTo>
                  <a:lnTo>
                    <a:pt x="5640" y="13638"/>
                  </a:lnTo>
                  <a:lnTo>
                    <a:pt x="5162" y="15313"/>
                  </a:lnTo>
                  <a:lnTo>
                    <a:pt x="4718" y="17056"/>
                  </a:lnTo>
                  <a:lnTo>
                    <a:pt x="4307" y="18833"/>
                  </a:lnTo>
                  <a:lnTo>
                    <a:pt x="3897" y="20644"/>
                  </a:lnTo>
                  <a:lnTo>
                    <a:pt x="3521" y="22456"/>
                  </a:lnTo>
                  <a:lnTo>
                    <a:pt x="2804" y="26079"/>
                  </a:lnTo>
                  <a:lnTo>
                    <a:pt x="2154" y="29633"/>
                  </a:lnTo>
                  <a:lnTo>
                    <a:pt x="1607" y="32983"/>
                  </a:lnTo>
                  <a:lnTo>
                    <a:pt x="1129" y="36093"/>
                  </a:lnTo>
                  <a:lnTo>
                    <a:pt x="719" y="38862"/>
                  </a:lnTo>
                  <a:lnTo>
                    <a:pt x="206" y="42895"/>
                  </a:lnTo>
                  <a:lnTo>
                    <a:pt x="1" y="44433"/>
                  </a:lnTo>
                  <a:lnTo>
                    <a:pt x="206" y="44433"/>
                  </a:lnTo>
                  <a:lnTo>
                    <a:pt x="514" y="44330"/>
                  </a:lnTo>
                  <a:lnTo>
                    <a:pt x="958" y="44091"/>
                  </a:lnTo>
                  <a:lnTo>
                    <a:pt x="1539" y="43783"/>
                  </a:lnTo>
                  <a:lnTo>
                    <a:pt x="2974" y="42895"/>
                  </a:lnTo>
                  <a:lnTo>
                    <a:pt x="4786" y="41664"/>
                  </a:lnTo>
                  <a:lnTo>
                    <a:pt x="6871" y="40229"/>
                  </a:lnTo>
                  <a:lnTo>
                    <a:pt x="9195" y="38588"/>
                  </a:lnTo>
                  <a:lnTo>
                    <a:pt x="14151" y="34999"/>
                  </a:lnTo>
                  <a:lnTo>
                    <a:pt x="19038" y="31377"/>
                  </a:lnTo>
                  <a:lnTo>
                    <a:pt x="23277" y="28198"/>
                  </a:lnTo>
                  <a:lnTo>
                    <a:pt x="27378" y="25053"/>
                  </a:lnTo>
                  <a:lnTo>
                    <a:pt x="26421" y="21465"/>
                  </a:lnTo>
                  <a:lnTo>
                    <a:pt x="26763" y="20849"/>
                  </a:lnTo>
                  <a:lnTo>
                    <a:pt x="27070" y="20166"/>
                  </a:lnTo>
                  <a:lnTo>
                    <a:pt x="27446" y="19243"/>
                  </a:lnTo>
                  <a:lnTo>
                    <a:pt x="27617" y="18765"/>
                  </a:lnTo>
                  <a:lnTo>
                    <a:pt x="27788" y="18218"/>
                  </a:lnTo>
                  <a:lnTo>
                    <a:pt x="27925" y="17637"/>
                  </a:lnTo>
                  <a:lnTo>
                    <a:pt x="28027" y="17056"/>
                  </a:lnTo>
                  <a:lnTo>
                    <a:pt x="28096" y="16440"/>
                  </a:lnTo>
                  <a:lnTo>
                    <a:pt x="28130" y="15825"/>
                  </a:lnTo>
                  <a:lnTo>
                    <a:pt x="28130" y="15210"/>
                  </a:lnTo>
                  <a:lnTo>
                    <a:pt x="28027" y="14561"/>
                  </a:lnTo>
                  <a:lnTo>
                    <a:pt x="27959" y="14219"/>
                  </a:lnTo>
                  <a:lnTo>
                    <a:pt x="27857" y="13809"/>
                  </a:lnTo>
                  <a:lnTo>
                    <a:pt x="27515" y="12988"/>
                  </a:lnTo>
                  <a:lnTo>
                    <a:pt x="27105" y="12066"/>
                  </a:lnTo>
                  <a:lnTo>
                    <a:pt x="26592" y="11109"/>
                  </a:lnTo>
                  <a:lnTo>
                    <a:pt x="26045" y="10117"/>
                  </a:lnTo>
                  <a:lnTo>
                    <a:pt x="25396" y="9092"/>
                  </a:lnTo>
                  <a:lnTo>
                    <a:pt x="24746" y="8101"/>
                  </a:lnTo>
                  <a:lnTo>
                    <a:pt x="24063" y="7110"/>
                  </a:lnTo>
                  <a:lnTo>
                    <a:pt x="22764" y="5264"/>
                  </a:lnTo>
                  <a:lnTo>
                    <a:pt x="21568" y="3692"/>
                  </a:lnTo>
                  <a:lnTo>
                    <a:pt x="20679" y="2530"/>
                  </a:lnTo>
                  <a:lnTo>
                    <a:pt x="20200" y="1983"/>
                  </a:lnTo>
                  <a:lnTo>
                    <a:pt x="19722" y="1504"/>
                  </a:lnTo>
                  <a:lnTo>
                    <a:pt x="19209" y="1128"/>
                  </a:lnTo>
                  <a:lnTo>
                    <a:pt x="18697" y="787"/>
                  </a:lnTo>
                  <a:lnTo>
                    <a:pt x="18150" y="479"/>
                  </a:lnTo>
                  <a:lnTo>
                    <a:pt x="17569" y="274"/>
                  </a:lnTo>
                  <a:lnTo>
                    <a:pt x="16988" y="103"/>
                  </a:lnTo>
                  <a:lnTo>
                    <a:pt x="16372" y="35"/>
                  </a:lnTo>
                  <a:lnTo>
                    <a:pt x="157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2013450" y="3810650"/>
              <a:ext cx="703250" cy="1110825"/>
            </a:xfrm>
            <a:custGeom>
              <a:avLst/>
              <a:gdLst/>
              <a:ahLst/>
              <a:cxnLst/>
              <a:rect l="l" t="t" r="r" b="b"/>
              <a:pathLst>
                <a:path w="28130" h="44433" fill="none" extrusionOk="0">
                  <a:moveTo>
                    <a:pt x="26421" y="21465"/>
                  </a:moveTo>
                  <a:lnTo>
                    <a:pt x="27378" y="25053"/>
                  </a:lnTo>
                  <a:lnTo>
                    <a:pt x="27378" y="25053"/>
                  </a:lnTo>
                  <a:lnTo>
                    <a:pt x="23277" y="28198"/>
                  </a:lnTo>
                  <a:lnTo>
                    <a:pt x="19038" y="31377"/>
                  </a:lnTo>
                  <a:lnTo>
                    <a:pt x="14151" y="34999"/>
                  </a:lnTo>
                  <a:lnTo>
                    <a:pt x="9195" y="38588"/>
                  </a:lnTo>
                  <a:lnTo>
                    <a:pt x="6871" y="40229"/>
                  </a:lnTo>
                  <a:lnTo>
                    <a:pt x="4786" y="41664"/>
                  </a:lnTo>
                  <a:lnTo>
                    <a:pt x="2974" y="42895"/>
                  </a:lnTo>
                  <a:lnTo>
                    <a:pt x="1539" y="43783"/>
                  </a:lnTo>
                  <a:lnTo>
                    <a:pt x="958" y="44091"/>
                  </a:lnTo>
                  <a:lnTo>
                    <a:pt x="514" y="44330"/>
                  </a:lnTo>
                  <a:lnTo>
                    <a:pt x="206" y="44433"/>
                  </a:lnTo>
                  <a:lnTo>
                    <a:pt x="103" y="44433"/>
                  </a:lnTo>
                  <a:lnTo>
                    <a:pt x="1" y="44433"/>
                  </a:lnTo>
                  <a:lnTo>
                    <a:pt x="1" y="44433"/>
                  </a:lnTo>
                  <a:lnTo>
                    <a:pt x="206" y="42895"/>
                  </a:lnTo>
                  <a:lnTo>
                    <a:pt x="719" y="38862"/>
                  </a:lnTo>
                  <a:lnTo>
                    <a:pt x="1129" y="36093"/>
                  </a:lnTo>
                  <a:lnTo>
                    <a:pt x="1607" y="32983"/>
                  </a:lnTo>
                  <a:lnTo>
                    <a:pt x="2154" y="29633"/>
                  </a:lnTo>
                  <a:lnTo>
                    <a:pt x="2804" y="26079"/>
                  </a:lnTo>
                  <a:lnTo>
                    <a:pt x="3521" y="22456"/>
                  </a:lnTo>
                  <a:lnTo>
                    <a:pt x="3897" y="20644"/>
                  </a:lnTo>
                  <a:lnTo>
                    <a:pt x="4307" y="18833"/>
                  </a:lnTo>
                  <a:lnTo>
                    <a:pt x="4718" y="17056"/>
                  </a:lnTo>
                  <a:lnTo>
                    <a:pt x="5162" y="15313"/>
                  </a:lnTo>
                  <a:lnTo>
                    <a:pt x="5640" y="13638"/>
                  </a:lnTo>
                  <a:lnTo>
                    <a:pt x="6119" y="11997"/>
                  </a:lnTo>
                  <a:lnTo>
                    <a:pt x="6632" y="10459"/>
                  </a:lnTo>
                  <a:lnTo>
                    <a:pt x="7144" y="8989"/>
                  </a:lnTo>
                  <a:lnTo>
                    <a:pt x="7657" y="7588"/>
                  </a:lnTo>
                  <a:lnTo>
                    <a:pt x="8238" y="6323"/>
                  </a:lnTo>
                  <a:lnTo>
                    <a:pt x="8785" y="5161"/>
                  </a:lnTo>
                  <a:lnTo>
                    <a:pt x="9092" y="4649"/>
                  </a:lnTo>
                  <a:lnTo>
                    <a:pt x="9366" y="4136"/>
                  </a:lnTo>
                  <a:lnTo>
                    <a:pt x="9673" y="3692"/>
                  </a:lnTo>
                  <a:lnTo>
                    <a:pt x="9981" y="3247"/>
                  </a:lnTo>
                  <a:lnTo>
                    <a:pt x="10289" y="2871"/>
                  </a:lnTo>
                  <a:lnTo>
                    <a:pt x="10596" y="2530"/>
                  </a:lnTo>
                  <a:lnTo>
                    <a:pt x="10596" y="2530"/>
                  </a:lnTo>
                  <a:lnTo>
                    <a:pt x="11246" y="1914"/>
                  </a:lnTo>
                  <a:lnTo>
                    <a:pt x="11895" y="1402"/>
                  </a:lnTo>
                  <a:lnTo>
                    <a:pt x="12544" y="992"/>
                  </a:lnTo>
                  <a:lnTo>
                    <a:pt x="13194" y="616"/>
                  </a:lnTo>
                  <a:lnTo>
                    <a:pt x="13843" y="342"/>
                  </a:lnTo>
                  <a:lnTo>
                    <a:pt x="14493" y="171"/>
                  </a:lnTo>
                  <a:lnTo>
                    <a:pt x="15142" y="35"/>
                  </a:lnTo>
                  <a:lnTo>
                    <a:pt x="15757" y="0"/>
                  </a:lnTo>
                  <a:lnTo>
                    <a:pt x="16372" y="35"/>
                  </a:lnTo>
                  <a:lnTo>
                    <a:pt x="16988" y="103"/>
                  </a:lnTo>
                  <a:lnTo>
                    <a:pt x="17569" y="274"/>
                  </a:lnTo>
                  <a:lnTo>
                    <a:pt x="18150" y="479"/>
                  </a:lnTo>
                  <a:lnTo>
                    <a:pt x="18697" y="787"/>
                  </a:lnTo>
                  <a:lnTo>
                    <a:pt x="19209" y="1128"/>
                  </a:lnTo>
                  <a:lnTo>
                    <a:pt x="19722" y="1504"/>
                  </a:lnTo>
                  <a:lnTo>
                    <a:pt x="20200" y="1983"/>
                  </a:lnTo>
                  <a:lnTo>
                    <a:pt x="20200" y="1983"/>
                  </a:lnTo>
                  <a:lnTo>
                    <a:pt x="20679" y="2530"/>
                  </a:lnTo>
                  <a:lnTo>
                    <a:pt x="21568" y="3692"/>
                  </a:lnTo>
                  <a:lnTo>
                    <a:pt x="22764" y="5264"/>
                  </a:lnTo>
                  <a:lnTo>
                    <a:pt x="24063" y="7110"/>
                  </a:lnTo>
                  <a:lnTo>
                    <a:pt x="24746" y="8101"/>
                  </a:lnTo>
                  <a:lnTo>
                    <a:pt x="25396" y="9092"/>
                  </a:lnTo>
                  <a:lnTo>
                    <a:pt x="26045" y="10117"/>
                  </a:lnTo>
                  <a:lnTo>
                    <a:pt x="26592" y="11109"/>
                  </a:lnTo>
                  <a:lnTo>
                    <a:pt x="27105" y="12066"/>
                  </a:lnTo>
                  <a:lnTo>
                    <a:pt x="27515" y="12988"/>
                  </a:lnTo>
                  <a:lnTo>
                    <a:pt x="27857" y="13809"/>
                  </a:lnTo>
                  <a:lnTo>
                    <a:pt x="27959" y="14219"/>
                  </a:lnTo>
                  <a:lnTo>
                    <a:pt x="28027" y="14561"/>
                  </a:lnTo>
                  <a:lnTo>
                    <a:pt x="28027" y="14561"/>
                  </a:lnTo>
                  <a:lnTo>
                    <a:pt x="28130" y="15210"/>
                  </a:lnTo>
                  <a:lnTo>
                    <a:pt x="28130" y="15825"/>
                  </a:lnTo>
                  <a:lnTo>
                    <a:pt x="28096" y="16440"/>
                  </a:lnTo>
                  <a:lnTo>
                    <a:pt x="28027" y="17056"/>
                  </a:lnTo>
                  <a:lnTo>
                    <a:pt x="27925" y="17637"/>
                  </a:lnTo>
                  <a:lnTo>
                    <a:pt x="27788" y="18218"/>
                  </a:lnTo>
                  <a:lnTo>
                    <a:pt x="27617" y="18765"/>
                  </a:lnTo>
                  <a:lnTo>
                    <a:pt x="27446" y="19243"/>
                  </a:lnTo>
                  <a:lnTo>
                    <a:pt x="27070" y="20166"/>
                  </a:lnTo>
                  <a:lnTo>
                    <a:pt x="26763" y="20849"/>
                  </a:lnTo>
                  <a:lnTo>
                    <a:pt x="26421" y="214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2583400" y="3941375"/>
              <a:ext cx="78625" cy="117100"/>
            </a:xfrm>
            <a:custGeom>
              <a:avLst/>
              <a:gdLst/>
              <a:ahLst/>
              <a:cxnLst/>
              <a:rect l="l" t="t" r="r" b="b"/>
              <a:pathLst>
                <a:path w="3145" h="4684" extrusionOk="0">
                  <a:moveTo>
                    <a:pt x="0" y="1"/>
                  </a:moveTo>
                  <a:lnTo>
                    <a:pt x="0" y="35"/>
                  </a:lnTo>
                  <a:lnTo>
                    <a:pt x="376" y="616"/>
                  </a:lnTo>
                  <a:lnTo>
                    <a:pt x="752" y="1163"/>
                  </a:lnTo>
                  <a:lnTo>
                    <a:pt x="1504" y="2359"/>
                  </a:lnTo>
                  <a:lnTo>
                    <a:pt x="3076" y="4649"/>
                  </a:lnTo>
                  <a:lnTo>
                    <a:pt x="3076" y="4683"/>
                  </a:lnTo>
                  <a:lnTo>
                    <a:pt x="3110" y="4683"/>
                  </a:lnTo>
                  <a:lnTo>
                    <a:pt x="3145" y="4649"/>
                  </a:lnTo>
                  <a:lnTo>
                    <a:pt x="3145" y="4615"/>
                  </a:lnTo>
                  <a:lnTo>
                    <a:pt x="2529" y="3555"/>
                  </a:lnTo>
                  <a:lnTo>
                    <a:pt x="1846" y="2462"/>
                  </a:lnTo>
                  <a:lnTo>
                    <a:pt x="1675" y="2086"/>
                  </a:lnTo>
                  <a:lnTo>
                    <a:pt x="1504" y="1710"/>
                  </a:lnTo>
                  <a:lnTo>
                    <a:pt x="1196" y="1163"/>
                  </a:lnTo>
                  <a:lnTo>
                    <a:pt x="957" y="582"/>
                  </a:lnTo>
                  <a:lnTo>
                    <a:pt x="923" y="582"/>
                  </a:lnTo>
                  <a:lnTo>
                    <a:pt x="923" y="616"/>
                  </a:lnTo>
                  <a:lnTo>
                    <a:pt x="1401" y="1744"/>
                  </a:lnTo>
                  <a:lnTo>
                    <a:pt x="1401" y="1812"/>
                  </a:lnTo>
                  <a:lnTo>
                    <a:pt x="889" y="1094"/>
                  </a:lnTo>
                  <a:lnTo>
                    <a:pt x="479" y="54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2583400" y="3941375"/>
              <a:ext cx="78625" cy="117100"/>
            </a:xfrm>
            <a:custGeom>
              <a:avLst/>
              <a:gdLst/>
              <a:ahLst/>
              <a:cxnLst/>
              <a:rect l="l" t="t" r="r" b="b"/>
              <a:pathLst>
                <a:path w="3145" h="4684" fill="none" extrusionOk="0">
                  <a:moveTo>
                    <a:pt x="3145" y="4615"/>
                  </a:moveTo>
                  <a:lnTo>
                    <a:pt x="3145" y="4615"/>
                  </a:lnTo>
                  <a:lnTo>
                    <a:pt x="2529" y="3555"/>
                  </a:lnTo>
                  <a:lnTo>
                    <a:pt x="1846" y="2462"/>
                  </a:lnTo>
                  <a:lnTo>
                    <a:pt x="1846" y="2462"/>
                  </a:lnTo>
                  <a:lnTo>
                    <a:pt x="1675" y="2086"/>
                  </a:lnTo>
                  <a:lnTo>
                    <a:pt x="1504" y="1710"/>
                  </a:lnTo>
                  <a:lnTo>
                    <a:pt x="1504" y="1710"/>
                  </a:lnTo>
                  <a:lnTo>
                    <a:pt x="1196" y="1163"/>
                  </a:lnTo>
                  <a:lnTo>
                    <a:pt x="957" y="582"/>
                  </a:lnTo>
                  <a:lnTo>
                    <a:pt x="957" y="582"/>
                  </a:lnTo>
                  <a:lnTo>
                    <a:pt x="957" y="582"/>
                  </a:lnTo>
                  <a:lnTo>
                    <a:pt x="923" y="582"/>
                  </a:lnTo>
                  <a:lnTo>
                    <a:pt x="923" y="616"/>
                  </a:lnTo>
                  <a:lnTo>
                    <a:pt x="923" y="616"/>
                  </a:lnTo>
                  <a:lnTo>
                    <a:pt x="1401" y="1744"/>
                  </a:lnTo>
                  <a:lnTo>
                    <a:pt x="1401" y="1812"/>
                  </a:lnTo>
                  <a:lnTo>
                    <a:pt x="1401" y="1812"/>
                  </a:lnTo>
                  <a:lnTo>
                    <a:pt x="889" y="1094"/>
                  </a:lnTo>
                  <a:lnTo>
                    <a:pt x="889" y="1094"/>
                  </a:lnTo>
                  <a:lnTo>
                    <a:pt x="479" y="548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0" y="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76" y="616"/>
                  </a:lnTo>
                  <a:lnTo>
                    <a:pt x="752" y="1163"/>
                  </a:lnTo>
                  <a:lnTo>
                    <a:pt x="752" y="1163"/>
                  </a:lnTo>
                  <a:lnTo>
                    <a:pt x="1504" y="2359"/>
                  </a:lnTo>
                  <a:lnTo>
                    <a:pt x="1504" y="2359"/>
                  </a:lnTo>
                  <a:lnTo>
                    <a:pt x="3076" y="4649"/>
                  </a:lnTo>
                  <a:lnTo>
                    <a:pt x="3076" y="4649"/>
                  </a:lnTo>
                  <a:lnTo>
                    <a:pt x="3076" y="4683"/>
                  </a:lnTo>
                  <a:lnTo>
                    <a:pt x="3110" y="4683"/>
                  </a:lnTo>
                  <a:lnTo>
                    <a:pt x="3110" y="4683"/>
                  </a:lnTo>
                  <a:lnTo>
                    <a:pt x="3145" y="4649"/>
                  </a:lnTo>
                  <a:lnTo>
                    <a:pt x="3145" y="46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2581675" y="4524975"/>
              <a:ext cx="875" cy="900"/>
            </a:xfrm>
            <a:custGeom>
              <a:avLst/>
              <a:gdLst/>
              <a:ahLst/>
              <a:cxnLst/>
              <a:rect l="l" t="t" r="r" b="b"/>
              <a:pathLst>
                <a:path w="35" h="36" extrusionOk="0">
                  <a:moveTo>
                    <a:pt x="1" y="1"/>
                  </a:moveTo>
                  <a:lnTo>
                    <a:pt x="1" y="35"/>
                  </a:lnTo>
                  <a:lnTo>
                    <a:pt x="35" y="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2581675" y="4524975"/>
              <a:ext cx="875" cy="900"/>
            </a:xfrm>
            <a:custGeom>
              <a:avLst/>
              <a:gdLst/>
              <a:ahLst/>
              <a:cxnLst/>
              <a:rect l="l" t="t" r="r" b="b"/>
              <a:pathLst>
                <a:path w="35" h="3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2577400" y="4525850"/>
              <a:ext cx="4300" cy="3425"/>
            </a:xfrm>
            <a:custGeom>
              <a:avLst/>
              <a:gdLst/>
              <a:ahLst/>
              <a:cxnLst/>
              <a:rect l="l" t="t" r="r" b="b"/>
              <a:pathLst>
                <a:path w="172" h="137" extrusionOk="0">
                  <a:moveTo>
                    <a:pt x="172" y="0"/>
                  </a:moveTo>
                  <a:lnTo>
                    <a:pt x="1" y="103"/>
                  </a:lnTo>
                  <a:lnTo>
                    <a:pt x="35" y="137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1E2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2577400" y="4525850"/>
              <a:ext cx="4300" cy="3425"/>
            </a:xfrm>
            <a:custGeom>
              <a:avLst/>
              <a:gdLst/>
              <a:ahLst/>
              <a:cxnLst/>
              <a:rect l="l" t="t" r="r" b="b"/>
              <a:pathLst>
                <a:path w="172" h="137" fill="none" extrusionOk="0">
                  <a:moveTo>
                    <a:pt x="172" y="0"/>
                  </a:moveTo>
                  <a:lnTo>
                    <a:pt x="172" y="0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35" y="137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2277500" y="4736050"/>
              <a:ext cx="19675" cy="14550"/>
            </a:xfrm>
            <a:custGeom>
              <a:avLst/>
              <a:gdLst/>
              <a:ahLst/>
              <a:cxnLst/>
              <a:rect l="l" t="t" r="r" b="b"/>
              <a:pathLst>
                <a:path w="787" h="582" extrusionOk="0">
                  <a:moveTo>
                    <a:pt x="786" y="0"/>
                  </a:moveTo>
                  <a:lnTo>
                    <a:pt x="547" y="205"/>
                  </a:lnTo>
                  <a:lnTo>
                    <a:pt x="581" y="205"/>
                  </a:lnTo>
                  <a:lnTo>
                    <a:pt x="786" y="34"/>
                  </a:lnTo>
                  <a:lnTo>
                    <a:pt x="786" y="0"/>
                  </a:lnTo>
                  <a:close/>
                  <a:moveTo>
                    <a:pt x="274" y="376"/>
                  </a:moveTo>
                  <a:lnTo>
                    <a:pt x="0" y="581"/>
                  </a:lnTo>
                  <a:lnTo>
                    <a:pt x="239" y="410"/>
                  </a:lnTo>
                  <a:lnTo>
                    <a:pt x="274" y="37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2277500" y="4745425"/>
              <a:ext cx="6850" cy="5175"/>
            </a:xfrm>
            <a:custGeom>
              <a:avLst/>
              <a:gdLst/>
              <a:ahLst/>
              <a:cxnLst/>
              <a:rect l="l" t="t" r="r" b="b"/>
              <a:pathLst>
                <a:path w="274" h="207" fill="none" extrusionOk="0">
                  <a:moveTo>
                    <a:pt x="274" y="1"/>
                  </a:moveTo>
                  <a:lnTo>
                    <a:pt x="274" y="1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239" y="35"/>
                  </a:lnTo>
                  <a:lnTo>
                    <a:pt x="239" y="35"/>
                  </a:lnTo>
                  <a:lnTo>
                    <a:pt x="2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2291150" y="4736050"/>
              <a:ext cx="6025" cy="5150"/>
            </a:xfrm>
            <a:custGeom>
              <a:avLst/>
              <a:gdLst/>
              <a:ahLst/>
              <a:cxnLst/>
              <a:rect l="l" t="t" r="r" b="b"/>
              <a:pathLst>
                <a:path w="241" h="206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" y="205"/>
                  </a:lnTo>
                  <a:lnTo>
                    <a:pt x="1" y="205"/>
                  </a:lnTo>
                  <a:lnTo>
                    <a:pt x="35" y="205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2558600" y="4539500"/>
              <a:ext cx="4300" cy="3450"/>
            </a:xfrm>
            <a:custGeom>
              <a:avLst/>
              <a:gdLst/>
              <a:ahLst/>
              <a:cxnLst/>
              <a:rect l="l" t="t" r="r" b="b"/>
              <a:pathLst>
                <a:path w="172" h="138" fill="none" extrusionOk="0">
                  <a:moveTo>
                    <a:pt x="172" y="1"/>
                  </a:moveTo>
                  <a:lnTo>
                    <a:pt x="172" y="1"/>
                  </a:lnTo>
                  <a:lnTo>
                    <a:pt x="1" y="138"/>
                  </a:lnTo>
                  <a:lnTo>
                    <a:pt x="1" y="138"/>
                  </a:lnTo>
                  <a:lnTo>
                    <a:pt x="1" y="138"/>
                  </a:lnTo>
                  <a:lnTo>
                    <a:pt x="1" y="138"/>
                  </a:lnTo>
                  <a:lnTo>
                    <a:pt x="172" y="1"/>
                  </a:lnTo>
                  <a:lnTo>
                    <a:pt x="172" y="1"/>
                  </a:lnTo>
                  <a:lnTo>
                    <a:pt x="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2067300" y="3884125"/>
              <a:ext cx="592150" cy="990350"/>
            </a:xfrm>
            <a:custGeom>
              <a:avLst/>
              <a:gdLst/>
              <a:ahLst/>
              <a:cxnLst/>
              <a:rect l="l" t="t" r="r" b="b"/>
              <a:pathLst>
                <a:path w="23686" h="39614" extrusionOk="0">
                  <a:moveTo>
                    <a:pt x="14663" y="206"/>
                  </a:moveTo>
                  <a:lnTo>
                    <a:pt x="14800" y="240"/>
                  </a:lnTo>
                  <a:lnTo>
                    <a:pt x="14936" y="308"/>
                  </a:lnTo>
                  <a:lnTo>
                    <a:pt x="15039" y="445"/>
                  </a:lnTo>
                  <a:lnTo>
                    <a:pt x="15073" y="616"/>
                  </a:lnTo>
                  <a:lnTo>
                    <a:pt x="15039" y="787"/>
                  </a:lnTo>
                  <a:lnTo>
                    <a:pt x="14936" y="924"/>
                  </a:lnTo>
                  <a:lnTo>
                    <a:pt x="14800" y="992"/>
                  </a:lnTo>
                  <a:lnTo>
                    <a:pt x="14663" y="1026"/>
                  </a:lnTo>
                  <a:lnTo>
                    <a:pt x="14629" y="1026"/>
                  </a:lnTo>
                  <a:lnTo>
                    <a:pt x="14663" y="1060"/>
                  </a:lnTo>
                  <a:lnTo>
                    <a:pt x="14492" y="1026"/>
                  </a:lnTo>
                  <a:lnTo>
                    <a:pt x="14355" y="924"/>
                  </a:lnTo>
                  <a:lnTo>
                    <a:pt x="14253" y="787"/>
                  </a:lnTo>
                  <a:lnTo>
                    <a:pt x="14218" y="616"/>
                  </a:lnTo>
                  <a:lnTo>
                    <a:pt x="14253" y="445"/>
                  </a:lnTo>
                  <a:lnTo>
                    <a:pt x="14355" y="308"/>
                  </a:lnTo>
                  <a:lnTo>
                    <a:pt x="14492" y="240"/>
                  </a:lnTo>
                  <a:lnTo>
                    <a:pt x="14663" y="206"/>
                  </a:lnTo>
                  <a:close/>
                  <a:moveTo>
                    <a:pt x="14526" y="1"/>
                  </a:moveTo>
                  <a:lnTo>
                    <a:pt x="14389" y="69"/>
                  </a:lnTo>
                  <a:lnTo>
                    <a:pt x="14287" y="103"/>
                  </a:lnTo>
                  <a:lnTo>
                    <a:pt x="14218" y="172"/>
                  </a:lnTo>
                  <a:lnTo>
                    <a:pt x="14116" y="274"/>
                  </a:lnTo>
                  <a:lnTo>
                    <a:pt x="14082" y="377"/>
                  </a:lnTo>
                  <a:lnTo>
                    <a:pt x="14048" y="513"/>
                  </a:lnTo>
                  <a:lnTo>
                    <a:pt x="14013" y="616"/>
                  </a:lnTo>
                  <a:lnTo>
                    <a:pt x="14048" y="753"/>
                  </a:lnTo>
                  <a:lnTo>
                    <a:pt x="14082" y="855"/>
                  </a:lnTo>
                  <a:lnTo>
                    <a:pt x="14116" y="958"/>
                  </a:lnTo>
                  <a:lnTo>
                    <a:pt x="14218" y="1060"/>
                  </a:lnTo>
                  <a:lnTo>
                    <a:pt x="14287" y="1129"/>
                  </a:lnTo>
                  <a:lnTo>
                    <a:pt x="14389" y="1197"/>
                  </a:lnTo>
                  <a:lnTo>
                    <a:pt x="14526" y="1231"/>
                  </a:lnTo>
                  <a:lnTo>
                    <a:pt x="14765" y="1231"/>
                  </a:lnTo>
                  <a:lnTo>
                    <a:pt x="14902" y="1197"/>
                  </a:lnTo>
                  <a:lnTo>
                    <a:pt x="15005" y="1129"/>
                  </a:lnTo>
                  <a:lnTo>
                    <a:pt x="15073" y="1060"/>
                  </a:lnTo>
                  <a:lnTo>
                    <a:pt x="15175" y="992"/>
                  </a:lnTo>
                  <a:lnTo>
                    <a:pt x="15210" y="855"/>
                  </a:lnTo>
                  <a:lnTo>
                    <a:pt x="15244" y="753"/>
                  </a:lnTo>
                  <a:lnTo>
                    <a:pt x="15278" y="616"/>
                  </a:lnTo>
                  <a:lnTo>
                    <a:pt x="15244" y="513"/>
                  </a:lnTo>
                  <a:lnTo>
                    <a:pt x="15210" y="377"/>
                  </a:lnTo>
                  <a:lnTo>
                    <a:pt x="15175" y="274"/>
                  </a:lnTo>
                  <a:lnTo>
                    <a:pt x="15073" y="172"/>
                  </a:lnTo>
                  <a:lnTo>
                    <a:pt x="15005" y="103"/>
                  </a:lnTo>
                  <a:lnTo>
                    <a:pt x="14902" y="69"/>
                  </a:lnTo>
                  <a:lnTo>
                    <a:pt x="14765" y="1"/>
                  </a:lnTo>
                  <a:close/>
                  <a:moveTo>
                    <a:pt x="11826" y="4512"/>
                  </a:moveTo>
                  <a:lnTo>
                    <a:pt x="11997" y="4547"/>
                  </a:lnTo>
                  <a:lnTo>
                    <a:pt x="12134" y="4615"/>
                  </a:lnTo>
                  <a:lnTo>
                    <a:pt x="12236" y="4752"/>
                  </a:lnTo>
                  <a:lnTo>
                    <a:pt x="12270" y="4923"/>
                  </a:lnTo>
                  <a:lnTo>
                    <a:pt x="12236" y="5093"/>
                  </a:lnTo>
                  <a:lnTo>
                    <a:pt x="12168" y="5230"/>
                  </a:lnTo>
                  <a:lnTo>
                    <a:pt x="12031" y="5333"/>
                  </a:lnTo>
                  <a:lnTo>
                    <a:pt x="11860" y="5367"/>
                  </a:lnTo>
                  <a:lnTo>
                    <a:pt x="11826" y="5367"/>
                  </a:lnTo>
                  <a:lnTo>
                    <a:pt x="11689" y="5333"/>
                  </a:lnTo>
                  <a:lnTo>
                    <a:pt x="11553" y="5230"/>
                  </a:lnTo>
                  <a:lnTo>
                    <a:pt x="11450" y="5093"/>
                  </a:lnTo>
                  <a:lnTo>
                    <a:pt x="11416" y="4923"/>
                  </a:lnTo>
                  <a:lnTo>
                    <a:pt x="11450" y="4752"/>
                  </a:lnTo>
                  <a:lnTo>
                    <a:pt x="11518" y="4615"/>
                  </a:lnTo>
                  <a:lnTo>
                    <a:pt x="11655" y="4547"/>
                  </a:lnTo>
                  <a:lnTo>
                    <a:pt x="11826" y="4512"/>
                  </a:lnTo>
                  <a:close/>
                  <a:moveTo>
                    <a:pt x="17431" y="4512"/>
                  </a:moveTo>
                  <a:lnTo>
                    <a:pt x="17602" y="4547"/>
                  </a:lnTo>
                  <a:lnTo>
                    <a:pt x="17739" y="4615"/>
                  </a:lnTo>
                  <a:lnTo>
                    <a:pt x="17841" y="4752"/>
                  </a:lnTo>
                  <a:lnTo>
                    <a:pt x="17876" y="4923"/>
                  </a:lnTo>
                  <a:lnTo>
                    <a:pt x="17841" y="5093"/>
                  </a:lnTo>
                  <a:lnTo>
                    <a:pt x="17773" y="5230"/>
                  </a:lnTo>
                  <a:lnTo>
                    <a:pt x="17636" y="5333"/>
                  </a:lnTo>
                  <a:lnTo>
                    <a:pt x="17465" y="5367"/>
                  </a:lnTo>
                  <a:lnTo>
                    <a:pt x="17431" y="5367"/>
                  </a:lnTo>
                  <a:lnTo>
                    <a:pt x="17260" y="5333"/>
                  </a:lnTo>
                  <a:lnTo>
                    <a:pt x="17124" y="5230"/>
                  </a:lnTo>
                  <a:lnTo>
                    <a:pt x="17055" y="5093"/>
                  </a:lnTo>
                  <a:lnTo>
                    <a:pt x="17021" y="4923"/>
                  </a:lnTo>
                  <a:lnTo>
                    <a:pt x="17055" y="4752"/>
                  </a:lnTo>
                  <a:lnTo>
                    <a:pt x="17124" y="4615"/>
                  </a:lnTo>
                  <a:lnTo>
                    <a:pt x="17260" y="4547"/>
                  </a:lnTo>
                  <a:lnTo>
                    <a:pt x="17431" y="4512"/>
                  </a:lnTo>
                  <a:close/>
                  <a:moveTo>
                    <a:pt x="11723" y="4307"/>
                  </a:moveTo>
                  <a:lnTo>
                    <a:pt x="11587" y="4341"/>
                  </a:lnTo>
                  <a:lnTo>
                    <a:pt x="11484" y="4410"/>
                  </a:lnTo>
                  <a:lnTo>
                    <a:pt x="11416" y="4478"/>
                  </a:lnTo>
                  <a:lnTo>
                    <a:pt x="11313" y="4581"/>
                  </a:lnTo>
                  <a:lnTo>
                    <a:pt x="11279" y="4683"/>
                  </a:lnTo>
                  <a:lnTo>
                    <a:pt x="11245" y="4786"/>
                  </a:lnTo>
                  <a:lnTo>
                    <a:pt x="11211" y="4923"/>
                  </a:lnTo>
                  <a:lnTo>
                    <a:pt x="11245" y="5059"/>
                  </a:lnTo>
                  <a:lnTo>
                    <a:pt x="11279" y="5162"/>
                  </a:lnTo>
                  <a:lnTo>
                    <a:pt x="11313" y="5264"/>
                  </a:lnTo>
                  <a:lnTo>
                    <a:pt x="11416" y="5367"/>
                  </a:lnTo>
                  <a:lnTo>
                    <a:pt x="11484" y="5435"/>
                  </a:lnTo>
                  <a:lnTo>
                    <a:pt x="11587" y="5504"/>
                  </a:lnTo>
                  <a:lnTo>
                    <a:pt x="11723" y="5538"/>
                  </a:lnTo>
                  <a:lnTo>
                    <a:pt x="11963" y="5538"/>
                  </a:lnTo>
                  <a:lnTo>
                    <a:pt x="12099" y="5504"/>
                  </a:lnTo>
                  <a:lnTo>
                    <a:pt x="12202" y="5435"/>
                  </a:lnTo>
                  <a:lnTo>
                    <a:pt x="12270" y="5367"/>
                  </a:lnTo>
                  <a:lnTo>
                    <a:pt x="12373" y="5264"/>
                  </a:lnTo>
                  <a:lnTo>
                    <a:pt x="12407" y="5162"/>
                  </a:lnTo>
                  <a:lnTo>
                    <a:pt x="12441" y="5059"/>
                  </a:lnTo>
                  <a:lnTo>
                    <a:pt x="12475" y="4923"/>
                  </a:lnTo>
                  <a:lnTo>
                    <a:pt x="12441" y="4820"/>
                  </a:lnTo>
                  <a:lnTo>
                    <a:pt x="12407" y="4683"/>
                  </a:lnTo>
                  <a:lnTo>
                    <a:pt x="12373" y="4581"/>
                  </a:lnTo>
                  <a:lnTo>
                    <a:pt x="12270" y="4478"/>
                  </a:lnTo>
                  <a:lnTo>
                    <a:pt x="12202" y="4410"/>
                  </a:lnTo>
                  <a:lnTo>
                    <a:pt x="12099" y="4341"/>
                  </a:lnTo>
                  <a:lnTo>
                    <a:pt x="11963" y="4307"/>
                  </a:lnTo>
                  <a:close/>
                  <a:moveTo>
                    <a:pt x="17329" y="4307"/>
                  </a:moveTo>
                  <a:lnTo>
                    <a:pt x="17192" y="4341"/>
                  </a:lnTo>
                  <a:lnTo>
                    <a:pt x="17089" y="4410"/>
                  </a:lnTo>
                  <a:lnTo>
                    <a:pt x="17021" y="4478"/>
                  </a:lnTo>
                  <a:lnTo>
                    <a:pt x="16919" y="4581"/>
                  </a:lnTo>
                  <a:lnTo>
                    <a:pt x="16884" y="4683"/>
                  </a:lnTo>
                  <a:lnTo>
                    <a:pt x="16850" y="4820"/>
                  </a:lnTo>
                  <a:lnTo>
                    <a:pt x="16816" y="4923"/>
                  </a:lnTo>
                  <a:lnTo>
                    <a:pt x="16850" y="5059"/>
                  </a:lnTo>
                  <a:lnTo>
                    <a:pt x="16884" y="5162"/>
                  </a:lnTo>
                  <a:lnTo>
                    <a:pt x="16919" y="5264"/>
                  </a:lnTo>
                  <a:lnTo>
                    <a:pt x="17021" y="5367"/>
                  </a:lnTo>
                  <a:lnTo>
                    <a:pt x="17089" y="5435"/>
                  </a:lnTo>
                  <a:lnTo>
                    <a:pt x="17192" y="5504"/>
                  </a:lnTo>
                  <a:lnTo>
                    <a:pt x="17329" y="5538"/>
                  </a:lnTo>
                  <a:lnTo>
                    <a:pt x="17568" y="5538"/>
                  </a:lnTo>
                  <a:lnTo>
                    <a:pt x="17705" y="5504"/>
                  </a:lnTo>
                  <a:lnTo>
                    <a:pt x="17807" y="5435"/>
                  </a:lnTo>
                  <a:lnTo>
                    <a:pt x="17876" y="5367"/>
                  </a:lnTo>
                  <a:lnTo>
                    <a:pt x="17978" y="5264"/>
                  </a:lnTo>
                  <a:lnTo>
                    <a:pt x="18012" y="5162"/>
                  </a:lnTo>
                  <a:lnTo>
                    <a:pt x="18046" y="5059"/>
                  </a:lnTo>
                  <a:lnTo>
                    <a:pt x="18081" y="4923"/>
                  </a:lnTo>
                  <a:lnTo>
                    <a:pt x="18046" y="4820"/>
                  </a:lnTo>
                  <a:lnTo>
                    <a:pt x="18012" y="4683"/>
                  </a:lnTo>
                  <a:lnTo>
                    <a:pt x="17978" y="4581"/>
                  </a:lnTo>
                  <a:lnTo>
                    <a:pt x="17876" y="4478"/>
                  </a:lnTo>
                  <a:lnTo>
                    <a:pt x="17807" y="4410"/>
                  </a:lnTo>
                  <a:lnTo>
                    <a:pt x="17705" y="4341"/>
                  </a:lnTo>
                  <a:lnTo>
                    <a:pt x="17568" y="4307"/>
                  </a:lnTo>
                  <a:close/>
                  <a:moveTo>
                    <a:pt x="14697" y="8751"/>
                  </a:moveTo>
                  <a:lnTo>
                    <a:pt x="14834" y="8819"/>
                  </a:lnTo>
                  <a:lnTo>
                    <a:pt x="14936" y="8887"/>
                  </a:lnTo>
                  <a:lnTo>
                    <a:pt x="15039" y="8990"/>
                  </a:lnTo>
                  <a:lnTo>
                    <a:pt x="15073" y="9127"/>
                  </a:lnTo>
                  <a:lnTo>
                    <a:pt x="15039" y="9297"/>
                  </a:lnTo>
                  <a:lnTo>
                    <a:pt x="14936" y="9434"/>
                  </a:lnTo>
                  <a:lnTo>
                    <a:pt x="14800" y="9537"/>
                  </a:lnTo>
                  <a:lnTo>
                    <a:pt x="14663" y="9571"/>
                  </a:lnTo>
                  <a:lnTo>
                    <a:pt x="14492" y="9537"/>
                  </a:lnTo>
                  <a:lnTo>
                    <a:pt x="14355" y="9434"/>
                  </a:lnTo>
                  <a:lnTo>
                    <a:pt x="14253" y="9297"/>
                  </a:lnTo>
                  <a:lnTo>
                    <a:pt x="14218" y="9127"/>
                  </a:lnTo>
                  <a:lnTo>
                    <a:pt x="14253" y="8990"/>
                  </a:lnTo>
                  <a:lnTo>
                    <a:pt x="14355" y="8853"/>
                  </a:lnTo>
                  <a:lnTo>
                    <a:pt x="14492" y="8785"/>
                  </a:lnTo>
                  <a:lnTo>
                    <a:pt x="14663" y="8751"/>
                  </a:lnTo>
                  <a:close/>
                  <a:moveTo>
                    <a:pt x="20234" y="8716"/>
                  </a:moveTo>
                  <a:lnTo>
                    <a:pt x="20405" y="8751"/>
                  </a:lnTo>
                  <a:lnTo>
                    <a:pt x="20542" y="8853"/>
                  </a:lnTo>
                  <a:lnTo>
                    <a:pt x="20644" y="8990"/>
                  </a:lnTo>
                  <a:lnTo>
                    <a:pt x="20678" y="9127"/>
                  </a:lnTo>
                  <a:lnTo>
                    <a:pt x="20644" y="9297"/>
                  </a:lnTo>
                  <a:lnTo>
                    <a:pt x="20542" y="9434"/>
                  </a:lnTo>
                  <a:lnTo>
                    <a:pt x="20405" y="9537"/>
                  </a:lnTo>
                  <a:lnTo>
                    <a:pt x="20234" y="9571"/>
                  </a:lnTo>
                  <a:lnTo>
                    <a:pt x="20097" y="9537"/>
                  </a:lnTo>
                  <a:lnTo>
                    <a:pt x="19960" y="9434"/>
                  </a:lnTo>
                  <a:lnTo>
                    <a:pt x="19858" y="9297"/>
                  </a:lnTo>
                  <a:lnTo>
                    <a:pt x="19824" y="9127"/>
                  </a:lnTo>
                  <a:lnTo>
                    <a:pt x="19858" y="8990"/>
                  </a:lnTo>
                  <a:lnTo>
                    <a:pt x="19960" y="8853"/>
                  </a:lnTo>
                  <a:lnTo>
                    <a:pt x="20097" y="8751"/>
                  </a:lnTo>
                  <a:lnTo>
                    <a:pt x="20234" y="8716"/>
                  </a:lnTo>
                  <a:close/>
                  <a:moveTo>
                    <a:pt x="14629" y="8511"/>
                  </a:moveTo>
                  <a:lnTo>
                    <a:pt x="14526" y="8545"/>
                  </a:lnTo>
                  <a:lnTo>
                    <a:pt x="14389" y="8580"/>
                  </a:lnTo>
                  <a:lnTo>
                    <a:pt x="14287" y="8614"/>
                  </a:lnTo>
                  <a:lnTo>
                    <a:pt x="14218" y="8716"/>
                  </a:lnTo>
                  <a:lnTo>
                    <a:pt x="14116" y="8785"/>
                  </a:lnTo>
                  <a:lnTo>
                    <a:pt x="14082" y="8887"/>
                  </a:lnTo>
                  <a:lnTo>
                    <a:pt x="14048" y="9024"/>
                  </a:lnTo>
                  <a:lnTo>
                    <a:pt x="14013" y="9127"/>
                  </a:lnTo>
                  <a:lnTo>
                    <a:pt x="14048" y="9263"/>
                  </a:lnTo>
                  <a:lnTo>
                    <a:pt x="14082" y="9366"/>
                  </a:lnTo>
                  <a:lnTo>
                    <a:pt x="14116" y="9502"/>
                  </a:lnTo>
                  <a:lnTo>
                    <a:pt x="14218" y="9571"/>
                  </a:lnTo>
                  <a:lnTo>
                    <a:pt x="14287" y="9639"/>
                  </a:lnTo>
                  <a:lnTo>
                    <a:pt x="14389" y="9708"/>
                  </a:lnTo>
                  <a:lnTo>
                    <a:pt x="14526" y="9742"/>
                  </a:lnTo>
                  <a:lnTo>
                    <a:pt x="14663" y="9776"/>
                  </a:lnTo>
                  <a:lnTo>
                    <a:pt x="14765" y="9742"/>
                  </a:lnTo>
                  <a:lnTo>
                    <a:pt x="14902" y="9708"/>
                  </a:lnTo>
                  <a:lnTo>
                    <a:pt x="15005" y="9639"/>
                  </a:lnTo>
                  <a:lnTo>
                    <a:pt x="15073" y="9571"/>
                  </a:lnTo>
                  <a:lnTo>
                    <a:pt x="15175" y="9502"/>
                  </a:lnTo>
                  <a:lnTo>
                    <a:pt x="15210" y="9400"/>
                  </a:lnTo>
                  <a:lnTo>
                    <a:pt x="15244" y="9263"/>
                  </a:lnTo>
                  <a:lnTo>
                    <a:pt x="15278" y="9127"/>
                  </a:lnTo>
                  <a:lnTo>
                    <a:pt x="15244" y="9024"/>
                  </a:lnTo>
                  <a:lnTo>
                    <a:pt x="15210" y="8887"/>
                  </a:lnTo>
                  <a:lnTo>
                    <a:pt x="15175" y="8785"/>
                  </a:lnTo>
                  <a:lnTo>
                    <a:pt x="15073" y="8716"/>
                  </a:lnTo>
                  <a:lnTo>
                    <a:pt x="15005" y="8614"/>
                  </a:lnTo>
                  <a:lnTo>
                    <a:pt x="14902" y="8580"/>
                  </a:lnTo>
                  <a:lnTo>
                    <a:pt x="14765" y="8545"/>
                  </a:lnTo>
                  <a:lnTo>
                    <a:pt x="14629" y="8511"/>
                  </a:lnTo>
                  <a:close/>
                  <a:moveTo>
                    <a:pt x="20234" y="8511"/>
                  </a:moveTo>
                  <a:lnTo>
                    <a:pt x="20131" y="8545"/>
                  </a:lnTo>
                  <a:lnTo>
                    <a:pt x="19995" y="8580"/>
                  </a:lnTo>
                  <a:lnTo>
                    <a:pt x="19892" y="8614"/>
                  </a:lnTo>
                  <a:lnTo>
                    <a:pt x="19824" y="8716"/>
                  </a:lnTo>
                  <a:lnTo>
                    <a:pt x="19721" y="8785"/>
                  </a:lnTo>
                  <a:lnTo>
                    <a:pt x="19687" y="8887"/>
                  </a:lnTo>
                  <a:lnTo>
                    <a:pt x="19653" y="9024"/>
                  </a:lnTo>
                  <a:lnTo>
                    <a:pt x="19619" y="9127"/>
                  </a:lnTo>
                  <a:lnTo>
                    <a:pt x="19653" y="9263"/>
                  </a:lnTo>
                  <a:lnTo>
                    <a:pt x="19687" y="9400"/>
                  </a:lnTo>
                  <a:lnTo>
                    <a:pt x="19755" y="9502"/>
                  </a:lnTo>
                  <a:lnTo>
                    <a:pt x="19824" y="9571"/>
                  </a:lnTo>
                  <a:lnTo>
                    <a:pt x="19926" y="9639"/>
                  </a:lnTo>
                  <a:lnTo>
                    <a:pt x="20029" y="9708"/>
                  </a:lnTo>
                  <a:lnTo>
                    <a:pt x="20131" y="9742"/>
                  </a:lnTo>
                  <a:lnTo>
                    <a:pt x="20268" y="9776"/>
                  </a:lnTo>
                  <a:lnTo>
                    <a:pt x="20371" y="9742"/>
                  </a:lnTo>
                  <a:lnTo>
                    <a:pt x="20507" y="9708"/>
                  </a:lnTo>
                  <a:lnTo>
                    <a:pt x="20610" y="9639"/>
                  </a:lnTo>
                  <a:lnTo>
                    <a:pt x="20678" y="9571"/>
                  </a:lnTo>
                  <a:lnTo>
                    <a:pt x="20781" y="9502"/>
                  </a:lnTo>
                  <a:lnTo>
                    <a:pt x="20815" y="9366"/>
                  </a:lnTo>
                  <a:lnTo>
                    <a:pt x="20849" y="9263"/>
                  </a:lnTo>
                  <a:lnTo>
                    <a:pt x="20883" y="9127"/>
                  </a:lnTo>
                  <a:lnTo>
                    <a:pt x="20849" y="9024"/>
                  </a:lnTo>
                  <a:lnTo>
                    <a:pt x="20815" y="8887"/>
                  </a:lnTo>
                  <a:lnTo>
                    <a:pt x="20781" y="8785"/>
                  </a:lnTo>
                  <a:lnTo>
                    <a:pt x="20712" y="8716"/>
                  </a:lnTo>
                  <a:lnTo>
                    <a:pt x="20610" y="8614"/>
                  </a:lnTo>
                  <a:lnTo>
                    <a:pt x="20507" y="8580"/>
                  </a:lnTo>
                  <a:lnTo>
                    <a:pt x="20371" y="8545"/>
                  </a:lnTo>
                  <a:lnTo>
                    <a:pt x="20268" y="8511"/>
                  </a:lnTo>
                  <a:close/>
                  <a:moveTo>
                    <a:pt x="11860" y="13023"/>
                  </a:moveTo>
                  <a:lnTo>
                    <a:pt x="11997" y="13057"/>
                  </a:lnTo>
                  <a:lnTo>
                    <a:pt x="12134" y="13160"/>
                  </a:lnTo>
                  <a:lnTo>
                    <a:pt x="12202" y="13331"/>
                  </a:lnTo>
                  <a:lnTo>
                    <a:pt x="12236" y="13501"/>
                  </a:lnTo>
                  <a:lnTo>
                    <a:pt x="12168" y="13638"/>
                  </a:lnTo>
                  <a:lnTo>
                    <a:pt x="12099" y="13741"/>
                  </a:lnTo>
                  <a:lnTo>
                    <a:pt x="11997" y="13843"/>
                  </a:lnTo>
                  <a:lnTo>
                    <a:pt x="11860" y="13877"/>
                  </a:lnTo>
                  <a:lnTo>
                    <a:pt x="11792" y="13877"/>
                  </a:lnTo>
                  <a:lnTo>
                    <a:pt x="11655" y="13843"/>
                  </a:lnTo>
                  <a:lnTo>
                    <a:pt x="11518" y="13775"/>
                  </a:lnTo>
                  <a:lnTo>
                    <a:pt x="11416" y="13638"/>
                  </a:lnTo>
                  <a:lnTo>
                    <a:pt x="11382" y="13501"/>
                  </a:lnTo>
                  <a:lnTo>
                    <a:pt x="11382" y="13331"/>
                  </a:lnTo>
                  <a:lnTo>
                    <a:pt x="11450" y="13160"/>
                  </a:lnTo>
                  <a:lnTo>
                    <a:pt x="11587" y="13057"/>
                  </a:lnTo>
                  <a:lnTo>
                    <a:pt x="11758" y="13023"/>
                  </a:lnTo>
                  <a:close/>
                  <a:moveTo>
                    <a:pt x="17431" y="13023"/>
                  </a:moveTo>
                  <a:lnTo>
                    <a:pt x="17602" y="13057"/>
                  </a:lnTo>
                  <a:lnTo>
                    <a:pt x="17739" y="13125"/>
                  </a:lnTo>
                  <a:lnTo>
                    <a:pt x="17841" y="13262"/>
                  </a:lnTo>
                  <a:lnTo>
                    <a:pt x="17876" y="13433"/>
                  </a:lnTo>
                  <a:lnTo>
                    <a:pt x="17841" y="13604"/>
                  </a:lnTo>
                  <a:lnTo>
                    <a:pt x="17739" y="13741"/>
                  </a:lnTo>
                  <a:lnTo>
                    <a:pt x="17602" y="13843"/>
                  </a:lnTo>
                  <a:lnTo>
                    <a:pt x="17465" y="13877"/>
                  </a:lnTo>
                  <a:lnTo>
                    <a:pt x="17431" y="13877"/>
                  </a:lnTo>
                  <a:lnTo>
                    <a:pt x="17260" y="13843"/>
                  </a:lnTo>
                  <a:lnTo>
                    <a:pt x="17124" y="13741"/>
                  </a:lnTo>
                  <a:lnTo>
                    <a:pt x="17055" y="13604"/>
                  </a:lnTo>
                  <a:lnTo>
                    <a:pt x="17021" y="13433"/>
                  </a:lnTo>
                  <a:lnTo>
                    <a:pt x="17055" y="13262"/>
                  </a:lnTo>
                  <a:lnTo>
                    <a:pt x="17124" y="13125"/>
                  </a:lnTo>
                  <a:lnTo>
                    <a:pt x="17260" y="13057"/>
                  </a:lnTo>
                  <a:lnTo>
                    <a:pt x="17431" y="13023"/>
                  </a:lnTo>
                  <a:close/>
                  <a:moveTo>
                    <a:pt x="23071" y="13023"/>
                  </a:moveTo>
                  <a:lnTo>
                    <a:pt x="23207" y="13057"/>
                  </a:lnTo>
                  <a:lnTo>
                    <a:pt x="23344" y="13160"/>
                  </a:lnTo>
                  <a:lnTo>
                    <a:pt x="23413" y="13331"/>
                  </a:lnTo>
                  <a:lnTo>
                    <a:pt x="23447" y="13501"/>
                  </a:lnTo>
                  <a:lnTo>
                    <a:pt x="23413" y="13638"/>
                  </a:lnTo>
                  <a:lnTo>
                    <a:pt x="23310" y="13741"/>
                  </a:lnTo>
                  <a:lnTo>
                    <a:pt x="23207" y="13843"/>
                  </a:lnTo>
                  <a:lnTo>
                    <a:pt x="23071" y="13877"/>
                  </a:lnTo>
                  <a:lnTo>
                    <a:pt x="23002" y="13877"/>
                  </a:lnTo>
                  <a:lnTo>
                    <a:pt x="22866" y="13843"/>
                  </a:lnTo>
                  <a:lnTo>
                    <a:pt x="22729" y="13775"/>
                  </a:lnTo>
                  <a:lnTo>
                    <a:pt x="22626" y="13638"/>
                  </a:lnTo>
                  <a:lnTo>
                    <a:pt x="22592" y="13501"/>
                  </a:lnTo>
                  <a:lnTo>
                    <a:pt x="22592" y="13331"/>
                  </a:lnTo>
                  <a:lnTo>
                    <a:pt x="22695" y="13160"/>
                  </a:lnTo>
                  <a:lnTo>
                    <a:pt x="22797" y="13057"/>
                  </a:lnTo>
                  <a:lnTo>
                    <a:pt x="22968" y="13023"/>
                  </a:lnTo>
                  <a:close/>
                  <a:moveTo>
                    <a:pt x="11723" y="12818"/>
                  </a:moveTo>
                  <a:lnTo>
                    <a:pt x="11587" y="12852"/>
                  </a:lnTo>
                  <a:lnTo>
                    <a:pt x="11484" y="12920"/>
                  </a:lnTo>
                  <a:lnTo>
                    <a:pt x="11382" y="12989"/>
                  </a:lnTo>
                  <a:lnTo>
                    <a:pt x="11313" y="13091"/>
                  </a:lnTo>
                  <a:lnTo>
                    <a:pt x="11279" y="13194"/>
                  </a:lnTo>
                  <a:lnTo>
                    <a:pt x="11211" y="13296"/>
                  </a:lnTo>
                  <a:lnTo>
                    <a:pt x="11211" y="13433"/>
                  </a:lnTo>
                  <a:lnTo>
                    <a:pt x="11211" y="13570"/>
                  </a:lnTo>
                  <a:lnTo>
                    <a:pt x="11245" y="13672"/>
                  </a:lnTo>
                  <a:lnTo>
                    <a:pt x="11313" y="13775"/>
                  </a:lnTo>
                  <a:lnTo>
                    <a:pt x="11382" y="13877"/>
                  </a:lnTo>
                  <a:lnTo>
                    <a:pt x="11484" y="13946"/>
                  </a:lnTo>
                  <a:lnTo>
                    <a:pt x="11587" y="14014"/>
                  </a:lnTo>
                  <a:lnTo>
                    <a:pt x="11723" y="14048"/>
                  </a:lnTo>
                  <a:lnTo>
                    <a:pt x="11826" y="14082"/>
                  </a:lnTo>
                  <a:lnTo>
                    <a:pt x="11963" y="14048"/>
                  </a:lnTo>
                  <a:lnTo>
                    <a:pt x="12065" y="14014"/>
                  </a:lnTo>
                  <a:lnTo>
                    <a:pt x="12202" y="13980"/>
                  </a:lnTo>
                  <a:lnTo>
                    <a:pt x="12270" y="13877"/>
                  </a:lnTo>
                  <a:lnTo>
                    <a:pt x="12373" y="13809"/>
                  </a:lnTo>
                  <a:lnTo>
                    <a:pt x="12407" y="13706"/>
                  </a:lnTo>
                  <a:lnTo>
                    <a:pt x="12441" y="13570"/>
                  </a:lnTo>
                  <a:lnTo>
                    <a:pt x="12475" y="13433"/>
                  </a:lnTo>
                  <a:lnTo>
                    <a:pt x="12441" y="13331"/>
                  </a:lnTo>
                  <a:lnTo>
                    <a:pt x="12407" y="13194"/>
                  </a:lnTo>
                  <a:lnTo>
                    <a:pt x="12373" y="13091"/>
                  </a:lnTo>
                  <a:lnTo>
                    <a:pt x="12270" y="12989"/>
                  </a:lnTo>
                  <a:lnTo>
                    <a:pt x="12202" y="12920"/>
                  </a:lnTo>
                  <a:lnTo>
                    <a:pt x="12065" y="12852"/>
                  </a:lnTo>
                  <a:lnTo>
                    <a:pt x="11963" y="12818"/>
                  </a:lnTo>
                  <a:close/>
                  <a:moveTo>
                    <a:pt x="17329" y="12818"/>
                  </a:moveTo>
                  <a:lnTo>
                    <a:pt x="17192" y="12852"/>
                  </a:lnTo>
                  <a:lnTo>
                    <a:pt x="17089" y="12920"/>
                  </a:lnTo>
                  <a:lnTo>
                    <a:pt x="16987" y="12989"/>
                  </a:lnTo>
                  <a:lnTo>
                    <a:pt x="16919" y="13091"/>
                  </a:lnTo>
                  <a:lnTo>
                    <a:pt x="16850" y="13194"/>
                  </a:lnTo>
                  <a:lnTo>
                    <a:pt x="16816" y="13331"/>
                  </a:lnTo>
                  <a:lnTo>
                    <a:pt x="16816" y="13433"/>
                  </a:lnTo>
                  <a:lnTo>
                    <a:pt x="16816" y="13570"/>
                  </a:lnTo>
                  <a:lnTo>
                    <a:pt x="16850" y="13672"/>
                  </a:lnTo>
                  <a:lnTo>
                    <a:pt x="16919" y="13809"/>
                  </a:lnTo>
                  <a:lnTo>
                    <a:pt x="16987" y="13877"/>
                  </a:lnTo>
                  <a:lnTo>
                    <a:pt x="17089" y="13946"/>
                  </a:lnTo>
                  <a:lnTo>
                    <a:pt x="17192" y="14014"/>
                  </a:lnTo>
                  <a:lnTo>
                    <a:pt x="17329" y="14048"/>
                  </a:lnTo>
                  <a:lnTo>
                    <a:pt x="17431" y="14082"/>
                  </a:lnTo>
                  <a:lnTo>
                    <a:pt x="17568" y="14048"/>
                  </a:lnTo>
                  <a:lnTo>
                    <a:pt x="17671" y="14014"/>
                  </a:lnTo>
                  <a:lnTo>
                    <a:pt x="17807" y="13946"/>
                  </a:lnTo>
                  <a:lnTo>
                    <a:pt x="17876" y="13877"/>
                  </a:lnTo>
                  <a:lnTo>
                    <a:pt x="17978" y="13809"/>
                  </a:lnTo>
                  <a:lnTo>
                    <a:pt x="18012" y="13672"/>
                  </a:lnTo>
                  <a:lnTo>
                    <a:pt x="18046" y="13570"/>
                  </a:lnTo>
                  <a:lnTo>
                    <a:pt x="18081" y="13433"/>
                  </a:lnTo>
                  <a:lnTo>
                    <a:pt x="18046" y="13331"/>
                  </a:lnTo>
                  <a:lnTo>
                    <a:pt x="18012" y="13194"/>
                  </a:lnTo>
                  <a:lnTo>
                    <a:pt x="17978" y="13091"/>
                  </a:lnTo>
                  <a:lnTo>
                    <a:pt x="17876" y="12989"/>
                  </a:lnTo>
                  <a:lnTo>
                    <a:pt x="17807" y="12920"/>
                  </a:lnTo>
                  <a:lnTo>
                    <a:pt x="17705" y="12852"/>
                  </a:lnTo>
                  <a:lnTo>
                    <a:pt x="17568" y="12818"/>
                  </a:lnTo>
                  <a:close/>
                  <a:moveTo>
                    <a:pt x="22934" y="12818"/>
                  </a:moveTo>
                  <a:lnTo>
                    <a:pt x="22797" y="12852"/>
                  </a:lnTo>
                  <a:lnTo>
                    <a:pt x="22695" y="12920"/>
                  </a:lnTo>
                  <a:lnTo>
                    <a:pt x="22626" y="12989"/>
                  </a:lnTo>
                  <a:lnTo>
                    <a:pt x="22524" y="13091"/>
                  </a:lnTo>
                  <a:lnTo>
                    <a:pt x="22490" y="13194"/>
                  </a:lnTo>
                  <a:lnTo>
                    <a:pt x="22456" y="13296"/>
                  </a:lnTo>
                  <a:lnTo>
                    <a:pt x="22421" y="13433"/>
                  </a:lnTo>
                  <a:lnTo>
                    <a:pt x="22456" y="13570"/>
                  </a:lnTo>
                  <a:lnTo>
                    <a:pt x="22490" y="13672"/>
                  </a:lnTo>
                  <a:lnTo>
                    <a:pt x="22524" y="13775"/>
                  </a:lnTo>
                  <a:lnTo>
                    <a:pt x="22592" y="13877"/>
                  </a:lnTo>
                  <a:lnTo>
                    <a:pt x="22695" y="13946"/>
                  </a:lnTo>
                  <a:lnTo>
                    <a:pt x="22797" y="14014"/>
                  </a:lnTo>
                  <a:lnTo>
                    <a:pt x="22934" y="14048"/>
                  </a:lnTo>
                  <a:lnTo>
                    <a:pt x="23037" y="14082"/>
                  </a:lnTo>
                  <a:lnTo>
                    <a:pt x="23173" y="14048"/>
                  </a:lnTo>
                  <a:lnTo>
                    <a:pt x="23310" y="14014"/>
                  </a:lnTo>
                  <a:lnTo>
                    <a:pt x="23413" y="13980"/>
                  </a:lnTo>
                  <a:lnTo>
                    <a:pt x="23481" y="13877"/>
                  </a:lnTo>
                  <a:lnTo>
                    <a:pt x="23583" y="13809"/>
                  </a:lnTo>
                  <a:lnTo>
                    <a:pt x="23618" y="13706"/>
                  </a:lnTo>
                  <a:lnTo>
                    <a:pt x="23652" y="13570"/>
                  </a:lnTo>
                  <a:lnTo>
                    <a:pt x="23686" y="13433"/>
                  </a:lnTo>
                  <a:lnTo>
                    <a:pt x="23652" y="13331"/>
                  </a:lnTo>
                  <a:lnTo>
                    <a:pt x="23618" y="13194"/>
                  </a:lnTo>
                  <a:lnTo>
                    <a:pt x="23583" y="13091"/>
                  </a:lnTo>
                  <a:lnTo>
                    <a:pt x="23481" y="12989"/>
                  </a:lnTo>
                  <a:lnTo>
                    <a:pt x="23413" y="12920"/>
                  </a:lnTo>
                  <a:lnTo>
                    <a:pt x="23310" y="12852"/>
                  </a:lnTo>
                  <a:lnTo>
                    <a:pt x="23173" y="12818"/>
                  </a:lnTo>
                  <a:close/>
                  <a:moveTo>
                    <a:pt x="14629" y="17022"/>
                  </a:moveTo>
                  <a:lnTo>
                    <a:pt x="14646" y="17026"/>
                  </a:lnTo>
                  <a:lnTo>
                    <a:pt x="14646" y="17026"/>
                  </a:lnTo>
                  <a:lnTo>
                    <a:pt x="14663" y="17022"/>
                  </a:lnTo>
                  <a:close/>
                  <a:moveTo>
                    <a:pt x="9023" y="17227"/>
                  </a:moveTo>
                  <a:lnTo>
                    <a:pt x="9194" y="17295"/>
                  </a:lnTo>
                  <a:lnTo>
                    <a:pt x="9331" y="17398"/>
                  </a:lnTo>
                  <a:lnTo>
                    <a:pt x="9399" y="17534"/>
                  </a:lnTo>
                  <a:lnTo>
                    <a:pt x="9433" y="17705"/>
                  </a:lnTo>
                  <a:lnTo>
                    <a:pt x="9365" y="17842"/>
                  </a:lnTo>
                  <a:lnTo>
                    <a:pt x="9297" y="17945"/>
                  </a:lnTo>
                  <a:lnTo>
                    <a:pt x="9194" y="18047"/>
                  </a:lnTo>
                  <a:lnTo>
                    <a:pt x="9023" y="18081"/>
                  </a:lnTo>
                  <a:lnTo>
                    <a:pt x="8887" y="18047"/>
                  </a:lnTo>
                  <a:lnTo>
                    <a:pt x="8750" y="17945"/>
                  </a:lnTo>
                  <a:lnTo>
                    <a:pt x="8682" y="17774"/>
                  </a:lnTo>
                  <a:lnTo>
                    <a:pt x="8647" y="17603"/>
                  </a:lnTo>
                  <a:lnTo>
                    <a:pt x="8682" y="17466"/>
                  </a:lnTo>
                  <a:lnTo>
                    <a:pt x="8784" y="17364"/>
                  </a:lnTo>
                  <a:lnTo>
                    <a:pt x="8887" y="17261"/>
                  </a:lnTo>
                  <a:lnTo>
                    <a:pt x="9023" y="17227"/>
                  </a:lnTo>
                  <a:close/>
                  <a:moveTo>
                    <a:pt x="14663" y="17227"/>
                  </a:moveTo>
                  <a:lnTo>
                    <a:pt x="14800" y="17261"/>
                  </a:lnTo>
                  <a:lnTo>
                    <a:pt x="14936" y="17364"/>
                  </a:lnTo>
                  <a:lnTo>
                    <a:pt x="15039" y="17500"/>
                  </a:lnTo>
                  <a:lnTo>
                    <a:pt x="15073" y="17671"/>
                  </a:lnTo>
                  <a:lnTo>
                    <a:pt x="15039" y="17808"/>
                  </a:lnTo>
                  <a:lnTo>
                    <a:pt x="14936" y="17945"/>
                  </a:lnTo>
                  <a:lnTo>
                    <a:pt x="14800" y="18047"/>
                  </a:lnTo>
                  <a:lnTo>
                    <a:pt x="14663" y="18081"/>
                  </a:lnTo>
                  <a:lnTo>
                    <a:pt x="14492" y="18047"/>
                  </a:lnTo>
                  <a:lnTo>
                    <a:pt x="14355" y="17945"/>
                  </a:lnTo>
                  <a:lnTo>
                    <a:pt x="14253" y="17808"/>
                  </a:lnTo>
                  <a:lnTo>
                    <a:pt x="14218" y="17671"/>
                  </a:lnTo>
                  <a:lnTo>
                    <a:pt x="14253" y="17500"/>
                  </a:lnTo>
                  <a:lnTo>
                    <a:pt x="14355" y="17364"/>
                  </a:lnTo>
                  <a:lnTo>
                    <a:pt x="14492" y="17261"/>
                  </a:lnTo>
                  <a:lnTo>
                    <a:pt x="14663" y="17227"/>
                  </a:lnTo>
                  <a:close/>
                  <a:moveTo>
                    <a:pt x="20234" y="17227"/>
                  </a:moveTo>
                  <a:lnTo>
                    <a:pt x="20405" y="17261"/>
                  </a:lnTo>
                  <a:lnTo>
                    <a:pt x="20542" y="17364"/>
                  </a:lnTo>
                  <a:lnTo>
                    <a:pt x="20644" y="17500"/>
                  </a:lnTo>
                  <a:lnTo>
                    <a:pt x="20678" y="17637"/>
                  </a:lnTo>
                  <a:lnTo>
                    <a:pt x="20678" y="17671"/>
                  </a:lnTo>
                  <a:lnTo>
                    <a:pt x="20644" y="17808"/>
                  </a:lnTo>
                  <a:lnTo>
                    <a:pt x="20542" y="17945"/>
                  </a:lnTo>
                  <a:lnTo>
                    <a:pt x="20405" y="18047"/>
                  </a:lnTo>
                  <a:lnTo>
                    <a:pt x="20234" y="18081"/>
                  </a:lnTo>
                  <a:lnTo>
                    <a:pt x="20063" y="18047"/>
                  </a:lnTo>
                  <a:lnTo>
                    <a:pt x="19960" y="17945"/>
                  </a:lnTo>
                  <a:lnTo>
                    <a:pt x="19858" y="17842"/>
                  </a:lnTo>
                  <a:lnTo>
                    <a:pt x="19824" y="17671"/>
                  </a:lnTo>
                  <a:lnTo>
                    <a:pt x="19858" y="17500"/>
                  </a:lnTo>
                  <a:lnTo>
                    <a:pt x="19926" y="17364"/>
                  </a:lnTo>
                  <a:lnTo>
                    <a:pt x="20063" y="17261"/>
                  </a:lnTo>
                  <a:lnTo>
                    <a:pt x="20234" y="17227"/>
                  </a:lnTo>
                  <a:close/>
                  <a:moveTo>
                    <a:pt x="9023" y="17022"/>
                  </a:moveTo>
                  <a:lnTo>
                    <a:pt x="8921" y="17056"/>
                  </a:lnTo>
                  <a:lnTo>
                    <a:pt x="8784" y="17090"/>
                  </a:lnTo>
                  <a:lnTo>
                    <a:pt x="8682" y="17159"/>
                  </a:lnTo>
                  <a:lnTo>
                    <a:pt x="8613" y="17227"/>
                  </a:lnTo>
                  <a:lnTo>
                    <a:pt x="8511" y="17329"/>
                  </a:lnTo>
                  <a:lnTo>
                    <a:pt x="8476" y="17432"/>
                  </a:lnTo>
                  <a:lnTo>
                    <a:pt x="8442" y="17534"/>
                  </a:lnTo>
                  <a:lnTo>
                    <a:pt x="8408" y="17671"/>
                  </a:lnTo>
                  <a:lnTo>
                    <a:pt x="8442" y="17774"/>
                  </a:lnTo>
                  <a:lnTo>
                    <a:pt x="8476" y="17910"/>
                  </a:lnTo>
                  <a:lnTo>
                    <a:pt x="8511" y="18013"/>
                  </a:lnTo>
                  <a:lnTo>
                    <a:pt x="8613" y="18081"/>
                  </a:lnTo>
                  <a:lnTo>
                    <a:pt x="8682" y="18184"/>
                  </a:lnTo>
                  <a:lnTo>
                    <a:pt x="8784" y="18218"/>
                  </a:lnTo>
                  <a:lnTo>
                    <a:pt x="8921" y="18252"/>
                  </a:lnTo>
                  <a:lnTo>
                    <a:pt x="9058" y="18286"/>
                  </a:lnTo>
                  <a:lnTo>
                    <a:pt x="9160" y="18252"/>
                  </a:lnTo>
                  <a:lnTo>
                    <a:pt x="9297" y="18218"/>
                  </a:lnTo>
                  <a:lnTo>
                    <a:pt x="9399" y="18184"/>
                  </a:lnTo>
                  <a:lnTo>
                    <a:pt x="9468" y="18081"/>
                  </a:lnTo>
                  <a:lnTo>
                    <a:pt x="9570" y="18013"/>
                  </a:lnTo>
                  <a:lnTo>
                    <a:pt x="9604" y="17910"/>
                  </a:lnTo>
                  <a:lnTo>
                    <a:pt x="9639" y="17774"/>
                  </a:lnTo>
                  <a:lnTo>
                    <a:pt x="9673" y="17671"/>
                  </a:lnTo>
                  <a:lnTo>
                    <a:pt x="9639" y="17534"/>
                  </a:lnTo>
                  <a:lnTo>
                    <a:pt x="9604" y="17398"/>
                  </a:lnTo>
                  <a:lnTo>
                    <a:pt x="9570" y="17295"/>
                  </a:lnTo>
                  <a:lnTo>
                    <a:pt x="9468" y="17227"/>
                  </a:lnTo>
                  <a:lnTo>
                    <a:pt x="9399" y="17124"/>
                  </a:lnTo>
                  <a:lnTo>
                    <a:pt x="9297" y="17090"/>
                  </a:lnTo>
                  <a:lnTo>
                    <a:pt x="9160" y="17056"/>
                  </a:lnTo>
                  <a:lnTo>
                    <a:pt x="9058" y="17022"/>
                  </a:lnTo>
                  <a:close/>
                  <a:moveTo>
                    <a:pt x="14646" y="17026"/>
                  </a:moveTo>
                  <a:lnTo>
                    <a:pt x="14526" y="17056"/>
                  </a:lnTo>
                  <a:lnTo>
                    <a:pt x="14389" y="17090"/>
                  </a:lnTo>
                  <a:lnTo>
                    <a:pt x="14287" y="17124"/>
                  </a:lnTo>
                  <a:lnTo>
                    <a:pt x="14218" y="17227"/>
                  </a:lnTo>
                  <a:lnTo>
                    <a:pt x="14116" y="17295"/>
                  </a:lnTo>
                  <a:lnTo>
                    <a:pt x="14082" y="17398"/>
                  </a:lnTo>
                  <a:lnTo>
                    <a:pt x="14048" y="17534"/>
                  </a:lnTo>
                  <a:lnTo>
                    <a:pt x="14013" y="17671"/>
                  </a:lnTo>
                  <a:lnTo>
                    <a:pt x="14048" y="17774"/>
                  </a:lnTo>
                  <a:lnTo>
                    <a:pt x="14082" y="17910"/>
                  </a:lnTo>
                  <a:lnTo>
                    <a:pt x="14116" y="18013"/>
                  </a:lnTo>
                  <a:lnTo>
                    <a:pt x="14218" y="18081"/>
                  </a:lnTo>
                  <a:lnTo>
                    <a:pt x="14287" y="18184"/>
                  </a:lnTo>
                  <a:lnTo>
                    <a:pt x="14389" y="18218"/>
                  </a:lnTo>
                  <a:lnTo>
                    <a:pt x="14526" y="18252"/>
                  </a:lnTo>
                  <a:lnTo>
                    <a:pt x="14663" y="18286"/>
                  </a:lnTo>
                  <a:lnTo>
                    <a:pt x="14765" y="18252"/>
                  </a:lnTo>
                  <a:lnTo>
                    <a:pt x="14902" y="18218"/>
                  </a:lnTo>
                  <a:lnTo>
                    <a:pt x="15005" y="18184"/>
                  </a:lnTo>
                  <a:lnTo>
                    <a:pt x="15073" y="18081"/>
                  </a:lnTo>
                  <a:lnTo>
                    <a:pt x="15175" y="18013"/>
                  </a:lnTo>
                  <a:lnTo>
                    <a:pt x="15210" y="17910"/>
                  </a:lnTo>
                  <a:lnTo>
                    <a:pt x="15244" y="17774"/>
                  </a:lnTo>
                  <a:lnTo>
                    <a:pt x="15278" y="17671"/>
                  </a:lnTo>
                  <a:lnTo>
                    <a:pt x="15244" y="17534"/>
                  </a:lnTo>
                  <a:lnTo>
                    <a:pt x="15210" y="17398"/>
                  </a:lnTo>
                  <a:lnTo>
                    <a:pt x="15141" y="17295"/>
                  </a:lnTo>
                  <a:lnTo>
                    <a:pt x="15073" y="17227"/>
                  </a:lnTo>
                  <a:lnTo>
                    <a:pt x="15005" y="17124"/>
                  </a:lnTo>
                  <a:lnTo>
                    <a:pt x="14868" y="17090"/>
                  </a:lnTo>
                  <a:lnTo>
                    <a:pt x="14765" y="17056"/>
                  </a:lnTo>
                  <a:lnTo>
                    <a:pt x="14646" y="17026"/>
                  </a:lnTo>
                  <a:close/>
                  <a:moveTo>
                    <a:pt x="20234" y="17022"/>
                  </a:moveTo>
                  <a:lnTo>
                    <a:pt x="20131" y="17056"/>
                  </a:lnTo>
                  <a:lnTo>
                    <a:pt x="19995" y="17090"/>
                  </a:lnTo>
                  <a:lnTo>
                    <a:pt x="19892" y="17159"/>
                  </a:lnTo>
                  <a:lnTo>
                    <a:pt x="19824" y="17227"/>
                  </a:lnTo>
                  <a:lnTo>
                    <a:pt x="19721" y="17329"/>
                  </a:lnTo>
                  <a:lnTo>
                    <a:pt x="19687" y="17432"/>
                  </a:lnTo>
                  <a:lnTo>
                    <a:pt x="19653" y="17534"/>
                  </a:lnTo>
                  <a:lnTo>
                    <a:pt x="19619" y="17671"/>
                  </a:lnTo>
                  <a:lnTo>
                    <a:pt x="19653" y="17774"/>
                  </a:lnTo>
                  <a:lnTo>
                    <a:pt x="19687" y="17910"/>
                  </a:lnTo>
                  <a:lnTo>
                    <a:pt x="19755" y="18013"/>
                  </a:lnTo>
                  <a:lnTo>
                    <a:pt x="19824" y="18081"/>
                  </a:lnTo>
                  <a:lnTo>
                    <a:pt x="19926" y="18184"/>
                  </a:lnTo>
                  <a:lnTo>
                    <a:pt x="20029" y="18218"/>
                  </a:lnTo>
                  <a:lnTo>
                    <a:pt x="20131" y="18252"/>
                  </a:lnTo>
                  <a:lnTo>
                    <a:pt x="20268" y="18286"/>
                  </a:lnTo>
                  <a:lnTo>
                    <a:pt x="20371" y="18252"/>
                  </a:lnTo>
                  <a:lnTo>
                    <a:pt x="20507" y="18218"/>
                  </a:lnTo>
                  <a:lnTo>
                    <a:pt x="20610" y="18184"/>
                  </a:lnTo>
                  <a:lnTo>
                    <a:pt x="20712" y="18081"/>
                  </a:lnTo>
                  <a:lnTo>
                    <a:pt x="20781" y="18013"/>
                  </a:lnTo>
                  <a:lnTo>
                    <a:pt x="20815" y="17910"/>
                  </a:lnTo>
                  <a:lnTo>
                    <a:pt x="20849" y="17774"/>
                  </a:lnTo>
                  <a:lnTo>
                    <a:pt x="20883" y="17671"/>
                  </a:lnTo>
                  <a:lnTo>
                    <a:pt x="20849" y="17534"/>
                  </a:lnTo>
                  <a:lnTo>
                    <a:pt x="20815" y="17398"/>
                  </a:lnTo>
                  <a:lnTo>
                    <a:pt x="20781" y="17295"/>
                  </a:lnTo>
                  <a:lnTo>
                    <a:pt x="20678" y="17227"/>
                  </a:lnTo>
                  <a:lnTo>
                    <a:pt x="20610" y="17124"/>
                  </a:lnTo>
                  <a:lnTo>
                    <a:pt x="20507" y="17090"/>
                  </a:lnTo>
                  <a:lnTo>
                    <a:pt x="20371" y="17056"/>
                  </a:lnTo>
                  <a:lnTo>
                    <a:pt x="20268" y="17022"/>
                  </a:lnTo>
                  <a:close/>
                  <a:moveTo>
                    <a:pt x="6255" y="21533"/>
                  </a:moveTo>
                  <a:lnTo>
                    <a:pt x="6392" y="21568"/>
                  </a:lnTo>
                  <a:lnTo>
                    <a:pt x="6528" y="21636"/>
                  </a:lnTo>
                  <a:lnTo>
                    <a:pt x="6631" y="21773"/>
                  </a:lnTo>
                  <a:lnTo>
                    <a:pt x="6665" y="21944"/>
                  </a:lnTo>
                  <a:lnTo>
                    <a:pt x="6665" y="21978"/>
                  </a:lnTo>
                  <a:lnTo>
                    <a:pt x="6631" y="22114"/>
                  </a:lnTo>
                  <a:lnTo>
                    <a:pt x="6562" y="22251"/>
                  </a:lnTo>
                  <a:lnTo>
                    <a:pt x="6426" y="22354"/>
                  </a:lnTo>
                  <a:lnTo>
                    <a:pt x="6255" y="22388"/>
                  </a:lnTo>
                  <a:lnTo>
                    <a:pt x="6221" y="22388"/>
                  </a:lnTo>
                  <a:lnTo>
                    <a:pt x="6084" y="22354"/>
                  </a:lnTo>
                  <a:lnTo>
                    <a:pt x="5947" y="22251"/>
                  </a:lnTo>
                  <a:lnTo>
                    <a:pt x="5845" y="22114"/>
                  </a:lnTo>
                  <a:lnTo>
                    <a:pt x="5811" y="21978"/>
                  </a:lnTo>
                  <a:lnTo>
                    <a:pt x="5845" y="21807"/>
                  </a:lnTo>
                  <a:lnTo>
                    <a:pt x="5913" y="21670"/>
                  </a:lnTo>
                  <a:lnTo>
                    <a:pt x="6050" y="21568"/>
                  </a:lnTo>
                  <a:lnTo>
                    <a:pt x="6221" y="21533"/>
                  </a:lnTo>
                  <a:close/>
                  <a:moveTo>
                    <a:pt x="11860" y="21533"/>
                  </a:moveTo>
                  <a:lnTo>
                    <a:pt x="11997" y="21568"/>
                  </a:lnTo>
                  <a:lnTo>
                    <a:pt x="12134" y="21636"/>
                  </a:lnTo>
                  <a:lnTo>
                    <a:pt x="12236" y="21773"/>
                  </a:lnTo>
                  <a:lnTo>
                    <a:pt x="12270" y="21944"/>
                  </a:lnTo>
                  <a:lnTo>
                    <a:pt x="12270" y="21978"/>
                  </a:lnTo>
                  <a:lnTo>
                    <a:pt x="12236" y="22114"/>
                  </a:lnTo>
                  <a:lnTo>
                    <a:pt x="12134" y="22251"/>
                  </a:lnTo>
                  <a:lnTo>
                    <a:pt x="11997" y="22354"/>
                  </a:lnTo>
                  <a:lnTo>
                    <a:pt x="11860" y="22388"/>
                  </a:lnTo>
                  <a:lnTo>
                    <a:pt x="11689" y="22354"/>
                  </a:lnTo>
                  <a:lnTo>
                    <a:pt x="11553" y="22251"/>
                  </a:lnTo>
                  <a:lnTo>
                    <a:pt x="11450" y="22114"/>
                  </a:lnTo>
                  <a:lnTo>
                    <a:pt x="11416" y="21978"/>
                  </a:lnTo>
                  <a:lnTo>
                    <a:pt x="11450" y="21807"/>
                  </a:lnTo>
                  <a:lnTo>
                    <a:pt x="11553" y="21670"/>
                  </a:lnTo>
                  <a:lnTo>
                    <a:pt x="11689" y="21568"/>
                  </a:lnTo>
                  <a:lnTo>
                    <a:pt x="11860" y="21533"/>
                  </a:lnTo>
                  <a:close/>
                  <a:moveTo>
                    <a:pt x="17465" y="21533"/>
                  </a:moveTo>
                  <a:lnTo>
                    <a:pt x="17636" y="21568"/>
                  </a:lnTo>
                  <a:lnTo>
                    <a:pt x="17739" y="21636"/>
                  </a:lnTo>
                  <a:lnTo>
                    <a:pt x="17841" y="21773"/>
                  </a:lnTo>
                  <a:lnTo>
                    <a:pt x="17876" y="21944"/>
                  </a:lnTo>
                  <a:lnTo>
                    <a:pt x="17876" y="21978"/>
                  </a:lnTo>
                  <a:lnTo>
                    <a:pt x="17841" y="22114"/>
                  </a:lnTo>
                  <a:lnTo>
                    <a:pt x="17773" y="22251"/>
                  </a:lnTo>
                  <a:lnTo>
                    <a:pt x="17636" y="22354"/>
                  </a:lnTo>
                  <a:lnTo>
                    <a:pt x="17465" y="22388"/>
                  </a:lnTo>
                  <a:lnTo>
                    <a:pt x="17295" y="22354"/>
                  </a:lnTo>
                  <a:lnTo>
                    <a:pt x="17158" y="22251"/>
                  </a:lnTo>
                  <a:lnTo>
                    <a:pt x="17055" y="22114"/>
                  </a:lnTo>
                  <a:lnTo>
                    <a:pt x="17021" y="21944"/>
                  </a:lnTo>
                  <a:lnTo>
                    <a:pt x="17055" y="21773"/>
                  </a:lnTo>
                  <a:lnTo>
                    <a:pt x="17158" y="21636"/>
                  </a:lnTo>
                  <a:lnTo>
                    <a:pt x="17295" y="21568"/>
                  </a:lnTo>
                  <a:lnTo>
                    <a:pt x="17465" y="21533"/>
                  </a:lnTo>
                  <a:close/>
                  <a:moveTo>
                    <a:pt x="23071" y="21533"/>
                  </a:moveTo>
                  <a:lnTo>
                    <a:pt x="23242" y="21568"/>
                  </a:lnTo>
                  <a:lnTo>
                    <a:pt x="23378" y="21636"/>
                  </a:lnTo>
                  <a:lnTo>
                    <a:pt x="23447" y="21773"/>
                  </a:lnTo>
                  <a:lnTo>
                    <a:pt x="23481" y="21944"/>
                  </a:lnTo>
                  <a:lnTo>
                    <a:pt x="23481" y="21978"/>
                  </a:lnTo>
                  <a:lnTo>
                    <a:pt x="23447" y="22114"/>
                  </a:lnTo>
                  <a:lnTo>
                    <a:pt x="23378" y="22251"/>
                  </a:lnTo>
                  <a:lnTo>
                    <a:pt x="23242" y="22354"/>
                  </a:lnTo>
                  <a:lnTo>
                    <a:pt x="23071" y="22388"/>
                  </a:lnTo>
                  <a:lnTo>
                    <a:pt x="22900" y="22354"/>
                  </a:lnTo>
                  <a:lnTo>
                    <a:pt x="22763" y="22251"/>
                  </a:lnTo>
                  <a:lnTo>
                    <a:pt x="22661" y="22114"/>
                  </a:lnTo>
                  <a:lnTo>
                    <a:pt x="22626" y="21978"/>
                  </a:lnTo>
                  <a:lnTo>
                    <a:pt x="22661" y="21807"/>
                  </a:lnTo>
                  <a:lnTo>
                    <a:pt x="22763" y="21670"/>
                  </a:lnTo>
                  <a:lnTo>
                    <a:pt x="22900" y="21568"/>
                  </a:lnTo>
                  <a:lnTo>
                    <a:pt x="23071" y="21533"/>
                  </a:lnTo>
                  <a:close/>
                  <a:moveTo>
                    <a:pt x="6255" y="21328"/>
                  </a:moveTo>
                  <a:lnTo>
                    <a:pt x="6118" y="21363"/>
                  </a:lnTo>
                  <a:lnTo>
                    <a:pt x="6016" y="21397"/>
                  </a:lnTo>
                  <a:lnTo>
                    <a:pt x="5879" y="21431"/>
                  </a:lnTo>
                  <a:lnTo>
                    <a:pt x="5811" y="21533"/>
                  </a:lnTo>
                  <a:lnTo>
                    <a:pt x="5742" y="21602"/>
                  </a:lnTo>
                  <a:lnTo>
                    <a:pt x="5674" y="21704"/>
                  </a:lnTo>
                  <a:lnTo>
                    <a:pt x="5640" y="21841"/>
                  </a:lnTo>
                  <a:lnTo>
                    <a:pt x="5605" y="21944"/>
                  </a:lnTo>
                  <a:lnTo>
                    <a:pt x="5640" y="22080"/>
                  </a:lnTo>
                  <a:lnTo>
                    <a:pt x="5674" y="22183"/>
                  </a:lnTo>
                  <a:lnTo>
                    <a:pt x="5742" y="22285"/>
                  </a:lnTo>
                  <a:lnTo>
                    <a:pt x="5811" y="22388"/>
                  </a:lnTo>
                  <a:lnTo>
                    <a:pt x="5879" y="22456"/>
                  </a:lnTo>
                  <a:lnTo>
                    <a:pt x="5981" y="22525"/>
                  </a:lnTo>
                  <a:lnTo>
                    <a:pt x="6118" y="22559"/>
                  </a:lnTo>
                  <a:lnTo>
                    <a:pt x="6255" y="22593"/>
                  </a:lnTo>
                  <a:lnTo>
                    <a:pt x="6357" y="22559"/>
                  </a:lnTo>
                  <a:lnTo>
                    <a:pt x="6494" y="22525"/>
                  </a:lnTo>
                  <a:lnTo>
                    <a:pt x="6597" y="22456"/>
                  </a:lnTo>
                  <a:lnTo>
                    <a:pt x="6665" y="22388"/>
                  </a:lnTo>
                  <a:lnTo>
                    <a:pt x="6768" y="22320"/>
                  </a:lnTo>
                  <a:lnTo>
                    <a:pt x="6802" y="22217"/>
                  </a:lnTo>
                  <a:lnTo>
                    <a:pt x="6836" y="22080"/>
                  </a:lnTo>
                  <a:lnTo>
                    <a:pt x="6870" y="21978"/>
                  </a:lnTo>
                  <a:lnTo>
                    <a:pt x="6836" y="21841"/>
                  </a:lnTo>
                  <a:lnTo>
                    <a:pt x="6802" y="21704"/>
                  </a:lnTo>
                  <a:lnTo>
                    <a:pt x="6768" y="21602"/>
                  </a:lnTo>
                  <a:lnTo>
                    <a:pt x="6665" y="21533"/>
                  </a:lnTo>
                  <a:lnTo>
                    <a:pt x="6597" y="21431"/>
                  </a:lnTo>
                  <a:lnTo>
                    <a:pt x="6494" y="21397"/>
                  </a:lnTo>
                  <a:lnTo>
                    <a:pt x="6357" y="21363"/>
                  </a:lnTo>
                  <a:lnTo>
                    <a:pt x="6255" y="21328"/>
                  </a:lnTo>
                  <a:close/>
                  <a:moveTo>
                    <a:pt x="11860" y="21328"/>
                  </a:moveTo>
                  <a:lnTo>
                    <a:pt x="11723" y="21363"/>
                  </a:lnTo>
                  <a:lnTo>
                    <a:pt x="11621" y="21397"/>
                  </a:lnTo>
                  <a:lnTo>
                    <a:pt x="11518" y="21431"/>
                  </a:lnTo>
                  <a:lnTo>
                    <a:pt x="11416" y="21533"/>
                  </a:lnTo>
                  <a:lnTo>
                    <a:pt x="11347" y="21602"/>
                  </a:lnTo>
                  <a:lnTo>
                    <a:pt x="11279" y="21704"/>
                  </a:lnTo>
                  <a:lnTo>
                    <a:pt x="11245" y="21841"/>
                  </a:lnTo>
                  <a:lnTo>
                    <a:pt x="11245" y="21944"/>
                  </a:lnTo>
                  <a:lnTo>
                    <a:pt x="11245" y="22080"/>
                  </a:lnTo>
                  <a:lnTo>
                    <a:pt x="11279" y="22183"/>
                  </a:lnTo>
                  <a:lnTo>
                    <a:pt x="11347" y="22320"/>
                  </a:lnTo>
                  <a:lnTo>
                    <a:pt x="11416" y="22388"/>
                  </a:lnTo>
                  <a:lnTo>
                    <a:pt x="11518" y="22456"/>
                  </a:lnTo>
                  <a:lnTo>
                    <a:pt x="11621" y="22525"/>
                  </a:lnTo>
                  <a:lnTo>
                    <a:pt x="11723" y="22559"/>
                  </a:lnTo>
                  <a:lnTo>
                    <a:pt x="11860" y="22593"/>
                  </a:lnTo>
                  <a:lnTo>
                    <a:pt x="11963" y="22559"/>
                  </a:lnTo>
                  <a:lnTo>
                    <a:pt x="12099" y="22525"/>
                  </a:lnTo>
                  <a:lnTo>
                    <a:pt x="12202" y="22456"/>
                  </a:lnTo>
                  <a:lnTo>
                    <a:pt x="12304" y="22388"/>
                  </a:lnTo>
                  <a:lnTo>
                    <a:pt x="12373" y="22320"/>
                  </a:lnTo>
                  <a:lnTo>
                    <a:pt x="12407" y="22217"/>
                  </a:lnTo>
                  <a:lnTo>
                    <a:pt x="12475" y="22080"/>
                  </a:lnTo>
                  <a:lnTo>
                    <a:pt x="12475" y="21978"/>
                  </a:lnTo>
                  <a:lnTo>
                    <a:pt x="12475" y="21841"/>
                  </a:lnTo>
                  <a:lnTo>
                    <a:pt x="12441" y="21704"/>
                  </a:lnTo>
                  <a:lnTo>
                    <a:pt x="12373" y="21602"/>
                  </a:lnTo>
                  <a:lnTo>
                    <a:pt x="12304" y="21533"/>
                  </a:lnTo>
                  <a:lnTo>
                    <a:pt x="12202" y="21431"/>
                  </a:lnTo>
                  <a:lnTo>
                    <a:pt x="12099" y="21397"/>
                  </a:lnTo>
                  <a:lnTo>
                    <a:pt x="11963" y="21363"/>
                  </a:lnTo>
                  <a:lnTo>
                    <a:pt x="11860" y="21328"/>
                  </a:lnTo>
                  <a:close/>
                  <a:moveTo>
                    <a:pt x="17465" y="21328"/>
                  </a:moveTo>
                  <a:lnTo>
                    <a:pt x="17329" y="21363"/>
                  </a:lnTo>
                  <a:lnTo>
                    <a:pt x="17226" y="21397"/>
                  </a:lnTo>
                  <a:lnTo>
                    <a:pt x="17089" y="21431"/>
                  </a:lnTo>
                  <a:lnTo>
                    <a:pt x="17021" y="21533"/>
                  </a:lnTo>
                  <a:lnTo>
                    <a:pt x="16953" y="21602"/>
                  </a:lnTo>
                  <a:lnTo>
                    <a:pt x="16884" y="21704"/>
                  </a:lnTo>
                  <a:lnTo>
                    <a:pt x="16850" y="21841"/>
                  </a:lnTo>
                  <a:lnTo>
                    <a:pt x="16850" y="21978"/>
                  </a:lnTo>
                  <a:lnTo>
                    <a:pt x="16850" y="22080"/>
                  </a:lnTo>
                  <a:lnTo>
                    <a:pt x="16884" y="22217"/>
                  </a:lnTo>
                  <a:lnTo>
                    <a:pt x="16953" y="22320"/>
                  </a:lnTo>
                  <a:lnTo>
                    <a:pt x="17021" y="22388"/>
                  </a:lnTo>
                  <a:lnTo>
                    <a:pt x="17124" y="22456"/>
                  </a:lnTo>
                  <a:lnTo>
                    <a:pt x="17226" y="22525"/>
                  </a:lnTo>
                  <a:lnTo>
                    <a:pt x="17329" y="22559"/>
                  </a:lnTo>
                  <a:lnTo>
                    <a:pt x="17465" y="22593"/>
                  </a:lnTo>
                  <a:lnTo>
                    <a:pt x="17602" y="22559"/>
                  </a:lnTo>
                  <a:lnTo>
                    <a:pt x="17705" y="22525"/>
                  </a:lnTo>
                  <a:lnTo>
                    <a:pt x="17807" y="22456"/>
                  </a:lnTo>
                  <a:lnTo>
                    <a:pt x="17910" y="22388"/>
                  </a:lnTo>
                  <a:lnTo>
                    <a:pt x="17978" y="22320"/>
                  </a:lnTo>
                  <a:lnTo>
                    <a:pt x="18012" y="22183"/>
                  </a:lnTo>
                  <a:lnTo>
                    <a:pt x="18081" y="22080"/>
                  </a:lnTo>
                  <a:lnTo>
                    <a:pt x="18081" y="21978"/>
                  </a:lnTo>
                  <a:lnTo>
                    <a:pt x="18081" y="21841"/>
                  </a:lnTo>
                  <a:lnTo>
                    <a:pt x="18046" y="21704"/>
                  </a:lnTo>
                  <a:lnTo>
                    <a:pt x="17978" y="21602"/>
                  </a:lnTo>
                  <a:lnTo>
                    <a:pt x="17910" y="21533"/>
                  </a:lnTo>
                  <a:lnTo>
                    <a:pt x="17807" y="21431"/>
                  </a:lnTo>
                  <a:lnTo>
                    <a:pt x="17705" y="21397"/>
                  </a:lnTo>
                  <a:lnTo>
                    <a:pt x="17602" y="21363"/>
                  </a:lnTo>
                  <a:lnTo>
                    <a:pt x="17465" y="21328"/>
                  </a:lnTo>
                  <a:close/>
                  <a:moveTo>
                    <a:pt x="23071" y="21328"/>
                  </a:moveTo>
                  <a:lnTo>
                    <a:pt x="22934" y="21363"/>
                  </a:lnTo>
                  <a:lnTo>
                    <a:pt x="22832" y="21397"/>
                  </a:lnTo>
                  <a:lnTo>
                    <a:pt x="22729" y="21431"/>
                  </a:lnTo>
                  <a:lnTo>
                    <a:pt x="22626" y="21533"/>
                  </a:lnTo>
                  <a:lnTo>
                    <a:pt x="22558" y="21602"/>
                  </a:lnTo>
                  <a:lnTo>
                    <a:pt x="22490" y="21704"/>
                  </a:lnTo>
                  <a:lnTo>
                    <a:pt x="22456" y="21841"/>
                  </a:lnTo>
                  <a:lnTo>
                    <a:pt x="22456" y="21944"/>
                  </a:lnTo>
                  <a:lnTo>
                    <a:pt x="22456" y="22080"/>
                  </a:lnTo>
                  <a:lnTo>
                    <a:pt x="22490" y="22183"/>
                  </a:lnTo>
                  <a:lnTo>
                    <a:pt x="22558" y="22320"/>
                  </a:lnTo>
                  <a:lnTo>
                    <a:pt x="22626" y="22388"/>
                  </a:lnTo>
                  <a:lnTo>
                    <a:pt x="22729" y="22456"/>
                  </a:lnTo>
                  <a:lnTo>
                    <a:pt x="22832" y="22525"/>
                  </a:lnTo>
                  <a:lnTo>
                    <a:pt x="22934" y="22559"/>
                  </a:lnTo>
                  <a:lnTo>
                    <a:pt x="23071" y="22593"/>
                  </a:lnTo>
                  <a:lnTo>
                    <a:pt x="23207" y="22559"/>
                  </a:lnTo>
                  <a:lnTo>
                    <a:pt x="23310" y="22525"/>
                  </a:lnTo>
                  <a:lnTo>
                    <a:pt x="23413" y="22456"/>
                  </a:lnTo>
                  <a:lnTo>
                    <a:pt x="23515" y="22388"/>
                  </a:lnTo>
                  <a:lnTo>
                    <a:pt x="23583" y="22320"/>
                  </a:lnTo>
                  <a:lnTo>
                    <a:pt x="23652" y="22217"/>
                  </a:lnTo>
                  <a:lnTo>
                    <a:pt x="23686" y="22080"/>
                  </a:lnTo>
                  <a:lnTo>
                    <a:pt x="23686" y="21978"/>
                  </a:lnTo>
                  <a:lnTo>
                    <a:pt x="23686" y="21841"/>
                  </a:lnTo>
                  <a:lnTo>
                    <a:pt x="23652" y="21704"/>
                  </a:lnTo>
                  <a:lnTo>
                    <a:pt x="23583" y="21602"/>
                  </a:lnTo>
                  <a:lnTo>
                    <a:pt x="23515" y="21533"/>
                  </a:lnTo>
                  <a:lnTo>
                    <a:pt x="23413" y="21431"/>
                  </a:lnTo>
                  <a:lnTo>
                    <a:pt x="23310" y="21397"/>
                  </a:lnTo>
                  <a:lnTo>
                    <a:pt x="23173" y="21363"/>
                  </a:lnTo>
                  <a:lnTo>
                    <a:pt x="23071" y="21328"/>
                  </a:lnTo>
                  <a:close/>
                  <a:moveTo>
                    <a:pt x="20234" y="25532"/>
                  </a:moveTo>
                  <a:lnTo>
                    <a:pt x="20131" y="25567"/>
                  </a:lnTo>
                  <a:lnTo>
                    <a:pt x="19995" y="25601"/>
                  </a:lnTo>
                  <a:lnTo>
                    <a:pt x="19892" y="25669"/>
                  </a:lnTo>
                  <a:lnTo>
                    <a:pt x="19824" y="25737"/>
                  </a:lnTo>
                  <a:lnTo>
                    <a:pt x="19721" y="25840"/>
                  </a:lnTo>
                  <a:lnTo>
                    <a:pt x="19687" y="25942"/>
                  </a:lnTo>
                  <a:lnTo>
                    <a:pt x="19653" y="26045"/>
                  </a:lnTo>
                  <a:lnTo>
                    <a:pt x="19619" y="26182"/>
                  </a:lnTo>
                  <a:lnTo>
                    <a:pt x="19653" y="26353"/>
                  </a:lnTo>
                  <a:lnTo>
                    <a:pt x="19824" y="26216"/>
                  </a:lnTo>
                  <a:lnTo>
                    <a:pt x="19824" y="26182"/>
                  </a:lnTo>
                  <a:lnTo>
                    <a:pt x="19858" y="26011"/>
                  </a:lnTo>
                  <a:lnTo>
                    <a:pt x="19960" y="25874"/>
                  </a:lnTo>
                  <a:lnTo>
                    <a:pt x="20097" y="25772"/>
                  </a:lnTo>
                  <a:lnTo>
                    <a:pt x="20234" y="25737"/>
                  </a:lnTo>
                  <a:lnTo>
                    <a:pt x="20268" y="25737"/>
                  </a:lnTo>
                  <a:lnTo>
                    <a:pt x="20405" y="25772"/>
                  </a:lnTo>
                  <a:lnTo>
                    <a:pt x="20576" y="25669"/>
                  </a:lnTo>
                  <a:lnTo>
                    <a:pt x="20576" y="25635"/>
                  </a:lnTo>
                  <a:lnTo>
                    <a:pt x="20439" y="25567"/>
                  </a:lnTo>
                  <a:lnTo>
                    <a:pt x="20268" y="25532"/>
                  </a:lnTo>
                  <a:close/>
                  <a:moveTo>
                    <a:pt x="3486" y="25806"/>
                  </a:moveTo>
                  <a:lnTo>
                    <a:pt x="3623" y="25840"/>
                  </a:lnTo>
                  <a:lnTo>
                    <a:pt x="3726" y="25908"/>
                  </a:lnTo>
                  <a:lnTo>
                    <a:pt x="3794" y="26045"/>
                  </a:lnTo>
                  <a:lnTo>
                    <a:pt x="3862" y="26182"/>
                  </a:lnTo>
                  <a:lnTo>
                    <a:pt x="3828" y="26353"/>
                  </a:lnTo>
                  <a:lnTo>
                    <a:pt x="3726" y="26489"/>
                  </a:lnTo>
                  <a:lnTo>
                    <a:pt x="3589" y="26558"/>
                  </a:lnTo>
                  <a:lnTo>
                    <a:pt x="3418" y="26592"/>
                  </a:lnTo>
                  <a:lnTo>
                    <a:pt x="3247" y="26558"/>
                  </a:lnTo>
                  <a:lnTo>
                    <a:pt x="3110" y="26455"/>
                  </a:lnTo>
                  <a:lnTo>
                    <a:pt x="3042" y="26353"/>
                  </a:lnTo>
                  <a:lnTo>
                    <a:pt x="3008" y="26182"/>
                  </a:lnTo>
                  <a:lnTo>
                    <a:pt x="3042" y="26011"/>
                  </a:lnTo>
                  <a:lnTo>
                    <a:pt x="3145" y="25908"/>
                  </a:lnTo>
                  <a:lnTo>
                    <a:pt x="3281" y="25806"/>
                  </a:lnTo>
                  <a:close/>
                  <a:moveTo>
                    <a:pt x="9058" y="25737"/>
                  </a:moveTo>
                  <a:lnTo>
                    <a:pt x="9194" y="25772"/>
                  </a:lnTo>
                  <a:lnTo>
                    <a:pt x="9331" y="25874"/>
                  </a:lnTo>
                  <a:lnTo>
                    <a:pt x="9433" y="26011"/>
                  </a:lnTo>
                  <a:lnTo>
                    <a:pt x="9468" y="26148"/>
                  </a:lnTo>
                  <a:lnTo>
                    <a:pt x="9468" y="26182"/>
                  </a:lnTo>
                  <a:lnTo>
                    <a:pt x="9433" y="26353"/>
                  </a:lnTo>
                  <a:lnTo>
                    <a:pt x="9331" y="26455"/>
                  </a:lnTo>
                  <a:lnTo>
                    <a:pt x="9194" y="26558"/>
                  </a:lnTo>
                  <a:lnTo>
                    <a:pt x="9058" y="26592"/>
                  </a:lnTo>
                  <a:lnTo>
                    <a:pt x="9023" y="26592"/>
                  </a:lnTo>
                  <a:lnTo>
                    <a:pt x="8887" y="26558"/>
                  </a:lnTo>
                  <a:lnTo>
                    <a:pt x="8750" y="26455"/>
                  </a:lnTo>
                  <a:lnTo>
                    <a:pt x="8647" y="26353"/>
                  </a:lnTo>
                  <a:lnTo>
                    <a:pt x="8613" y="26182"/>
                  </a:lnTo>
                  <a:lnTo>
                    <a:pt x="8647" y="26011"/>
                  </a:lnTo>
                  <a:lnTo>
                    <a:pt x="8716" y="25874"/>
                  </a:lnTo>
                  <a:lnTo>
                    <a:pt x="8852" y="25772"/>
                  </a:lnTo>
                  <a:lnTo>
                    <a:pt x="9023" y="25737"/>
                  </a:lnTo>
                  <a:close/>
                  <a:moveTo>
                    <a:pt x="14697" y="25806"/>
                  </a:moveTo>
                  <a:lnTo>
                    <a:pt x="14834" y="25840"/>
                  </a:lnTo>
                  <a:lnTo>
                    <a:pt x="14936" y="25908"/>
                  </a:lnTo>
                  <a:lnTo>
                    <a:pt x="15039" y="26045"/>
                  </a:lnTo>
                  <a:lnTo>
                    <a:pt x="15073" y="26182"/>
                  </a:lnTo>
                  <a:lnTo>
                    <a:pt x="15039" y="26353"/>
                  </a:lnTo>
                  <a:lnTo>
                    <a:pt x="14936" y="26489"/>
                  </a:lnTo>
                  <a:lnTo>
                    <a:pt x="14800" y="26558"/>
                  </a:lnTo>
                  <a:lnTo>
                    <a:pt x="14663" y="26592"/>
                  </a:lnTo>
                  <a:lnTo>
                    <a:pt x="14492" y="26558"/>
                  </a:lnTo>
                  <a:lnTo>
                    <a:pt x="14355" y="26455"/>
                  </a:lnTo>
                  <a:lnTo>
                    <a:pt x="14253" y="26353"/>
                  </a:lnTo>
                  <a:lnTo>
                    <a:pt x="14218" y="26182"/>
                  </a:lnTo>
                  <a:lnTo>
                    <a:pt x="14253" y="26011"/>
                  </a:lnTo>
                  <a:lnTo>
                    <a:pt x="14355" y="25908"/>
                  </a:lnTo>
                  <a:lnTo>
                    <a:pt x="14492" y="25806"/>
                  </a:lnTo>
                  <a:close/>
                  <a:moveTo>
                    <a:pt x="3418" y="25532"/>
                  </a:moveTo>
                  <a:lnTo>
                    <a:pt x="3281" y="25567"/>
                  </a:lnTo>
                  <a:lnTo>
                    <a:pt x="3179" y="25601"/>
                  </a:lnTo>
                  <a:lnTo>
                    <a:pt x="3076" y="25669"/>
                  </a:lnTo>
                  <a:lnTo>
                    <a:pt x="2974" y="25737"/>
                  </a:lnTo>
                  <a:lnTo>
                    <a:pt x="2905" y="25806"/>
                  </a:lnTo>
                  <a:lnTo>
                    <a:pt x="2837" y="25942"/>
                  </a:lnTo>
                  <a:lnTo>
                    <a:pt x="2803" y="26045"/>
                  </a:lnTo>
                  <a:lnTo>
                    <a:pt x="2803" y="26182"/>
                  </a:lnTo>
                  <a:lnTo>
                    <a:pt x="2803" y="26284"/>
                  </a:lnTo>
                  <a:lnTo>
                    <a:pt x="2837" y="26421"/>
                  </a:lnTo>
                  <a:lnTo>
                    <a:pt x="2905" y="26524"/>
                  </a:lnTo>
                  <a:lnTo>
                    <a:pt x="2974" y="26592"/>
                  </a:lnTo>
                  <a:lnTo>
                    <a:pt x="3076" y="26694"/>
                  </a:lnTo>
                  <a:lnTo>
                    <a:pt x="3179" y="26729"/>
                  </a:lnTo>
                  <a:lnTo>
                    <a:pt x="3281" y="26763"/>
                  </a:lnTo>
                  <a:lnTo>
                    <a:pt x="3418" y="26797"/>
                  </a:lnTo>
                  <a:lnTo>
                    <a:pt x="3555" y="26763"/>
                  </a:lnTo>
                  <a:lnTo>
                    <a:pt x="3657" y="26729"/>
                  </a:lnTo>
                  <a:lnTo>
                    <a:pt x="3760" y="26694"/>
                  </a:lnTo>
                  <a:lnTo>
                    <a:pt x="3862" y="26626"/>
                  </a:lnTo>
                  <a:lnTo>
                    <a:pt x="3931" y="26524"/>
                  </a:lnTo>
                  <a:lnTo>
                    <a:pt x="3999" y="26421"/>
                  </a:lnTo>
                  <a:lnTo>
                    <a:pt x="4033" y="26284"/>
                  </a:lnTo>
                  <a:lnTo>
                    <a:pt x="4033" y="26182"/>
                  </a:lnTo>
                  <a:lnTo>
                    <a:pt x="4033" y="26045"/>
                  </a:lnTo>
                  <a:lnTo>
                    <a:pt x="3999" y="25942"/>
                  </a:lnTo>
                  <a:lnTo>
                    <a:pt x="3931" y="25840"/>
                  </a:lnTo>
                  <a:lnTo>
                    <a:pt x="3862" y="25737"/>
                  </a:lnTo>
                  <a:lnTo>
                    <a:pt x="3760" y="25669"/>
                  </a:lnTo>
                  <a:lnTo>
                    <a:pt x="3657" y="25601"/>
                  </a:lnTo>
                  <a:lnTo>
                    <a:pt x="3555" y="25567"/>
                  </a:lnTo>
                  <a:lnTo>
                    <a:pt x="3418" y="25532"/>
                  </a:lnTo>
                  <a:close/>
                  <a:moveTo>
                    <a:pt x="9023" y="25532"/>
                  </a:moveTo>
                  <a:lnTo>
                    <a:pt x="8921" y="25567"/>
                  </a:lnTo>
                  <a:lnTo>
                    <a:pt x="8784" y="25601"/>
                  </a:lnTo>
                  <a:lnTo>
                    <a:pt x="8682" y="25669"/>
                  </a:lnTo>
                  <a:lnTo>
                    <a:pt x="8613" y="25737"/>
                  </a:lnTo>
                  <a:lnTo>
                    <a:pt x="8511" y="25840"/>
                  </a:lnTo>
                  <a:lnTo>
                    <a:pt x="8476" y="25942"/>
                  </a:lnTo>
                  <a:lnTo>
                    <a:pt x="8442" y="26045"/>
                  </a:lnTo>
                  <a:lnTo>
                    <a:pt x="8408" y="26182"/>
                  </a:lnTo>
                  <a:lnTo>
                    <a:pt x="8442" y="26284"/>
                  </a:lnTo>
                  <a:lnTo>
                    <a:pt x="8476" y="26421"/>
                  </a:lnTo>
                  <a:lnTo>
                    <a:pt x="8545" y="26524"/>
                  </a:lnTo>
                  <a:lnTo>
                    <a:pt x="8613" y="26626"/>
                  </a:lnTo>
                  <a:lnTo>
                    <a:pt x="8682" y="26694"/>
                  </a:lnTo>
                  <a:lnTo>
                    <a:pt x="8784" y="26729"/>
                  </a:lnTo>
                  <a:lnTo>
                    <a:pt x="8921" y="26763"/>
                  </a:lnTo>
                  <a:lnTo>
                    <a:pt x="9058" y="26797"/>
                  </a:lnTo>
                  <a:lnTo>
                    <a:pt x="9160" y="26763"/>
                  </a:lnTo>
                  <a:lnTo>
                    <a:pt x="9297" y="26729"/>
                  </a:lnTo>
                  <a:lnTo>
                    <a:pt x="9399" y="26694"/>
                  </a:lnTo>
                  <a:lnTo>
                    <a:pt x="9468" y="26592"/>
                  </a:lnTo>
                  <a:lnTo>
                    <a:pt x="9570" y="26524"/>
                  </a:lnTo>
                  <a:lnTo>
                    <a:pt x="9604" y="26421"/>
                  </a:lnTo>
                  <a:lnTo>
                    <a:pt x="9639" y="26284"/>
                  </a:lnTo>
                  <a:lnTo>
                    <a:pt x="9673" y="26182"/>
                  </a:lnTo>
                  <a:lnTo>
                    <a:pt x="9639" y="26045"/>
                  </a:lnTo>
                  <a:lnTo>
                    <a:pt x="9604" y="25942"/>
                  </a:lnTo>
                  <a:lnTo>
                    <a:pt x="9570" y="25840"/>
                  </a:lnTo>
                  <a:lnTo>
                    <a:pt x="9468" y="25737"/>
                  </a:lnTo>
                  <a:lnTo>
                    <a:pt x="9399" y="25669"/>
                  </a:lnTo>
                  <a:lnTo>
                    <a:pt x="9297" y="25601"/>
                  </a:lnTo>
                  <a:lnTo>
                    <a:pt x="9160" y="25567"/>
                  </a:lnTo>
                  <a:lnTo>
                    <a:pt x="9058" y="25532"/>
                  </a:lnTo>
                  <a:close/>
                  <a:moveTo>
                    <a:pt x="14629" y="25532"/>
                  </a:moveTo>
                  <a:lnTo>
                    <a:pt x="14526" y="25567"/>
                  </a:lnTo>
                  <a:lnTo>
                    <a:pt x="14389" y="25601"/>
                  </a:lnTo>
                  <a:lnTo>
                    <a:pt x="14287" y="25669"/>
                  </a:lnTo>
                  <a:lnTo>
                    <a:pt x="14218" y="25737"/>
                  </a:lnTo>
                  <a:lnTo>
                    <a:pt x="14116" y="25806"/>
                  </a:lnTo>
                  <a:lnTo>
                    <a:pt x="14082" y="25942"/>
                  </a:lnTo>
                  <a:lnTo>
                    <a:pt x="14048" y="26045"/>
                  </a:lnTo>
                  <a:lnTo>
                    <a:pt x="14013" y="26182"/>
                  </a:lnTo>
                  <a:lnTo>
                    <a:pt x="14048" y="26284"/>
                  </a:lnTo>
                  <a:lnTo>
                    <a:pt x="14082" y="26421"/>
                  </a:lnTo>
                  <a:lnTo>
                    <a:pt x="14116" y="26524"/>
                  </a:lnTo>
                  <a:lnTo>
                    <a:pt x="14218" y="26592"/>
                  </a:lnTo>
                  <a:lnTo>
                    <a:pt x="14287" y="26694"/>
                  </a:lnTo>
                  <a:lnTo>
                    <a:pt x="14389" y="26729"/>
                  </a:lnTo>
                  <a:lnTo>
                    <a:pt x="14526" y="26763"/>
                  </a:lnTo>
                  <a:lnTo>
                    <a:pt x="14663" y="26797"/>
                  </a:lnTo>
                  <a:lnTo>
                    <a:pt x="14765" y="26763"/>
                  </a:lnTo>
                  <a:lnTo>
                    <a:pt x="14902" y="26729"/>
                  </a:lnTo>
                  <a:lnTo>
                    <a:pt x="15005" y="26694"/>
                  </a:lnTo>
                  <a:lnTo>
                    <a:pt x="15073" y="26626"/>
                  </a:lnTo>
                  <a:lnTo>
                    <a:pt x="15175" y="26524"/>
                  </a:lnTo>
                  <a:lnTo>
                    <a:pt x="15210" y="26421"/>
                  </a:lnTo>
                  <a:lnTo>
                    <a:pt x="15244" y="26284"/>
                  </a:lnTo>
                  <a:lnTo>
                    <a:pt x="15278" y="26182"/>
                  </a:lnTo>
                  <a:lnTo>
                    <a:pt x="15244" y="26045"/>
                  </a:lnTo>
                  <a:lnTo>
                    <a:pt x="15210" y="25942"/>
                  </a:lnTo>
                  <a:lnTo>
                    <a:pt x="15175" y="25840"/>
                  </a:lnTo>
                  <a:lnTo>
                    <a:pt x="15073" y="25737"/>
                  </a:lnTo>
                  <a:lnTo>
                    <a:pt x="15005" y="25669"/>
                  </a:lnTo>
                  <a:lnTo>
                    <a:pt x="14902" y="25601"/>
                  </a:lnTo>
                  <a:lnTo>
                    <a:pt x="14765" y="25567"/>
                  </a:lnTo>
                  <a:lnTo>
                    <a:pt x="14629" y="25532"/>
                  </a:lnTo>
                  <a:close/>
                  <a:moveTo>
                    <a:pt x="11826" y="29839"/>
                  </a:moveTo>
                  <a:lnTo>
                    <a:pt x="11843" y="29843"/>
                  </a:lnTo>
                  <a:lnTo>
                    <a:pt x="11843" y="29843"/>
                  </a:lnTo>
                  <a:lnTo>
                    <a:pt x="11860" y="29839"/>
                  </a:lnTo>
                  <a:close/>
                  <a:moveTo>
                    <a:pt x="11860" y="30044"/>
                  </a:moveTo>
                  <a:lnTo>
                    <a:pt x="11997" y="30078"/>
                  </a:lnTo>
                  <a:lnTo>
                    <a:pt x="12134" y="30181"/>
                  </a:lnTo>
                  <a:lnTo>
                    <a:pt x="12236" y="30317"/>
                  </a:lnTo>
                  <a:lnTo>
                    <a:pt x="12270" y="30488"/>
                  </a:lnTo>
                  <a:lnTo>
                    <a:pt x="12236" y="30625"/>
                  </a:lnTo>
                  <a:lnTo>
                    <a:pt x="12134" y="30762"/>
                  </a:lnTo>
                  <a:lnTo>
                    <a:pt x="11997" y="30864"/>
                  </a:lnTo>
                  <a:lnTo>
                    <a:pt x="11843" y="30895"/>
                  </a:lnTo>
                  <a:lnTo>
                    <a:pt x="11843" y="30895"/>
                  </a:lnTo>
                  <a:lnTo>
                    <a:pt x="11689" y="30864"/>
                  </a:lnTo>
                  <a:lnTo>
                    <a:pt x="11553" y="30762"/>
                  </a:lnTo>
                  <a:lnTo>
                    <a:pt x="11450" y="30625"/>
                  </a:lnTo>
                  <a:lnTo>
                    <a:pt x="11416" y="30488"/>
                  </a:lnTo>
                  <a:lnTo>
                    <a:pt x="11450" y="30317"/>
                  </a:lnTo>
                  <a:lnTo>
                    <a:pt x="11553" y="30181"/>
                  </a:lnTo>
                  <a:lnTo>
                    <a:pt x="11689" y="30078"/>
                  </a:lnTo>
                  <a:lnTo>
                    <a:pt x="11860" y="30044"/>
                  </a:lnTo>
                  <a:close/>
                  <a:moveTo>
                    <a:pt x="6221" y="30044"/>
                  </a:moveTo>
                  <a:lnTo>
                    <a:pt x="6392" y="30078"/>
                  </a:lnTo>
                  <a:lnTo>
                    <a:pt x="6528" y="30181"/>
                  </a:lnTo>
                  <a:lnTo>
                    <a:pt x="6631" y="30317"/>
                  </a:lnTo>
                  <a:lnTo>
                    <a:pt x="6665" y="30454"/>
                  </a:lnTo>
                  <a:lnTo>
                    <a:pt x="6665" y="30488"/>
                  </a:lnTo>
                  <a:lnTo>
                    <a:pt x="6631" y="30625"/>
                  </a:lnTo>
                  <a:lnTo>
                    <a:pt x="6528" y="30762"/>
                  </a:lnTo>
                  <a:lnTo>
                    <a:pt x="6392" y="30864"/>
                  </a:lnTo>
                  <a:lnTo>
                    <a:pt x="6255" y="30898"/>
                  </a:lnTo>
                  <a:lnTo>
                    <a:pt x="6221" y="30898"/>
                  </a:lnTo>
                  <a:lnTo>
                    <a:pt x="6084" y="30864"/>
                  </a:lnTo>
                  <a:lnTo>
                    <a:pt x="5947" y="30762"/>
                  </a:lnTo>
                  <a:lnTo>
                    <a:pt x="5845" y="30659"/>
                  </a:lnTo>
                  <a:lnTo>
                    <a:pt x="5811" y="30488"/>
                  </a:lnTo>
                  <a:lnTo>
                    <a:pt x="5845" y="30317"/>
                  </a:lnTo>
                  <a:lnTo>
                    <a:pt x="5947" y="30181"/>
                  </a:lnTo>
                  <a:lnTo>
                    <a:pt x="6050" y="30078"/>
                  </a:lnTo>
                  <a:lnTo>
                    <a:pt x="6221" y="30044"/>
                  </a:lnTo>
                  <a:close/>
                  <a:moveTo>
                    <a:pt x="1094" y="30044"/>
                  </a:moveTo>
                  <a:lnTo>
                    <a:pt x="991" y="30283"/>
                  </a:lnTo>
                  <a:lnTo>
                    <a:pt x="1026" y="30386"/>
                  </a:lnTo>
                  <a:lnTo>
                    <a:pt x="1060" y="30488"/>
                  </a:lnTo>
                  <a:lnTo>
                    <a:pt x="1026" y="30591"/>
                  </a:lnTo>
                  <a:lnTo>
                    <a:pt x="991" y="30693"/>
                  </a:lnTo>
                  <a:lnTo>
                    <a:pt x="889" y="30796"/>
                  </a:lnTo>
                  <a:lnTo>
                    <a:pt x="786" y="30864"/>
                  </a:lnTo>
                  <a:lnTo>
                    <a:pt x="718" y="31069"/>
                  </a:lnTo>
                  <a:lnTo>
                    <a:pt x="820" y="31069"/>
                  </a:lnTo>
                  <a:lnTo>
                    <a:pt x="923" y="31001"/>
                  </a:lnTo>
                  <a:lnTo>
                    <a:pt x="1094" y="30898"/>
                  </a:lnTo>
                  <a:lnTo>
                    <a:pt x="1196" y="30693"/>
                  </a:lnTo>
                  <a:lnTo>
                    <a:pt x="1231" y="30591"/>
                  </a:lnTo>
                  <a:lnTo>
                    <a:pt x="1265" y="30454"/>
                  </a:lnTo>
                  <a:lnTo>
                    <a:pt x="1231" y="30352"/>
                  </a:lnTo>
                  <a:lnTo>
                    <a:pt x="1196" y="30249"/>
                  </a:lnTo>
                  <a:lnTo>
                    <a:pt x="1094" y="30044"/>
                  </a:lnTo>
                  <a:close/>
                  <a:moveTo>
                    <a:pt x="6221" y="29839"/>
                  </a:moveTo>
                  <a:lnTo>
                    <a:pt x="6118" y="29873"/>
                  </a:lnTo>
                  <a:lnTo>
                    <a:pt x="5981" y="29907"/>
                  </a:lnTo>
                  <a:lnTo>
                    <a:pt x="5879" y="29941"/>
                  </a:lnTo>
                  <a:lnTo>
                    <a:pt x="5811" y="30044"/>
                  </a:lnTo>
                  <a:lnTo>
                    <a:pt x="5708" y="30112"/>
                  </a:lnTo>
                  <a:lnTo>
                    <a:pt x="5674" y="30215"/>
                  </a:lnTo>
                  <a:lnTo>
                    <a:pt x="5640" y="30352"/>
                  </a:lnTo>
                  <a:lnTo>
                    <a:pt x="5605" y="30454"/>
                  </a:lnTo>
                  <a:lnTo>
                    <a:pt x="5640" y="30591"/>
                  </a:lnTo>
                  <a:lnTo>
                    <a:pt x="5674" y="30693"/>
                  </a:lnTo>
                  <a:lnTo>
                    <a:pt x="5708" y="30796"/>
                  </a:lnTo>
                  <a:lnTo>
                    <a:pt x="5776" y="30898"/>
                  </a:lnTo>
                  <a:lnTo>
                    <a:pt x="5879" y="30967"/>
                  </a:lnTo>
                  <a:lnTo>
                    <a:pt x="5981" y="31035"/>
                  </a:lnTo>
                  <a:lnTo>
                    <a:pt x="6118" y="31069"/>
                  </a:lnTo>
                  <a:lnTo>
                    <a:pt x="6221" y="31103"/>
                  </a:lnTo>
                  <a:lnTo>
                    <a:pt x="6357" y="31069"/>
                  </a:lnTo>
                  <a:lnTo>
                    <a:pt x="6460" y="31035"/>
                  </a:lnTo>
                  <a:lnTo>
                    <a:pt x="6597" y="31001"/>
                  </a:lnTo>
                  <a:lnTo>
                    <a:pt x="6665" y="30898"/>
                  </a:lnTo>
                  <a:lnTo>
                    <a:pt x="6733" y="30830"/>
                  </a:lnTo>
                  <a:lnTo>
                    <a:pt x="6802" y="30728"/>
                  </a:lnTo>
                  <a:lnTo>
                    <a:pt x="6836" y="30591"/>
                  </a:lnTo>
                  <a:lnTo>
                    <a:pt x="6870" y="30488"/>
                  </a:lnTo>
                  <a:lnTo>
                    <a:pt x="6836" y="30352"/>
                  </a:lnTo>
                  <a:lnTo>
                    <a:pt x="6802" y="30215"/>
                  </a:lnTo>
                  <a:lnTo>
                    <a:pt x="6733" y="30112"/>
                  </a:lnTo>
                  <a:lnTo>
                    <a:pt x="6665" y="30044"/>
                  </a:lnTo>
                  <a:lnTo>
                    <a:pt x="6562" y="29941"/>
                  </a:lnTo>
                  <a:lnTo>
                    <a:pt x="6460" y="29907"/>
                  </a:lnTo>
                  <a:lnTo>
                    <a:pt x="6357" y="29873"/>
                  </a:lnTo>
                  <a:lnTo>
                    <a:pt x="6221" y="29839"/>
                  </a:lnTo>
                  <a:close/>
                  <a:moveTo>
                    <a:pt x="11843" y="29843"/>
                  </a:moveTo>
                  <a:lnTo>
                    <a:pt x="11723" y="29873"/>
                  </a:lnTo>
                  <a:lnTo>
                    <a:pt x="11587" y="29907"/>
                  </a:lnTo>
                  <a:lnTo>
                    <a:pt x="11484" y="29941"/>
                  </a:lnTo>
                  <a:lnTo>
                    <a:pt x="11416" y="30044"/>
                  </a:lnTo>
                  <a:lnTo>
                    <a:pt x="11313" y="30112"/>
                  </a:lnTo>
                  <a:lnTo>
                    <a:pt x="11279" y="30215"/>
                  </a:lnTo>
                  <a:lnTo>
                    <a:pt x="11245" y="30352"/>
                  </a:lnTo>
                  <a:lnTo>
                    <a:pt x="11211" y="30454"/>
                  </a:lnTo>
                  <a:lnTo>
                    <a:pt x="11245" y="30591"/>
                  </a:lnTo>
                  <a:lnTo>
                    <a:pt x="11279" y="30728"/>
                  </a:lnTo>
                  <a:lnTo>
                    <a:pt x="11313" y="30830"/>
                  </a:lnTo>
                  <a:lnTo>
                    <a:pt x="11416" y="30898"/>
                  </a:lnTo>
                  <a:lnTo>
                    <a:pt x="11484" y="31001"/>
                  </a:lnTo>
                  <a:lnTo>
                    <a:pt x="11587" y="31035"/>
                  </a:lnTo>
                  <a:lnTo>
                    <a:pt x="11723" y="31069"/>
                  </a:lnTo>
                  <a:lnTo>
                    <a:pt x="11860" y="31103"/>
                  </a:lnTo>
                  <a:lnTo>
                    <a:pt x="11963" y="31069"/>
                  </a:lnTo>
                  <a:lnTo>
                    <a:pt x="12099" y="31035"/>
                  </a:lnTo>
                  <a:lnTo>
                    <a:pt x="12202" y="31001"/>
                  </a:lnTo>
                  <a:lnTo>
                    <a:pt x="12270" y="30898"/>
                  </a:lnTo>
                  <a:lnTo>
                    <a:pt x="12373" y="30830"/>
                  </a:lnTo>
                  <a:lnTo>
                    <a:pt x="12407" y="30728"/>
                  </a:lnTo>
                  <a:lnTo>
                    <a:pt x="12441" y="30591"/>
                  </a:lnTo>
                  <a:lnTo>
                    <a:pt x="12475" y="30488"/>
                  </a:lnTo>
                  <a:lnTo>
                    <a:pt x="12441" y="30352"/>
                  </a:lnTo>
                  <a:lnTo>
                    <a:pt x="12407" y="30215"/>
                  </a:lnTo>
                  <a:lnTo>
                    <a:pt x="12373" y="30112"/>
                  </a:lnTo>
                  <a:lnTo>
                    <a:pt x="12270" y="30044"/>
                  </a:lnTo>
                  <a:lnTo>
                    <a:pt x="12202" y="29941"/>
                  </a:lnTo>
                  <a:lnTo>
                    <a:pt x="12065" y="29907"/>
                  </a:lnTo>
                  <a:lnTo>
                    <a:pt x="11963" y="29873"/>
                  </a:lnTo>
                  <a:lnTo>
                    <a:pt x="11843" y="29843"/>
                  </a:lnTo>
                  <a:close/>
                  <a:moveTo>
                    <a:pt x="8921" y="34077"/>
                  </a:moveTo>
                  <a:lnTo>
                    <a:pt x="8818" y="34111"/>
                  </a:lnTo>
                  <a:lnTo>
                    <a:pt x="8716" y="34180"/>
                  </a:lnTo>
                  <a:lnTo>
                    <a:pt x="8613" y="34248"/>
                  </a:lnTo>
                  <a:lnTo>
                    <a:pt x="8545" y="34316"/>
                  </a:lnTo>
                  <a:lnTo>
                    <a:pt x="8476" y="34419"/>
                  </a:lnTo>
                  <a:lnTo>
                    <a:pt x="8442" y="34521"/>
                  </a:lnTo>
                  <a:lnTo>
                    <a:pt x="8408" y="34658"/>
                  </a:lnTo>
                  <a:lnTo>
                    <a:pt x="8682" y="34453"/>
                  </a:lnTo>
                  <a:lnTo>
                    <a:pt x="8784" y="34350"/>
                  </a:lnTo>
                  <a:lnTo>
                    <a:pt x="8955" y="34282"/>
                  </a:lnTo>
                  <a:lnTo>
                    <a:pt x="9194" y="34077"/>
                  </a:lnTo>
                  <a:close/>
                  <a:moveTo>
                    <a:pt x="3452" y="34248"/>
                  </a:moveTo>
                  <a:lnTo>
                    <a:pt x="3623" y="34282"/>
                  </a:lnTo>
                  <a:lnTo>
                    <a:pt x="3760" y="34385"/>
                  </a:lnTo>
                  <a:lnTo>
                    <a:pt x="3828" y="34521"/>
                  </a:lnTo>
                  <a:lnTo>
                    <a:pt x="3862" y="34692"/>
                  </a:lnTo>
                  <a:lnTo>
                    <a:pt x="3828" y="34863"/>
                  </a:lnTo>
                  <a:lnTo>
                    <a:pt x="3760" y="35000"/>
                  </a:lnTo>
                  <a:lnTo>
                    <a:pt x="3623" y="35068"/>
                  </a:lnTo>
                  <a:lnTo>
                    <a:pt x="3452" y="35102"/>
                  </a:lnTo>
                  <a:lnTo>
                    <a:pt x="3281" y="35068"/>
                  </a:lnTo>
                  <a:lnTo>
                    <a:pt x="3145" y="35000"/>
                  </a:lnTo>
                  <a:lnTo>
                    <a:pt x="3042" y="34863"/>
                  </a:lnTo>
                  <a:lnTo>
                    <a:pt x="3008" y="34692"/>
                  </a:lnTo>
                  <a:lnTo>
                    <a:pt x="3042" y="34521"/>
                  </a:lnTo>
                  <a:lnTo>
                    <a:pt x="3145" y="34385"/>
                  </a:lnTo>
                  <a:lnTo>
                    <a:pt x="3281" y="34282"/>
                  </a:lnTo>
                  <a:lnTo>
                    <a:pt x="3452" y="34248"/>
                  </a:lnTo>
                  <a:close/>
                  <a:moveTo>
                    <a:pt x="3315" y="34077"/>
                  </a:moveTo>
                  <a:lnTo>
                    <a:pt x="3213" y="34111"/>
                  </a:lnTo>
                  <a:lnTo>
                    <a:pt x="3110" y="34180"/>
                  </a:lnTo>
                  <a:lnTo>
                    <a:pt x="3008" y="34248"/>
                  </a:lnTo>
                  <a:lnTo>
                    <a:pt x="2940" y="34350"/>
                  </a:lnTo>
                  <a:lnTo>
                    <a:pt x="2871" y="34453"/>
                  </a:lnTo>
                  <a:lnTo>
                    <a:pt x="2837" y="34556"/>
                  </a:lnTo>
                  <a:lnTo>
                    <a:pt x="2837" y="34692"/>
                  </a:lnTo>
                  <a:lnTo>
                    <a:pt x="2837" y="34829"/>
                  </a:lnTo>
                  <a:lnTo>
                    <a:pt x="2871" y="34931"/>
                  </a:lnTo>
                  <a:lnTo>
                    <a:pt x="2940" y="35034"/>
                  </a:lnTo>
                  <a:lnTo>
                    <a:pt x="3008" y="35137"/>
                  </a:lnTo>
                  <a:lnTo>
                    <a:pt x="3110" y="35205"/>
                  </a:lnTo>
                  <a:lnTo>
                    <a:pt x="3213" y="35273"/>
                  </a:lnTo>
                  <a:lnTo>
                    <a:pt x="3315" y="35307"/>
                  </a:lnTo>
                  <a:lnTo>
                    <a:pt x="3555" y="35307"/>
                  </a:lnTo>
                  <a:lnTo>
                    <a:pt x="3691" y="35273"/>
                  </a:lnTo>
                  <a:lnTo>
                    <a:pt x="3794" y="35205"/>
                  </a:lnTo>
                  <a:lnTo>
                    <a:pt x="3897" y="35137"/>
                  </a:lnTo>
                  <a:lnTo>
                    <a:pt x="3965" y="35034"/>
                  </a:lnTo>
                  <a:lnTo>
                    <a:pt x="3999" y="34931"/>
                  </a:lnTo>
                  <a:lnTo>
                    <a:pt x="4033" y="34829"/>
                  </a:lnTo>
                  <a:lnTo>
                    <a:pt x="4067" y="34692"/>
                  </a:lnTo>
                  <a:lnTo>
                    <a:pt x="4033" y="34556"/>
                  </a:lnTo>
                  <a:lnTo>
                    <a:pt x="3999" y="34453"/>
                  </a:lnTo>
                  <a:lnTo>
                    <a:pt x="3965" y="34350"/>
                  </a:lnTo>
                  <a:lnTo>
                    <a:pt x="3897" y="34248"/>
                  </a:lnTo>
                  <a:lnTo>
                    <a:pt x="3794" y="34180"/>
                  </a:lnTo>
                  <a:lnTo>
                    <a:pt x="3691" y="34111"/>
                  </a:lnTo>
                  <a:lnTo>
                    <a:pt x="3555" y="34077"/>
                  </a:lnTo>
                  <a:close/>
                  <a:moveTo>
                    <a:pt x="615" y="38554"/>
                  </a:moveTo>
                  <a:lnTo>
                    <a:pt x="786" y="38589"/>
                  </a:lnTo>
                  <a:lnTo>
                    <a:pt x="923" y="38691"/>
                  </a:lnTo>
                  <a:lnTo>
                    <a:pt x="1026" y="38828"/>
                  </a:lnTo>
                  <a:lnTo>
                    <a:pt x="1060" y="38999"/>
                  </a:lnTo>
                  <a:lnTo>
                    <a:pt x="1026" y="39170"/>
                  </a:lnTo>
                  <a:lnTo>
                    <a:pt x="923" y="39306"/>
                  </a:lnTo>
                  <a:lnTo>
                    <a:pt x="786" y="39375"/>
                  </a:lnTo>
                  <a:lnTo>
                    <a:pt x="615" y="39409"/>
                  </a:lnTo>
                  <a:lnTo>
                    <a:pt x="444" y="39375"/>
                  </a:lnTo>
                  <a:lnTo>
                    <a:pt x="308" y="39306"/>
                  </a:lnTo>
                  <a:lnTo>
                    <a:pt x="239" y="39170"/>
                  </a:lnTo>
                  <a:lnTo>
                    <a:pt x="205" y="38999"/>
                  </a:lnTo>
                  <a:lnTo>
                    <a:pt x="239" y="38828"/>
                  </a:lnTo>
                  <a:lnTo>
                    <a:pt x="308" y="38691"/>
                  </a:lnTo>
                  <a:lnTo>
                    <a:pt x="444" y="38589"/>
                  </a:lnTo>
                  <a:lnTo>
                    <a:pt x="615" y="38554"/>
                  </a:lnTo>
                  <a:close/>
                  <a:moveTo>
                    <a:pt x="615" y="38349"/>
                  </a:moveTo>
                  <a:lnTo>
                    <a:pt x="513" y="38384"/>
                  </a:lnTo>
                  <a:lnTo>
                    <a:pt x="376" y="38418"/>
                  </a:lnTo>
                  <a:lnTo>
                    <a:pt x="274" y="38486"/>
                  </a:lnTo>
                  <a:lnTo>
                    <a:pt x="205" y="38554"/>
                  </a:lnTo>
                  <a:lnTo>
                    <a:pt x="103" y="38623"/>
                  </a:lnTo>
                  <a:lnTo>
                    <a:pt x="69" y="38760"/>
                  </a:lnTo>
                  <a:lnTo>
                    <a:pt x="34" y="38862"/>
                  </a:lnTo>
                  <a:lnTo>
                    <a:pt x="0" y="38999"/>
                  </a:lnTo>
                  <a:lnTo>
                    <a:pt x="34" y="39101"/>
                  </a:lnTo>
                  <a:lnTo>
                    <a:pt x="69" y="39238"/>
                  </a:lnTo>
                  <a:lnTo>
                    <a:pt x="103" y="39341"/>
                  </a:lnTo>
                  <a:lnTo>
                    <a:pt x="171" y="39409"/>
                  </a:lnTo>
                  <a:lnTo>
                    <a:pt x="274" y="39511"/>
                  </a:lnTo>
                  <a:lnTo>
                    <a:pt x="376" y="39546"/>
                  </a:lnTo>
                  <a:lnTo>
                    <a:pt x="513" y="39580"/>
                  </a:lnTo>
                  <a:lnTo>
                    <a:pt x="615" y="39614"/>
                  </a:lnTo>
                  <a:lnTo>
                    <a:pt x="752" y="39580"/>
                  </a:lnTo>
                  <a:lnTo>
                    <a:pt x="855" y="39546"/>
                  </a:lnTo>
                  <a:lnTo>
                    <a:pt x="991" y="39511"/>
                  </a:lnTo>
                  <a:lnTo>
                    <a:pt x="1060" y="39409"/>
                  </a:lnTo>
                  <a:lnTo>
                    <a:pt x="1128" y="39341"/>
                  </a:lnTo>
                  <a:lnTo>
                    <a:pt x="1196" y="39238"/>
                  </a:lnTo>
                  <a:lnTo>
                    <a:pt x="1231" y="39101"/>
                  </a:lnTo>
                  <a:lnTo>
                    <a:pt x="1265" y="38999"/>
                  </a:lnTo>
                  <a:lnTo>
                    <a:pt x="1231" y="38862"/>
                  </a:lnTo>
                  <a:lnTo>
                    <a:pt x="1196" y="38760"/>
                  </a:lnTo>
                  <a:lnTo>
                    <a:pt x="1128" y="38623"/>
                  </a:lnTo>
                  <a:lnTo>
                    <a:pt x="1060" y="38554"/>
                  </a:lnTo>
                  <a:lnTo>
                    <a:pt x="991" y="38486"/>
                  </a:lnTo>
                  <a:lnTo>
                    <a:pt x="855" y="38418"/>
                  </a:lnTo>
                  <a:lnTo>
                    <a:pt x="752" y="38384"/>
                  </a:lnTo>
                  <a:lnTo>
                    <a:pt x="615" y="383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2082675" y="4869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2072425" y="4847975"/>
              <a:ext cx="21375" cy="21375"/>
            </a:xfrm>
            <a:custGeom>
              <a:avLst/>
              <a:gdLst/>
              <a:ahLst/>
              <a:cxnLst/>
              <a:rect l="l" t="t" r="r" b="b"/>
              <a:pathLst>
                <a:path w="855" h="855" fill="none" extrusionOk="0">
                  <a:moveTo>
                    <a:pt x="410" y="855"/>
                  </a:moveTo>
                  <a:lnTo>
                    <a:pt x="410" y="855"/>
                  </a:lnTo>
                  <a:lnTo>
                    <a:pt x="239" y="821"/>
                  </a:lnTo>
                  <a:lnTo>
                    <a:pt x="103" y="752"/>
                  </a:lnTo>
                  <a:lnTo>
                    <a:pt x="34" y="616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34" y="274"/>
                  </a:lnTo>
                  <a:lnTo>
                    <a:pt x="103" y="137"/>
                  </a:lnTo>
                  <a:lnTo>
                    <a:pt x="239" y="35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581" y="35"/>
                  </a:lnTo>
                  <a:lnTo>
                    <a:pt x="718" y="137"/>
                  </a:lnTo>
                  <a:lnTo>
                    <a:pt x="821" y="274"/>
                  </a:lnTo>
                  <a:lnTo>
                    <a:pt x="855" y="445"/>
                  </a:lnTo>
                  <a:lnTo>
                    <a:pt x="855" y="445"/>
                  </a:lnTo>
                  <a:lnTo>
                    <a:pt x="855" y="445"/>
                  </a:lnTo>
                  <a:lnTo>
                    <a:pt x="821" y="616"/>
                  </a:lnTo>
                  <a:lnTo>
                    <a:pt x="718" y="752"/>
                  </a:lnTo>
                  <a:lnTo>
                    <a:pt x="581" y="821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2067300" y="4842850"/>
              <a:ext cx="31625" cy="31625"/>
            </a:xfrm>
            <a:custGeom>
              <a:avLst/>
              <a:gdLst/>
              <a:ahLst/>
              <a:cxnLst/>
              <a:rect l="l" t="t" r="r" b="b"/>
              <a:pathLst>
                <a:path w="1265" h="1265" fill="none" extrusionOk="0">
                  <a:moveTo>
                    <a:pt x="615" y="0"/>
                  </a:moveTo>
                  <a:lnTo>
                    <a:pt x="615" y="0"/>
                  </a:lnTo>
                  <a:lnTo>
                    <a:pt x="513" y="35"/>
                  </a:lnTo>
                  <a:lnTo>
                    <a:pt x="376" y="69"/>
                  </a:lnTo>
                  <a:lnTo>
                    <a:pt x="274" y="137"/>
                  </a:lnTo>
                  <a:lnTo>
                    <a:pt x="205" y="205"/>
                  </a:lnTo>
                  <a:lnTo>
                    <a:pt x="103" y="274"/>
                  </a:lnTo>
                  <a:lnTo>
                    <a:pt x="69" y="411"/>
                  </a:lnTo>
                  <a:lnTo>
                    <a:pt x="34" y="513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34" y="752"/>
                  </a:lnTo>
                  <a:lnTo>
                    <a:pt x="69" y="889"/>
                  </a:lnTo>
                  <a:lnTo>
                    <a:pt x="103" y="992"/>
                  </a:lnTo>
                  <a:lnTo>
                    <a:pt x="171" y="1060"/>
                  </a:lnTo>
                  <a:lnTo>
                    <a:pt x="274" y="1162"/>
                  </a:lnTo>
                  <a:lnTo>
                    <a:pt x="376" y="1197"/>
                  </a:lnTo>
                  <a:lnTo>
                    <a:pt x="513" y="1231"/>
                  </a:lnTo>
                  <a:lnTo>
                    <a:pt x="615" y="1265"/>
                  </a:lnTo>
                  <a:lnTo>
                    <a:pt x="615" y="1265"/>
                  </a:lnTo>
                  <a:lnTo>
                    <a:pt x="615" y="1265"/>
                  </a:lnTo>
                  <a:lnTo>
                    <a:pt x="752" y="1231"/>
                  </a:lnTo>
                  <a:lnTo>
                    <a:pt x="855" y="1197"/>
                  </a:lnTo>
                  <a:lnTo>
                    <a:pt x="991" y="1162"/>
                  </a:lnTo>
                  <a:lnTo>
                    <a:pt x="1060" y="1060"/>
                  </a:lnTo>
                  <a:lnTo>
                    <a:pt x="1128" y="992"/>
                  </a:lnTo>
                  <a:lnTo>
                    <a:pt x="1196" y="889"/>
                  </a:lnTo>
                  <a:lnTo>
                    <a:pt x="1231" y="752"/>
                  </a:lnTo>
                  <a:lnTo>
                    <a:pt x="1265" y="650"/>
                  </a:lnTo>
                  <a:lnTo>
                    <a:pt x="1265" y="650"/>
                  </a:lnTo>
                  <a:lnTo>
                    <a:pt x="1231" y="513"/>
                  </a:lnTo>
                  <a:lnTo>
                    <a:pt x="1196" y="411"/>
                  </a:lnTo>
                  <a:lnTo>
                    <a:pt x="1128" y="274"/>
                  </a:lnTo>
                  <a:lnTo>
                    <a:pt x="1060" y="205"/>
                  </a:lnTo>
                  <a:lnTo>
                    <a:pt x="991" y="137"/>
                  </a:lnTo>
                  <a:lnTo>
                    <a:pt x="855" y="69"/>
                  </a:lnTo>
                  <a:lnTo>
                    <a:pt x="752" y="35"/>
                  </a:lnTo>
                  <a:lnTo>
                    <a:pt x="615" y="0"/>
                  </a:lnTo>
                  <a:lnTo>
                    <a:pt x="615" y="0"/>
                  </a:lnTo>
                  <a:lnTo>
                    <a:pt x="6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2277500" y="4736050"/>
              <a:ext cx="19675" cy="14550"/>
            </a:xfrm>
            <a:custGeom>
              <a:avLst/>
              <a:gdLst/>
              <a:ahLst/>
              <a:cxnLst/>
              <a:rect l="l" t="t" r="r" b="b"/>
              <a:pathLst>
                <a:path w="787" h="582" fill="none" extrusionOk="0">
                  <a:moveTo>
                    <a:pt x="615" y="0"/>
                  </a:moveTo>
                  <a:lnTo>
                    <a:pt x="615" y="0"/>
                  </a:lnTo>
                  <a:lnTo>
                    <a:pt x="513" y="0"/>
                  </a:lnTo>
                  <a:lnTo>
                    <a:pt x="410" y="34"/>
                  </a:lnTo>
                  <a:lnTo>
                    <a:pt x="308" y="103"/>
                  </a:lnTo>
                  <a:lnTo>
                    <a:pt x="205" y="171"/>
                  </a:lnTo>
                  <a:lnTo>
                    <a:pt x="137" y="239"/>
                  </a:lnTo>
                  <a:lnTo>
                    <a:pt x="68" y="342"/>
                  </a:lnTo>
                  <a:lnTo>
                    <a:pt x="34" y="444"/>
                  </a:lnTo>
                  <a:lnTo>
                    <a:pt x="0" y="581"/>
                  </a:lnTo>
                  <a:lnTo>
                    <a:pt x="0" y="581"/>
                  </a:lnTo>
                  <a:lnTo>
                    <a:pt x="274" y="376"/>
                  </a:lnTo>
                  <a:lnTo>
                    <a:pt x="274" y="376"/>
                  </a:lnTo>
                  <a:lnTo>
                    <a:pt x="376" y="273"/>
                  </a:lnTo>
                  <a:lnTo>
                    <a:pt x="547" y="205"/>
                  </a:lnTo>
                  <a:lnTo>
                    <a:pt x="547" y="205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6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2142475" y="4740300"/>
              <a:ext cx="21400" cy="21400"/>
            </a:xfrm>
            <a:custGeom>
              <a:avLst/>
              <a:gdLst/>
              <a:ahLst/>
              <a:cxnLst/>
              <a:rect l="l" t="t" r="r" b="b"/>
              <a:pathLst>
                <a:path w="856" h="856" fill="none" extrusionOk="0">
                  <a:moveTo>
                    <a:pt x="445" y="855"/>
                  </a:moveTo>
                  <a:lnTo>
                    <a:pt x="411" y="855"/>
                  </a:lnTo>
                  <a:lnTo>
                    <a:pt x="445" y="855"/>
                  </a:lnTo>
                  <a:lnTo>
                    <a:pt x="445" y="855"/>
                  </a:lnTo>
                  <a:lnTo>
                    <a:pt x="274" y="821"/>
                  </a:lnTo>
                  <a:lnTo>
                    <a:pt x="138" y="753"/>
                  </a:lnTo>
                  <a:lnTo>
                    <a:pt x="35" y="616"/>
                  </a:lnTo>
                  <a:lnTo>
                    <a:pt x="1" y="445"/>
                  </a:lnTo>
                  <a:lnTo>
                    <a:pt x="1" y="445"/>
                  </a:lnTo>
                  <a:lnTo>
                    <a:pt x="35" y="274"/>
                  </a:lnTo>
                  <a:lnTo>
                    <a:pt x="138" y="138"/>
                  </a:lnTo>
                  <a:lnTo>
                    <a:pt x="274" y="35"/>
                  </a:lnTo>
                  <a:lnTo>
                    <a:pt x="445" y="1"/>
                  </a:lnTo>
                  <a:lnTo>
                    <a:pt x="445" y="1"/>
                  </a:lnTo>
                  <a:lnTo>
                    <a:pt x="616" y="35"/>
                  </a:lnTo>
                  <a:lnTo>
                    <a:pt x="753" y="138"/>
                  </a:lnTo>
                  <a:lnTo>
                    <a:pt x="821" y="274"/>
                  </a:lnTo>
                  <a:lnTo>
                    <a:pt x="855" y="445"/>
                  </a:lnTo>
                  <a:lnTo>
                    <a:pt x="855" y="445"/>
                  </a:lnTo>
                  <a:lnTo>
                    <a:pt x="821" y="616"/>
                  </a:lnTo>
                  <a:lnTo>
                    <a:pt x="753" y="753"/>
                  </a:lnTo>
                  <a:lnTo>
                    <a:pt x="616" y="821"/>
                  </a:lnTo>
                  <a:lnTo>
                    <a:pt x="445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2138200" y="4736050"/>
              <a:ext cx="30800" cy="30775"/>
            </a:xfrm>
            <a:custGeom>
              <a:avLst/>
              <a:gdLst/>
              <a:ahLst/>
              <a:cxnLst/>
              <a:rect l="l" t="t" r="r" b="b"/>
              <a:pathLst>
                <a:path w="1232" h="1231" fill="none" extrusionOk="0">
                  <a:moveTo>
                    <a:pt x="616" y="0"/>
                  </a:moveTo>
                  <a:lnTo>
                    <a:pt x="582" y="0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479" y="0"/>
                  </a:lnTo>
                  <a:lnTo>
                    <a:pt x="377" y="34"/>
                  </a:lnTo>
                  <a:lnTo>
                    <a:pt x="274" y="103"/>
                  </a:lnTo>
                  <a:lnTo>
                    <a:pt x="172" y="171"/>
                  </a:lnTo>
                  <a:lnTo>
                    <a:pt x="104" y="273"/>
                  </a:lnTo>
                  <a:lnTo>
                    <a:pt x="35" y="376"/>
                  </a:lnTo>
                  <a:lnTo>
                    <a:pt x="1" y="479"/>
                  </a:lnTo>
                  <a:lnTo>
                    <a:pt x="1" y="615"/>
                  </a:lnTo>
                  <a:lnTo>
                    <a:pt x="1" y="615"/>
                  </a:lnTo>
                  <a:lnTo>
                    <a:pt x="1" y="752"/>
                  </a:lnTo>
                  <a:lnTo>
                    <a:pt x="35" y="854"/>
                  </a:lnTo>
                  <a:lnTo>
                    <a:pt x="104" y="957"/>
                  </a:lnTo>
                  <a:lnTo>
                    <a:pt x="172" y="1060"/>
                  </a:lnTo>
                  <a:lnTo>
                    <a:pt x="274" y="1128"/>
                  </a:lnTo>
                  <a:lnTo>
                    <a:pt x="377" y="1196"/>
                  </a:lnTo>
                  <a:lnTo>
                    <a:pt x="479" y="1230"/>
                  </a:lnTo>
                  <a:lnTo>
                    <a:pt x="616" y="1230"/>
                  </a:lnTo>
                  <a:lnTo>
                    <a:pt x="616" y="1230"/>
                  </a:lnTo>
                  <a:lnTo>
                    <a:pt x="719" y="1230"/>
                  </a:lnTo>
                  <a:lnTo>
                    <a:pt x="855" y="1196"/>
                  </a:lnTo>
                  <a:lnTo>
                    <a:pt x="958" y="1128"/>
                  </a:lnTo>
                  <a:lnTo>
                    <a:pt x="1061" y="1060"/>
                  </a:lnTo>
                  <a:lnTo>
                    <a:pt x="1129" y="957"/>
                  </a:lnTo>
                  <a:lnTo>
                    <a:pt x="1163" y="854"/>
                  </a:lnTo>
                  <a:lnTo>
                    <a:pt x="1197" y="752"/>
                  </a:lnTo>
                  <a:lnTo>
                    <a:pt x="1231" y="615"/>
                  </a:lnTo>
                  <a:lnTo>
                    <a:pt x="1231" y="615"/>
                  </a:lnTo>
                  <a:lnTo>
                    <a:pt x="1197" y="479"/>
                  </a:lnTo>
                  <a:lnTo>
                    <a:pt x="1163" y="376"/>
                  </a:lnTo>
                  <a:lnTo>
                    <a:pt x="1129" y="273"/>
                  </a:lnTo>
                  <a:lnTo>
                    <a:pt x="1061" y="171"/>
                  </a:lnTo>
                  <a:lnTo>
                    <a:pt x="958" y="103"/>
                  </a:lnTo>
                  <a:lnTo>
                    <a:pt x="855" y="34"/>
                  </a:lnTo>
                  <a:lnTo>
                    <a:pt x="719" y="0"/>
                  </a:lnTo>
                  <a:lnTo>
                    <a:pt x="6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2085225" y="4635200"/>
              <a:ext cx="13700" cy="25675"/>
            </a:xfrm>
            <a:custGeom>
              <a:avLst/>
              <a:gdLst/>
              <a:ahLst/>
              <a:cxnLst/>
              <a:rect l="l" t="t" r="r" b="b"/>
              <a:pathLst>
                <a:path w="548" h="1027" fill="none" extrusionOk="0">
                  <a:moveTo>
                    <a:pt x="377" y="1"/>
                  </a:moveTo>
                  <a:lnTo>
                    <a:pt x="377" y="1"/>
                  </a:lnTo>
                  <a:lnTo>
                    <a:pt x="274" y="240"/>
                  </a:lnTo>
                  <a:lnTo>
                    <a:pt x="274" y="240"/>
                  </a:lnTo>
                  <a:lnTo>
                    <a:pt x="309" y="343"/>
                  </a:lnTo>
                  <a:lnTo>
                    <a:pt x="343" y="445"/>
                  </a:lnTo>
                  <a:lnTo>
                    <a:pt x="343" y="445"/>
                  </a:lnTo>
                  <a:lnTo>
                    <a:pt x="309" y="548"/>
                  </a:lnTo>
                  <a:lnTo>
                    <a:pt x="274" y="650"/>
                  </a:lnTo>
                  <a:lnTo>
                    <a:pt x="172" y="753"/>
                  </a:lnTo>
                  <a:lnTo>
                    <a:pt x="69" y="821"/>
                  </a:lnTo>
                  <a:lnTo>
                    <a:pt x="69" y="821"/>
                  </a:lnTo>
                  <a:lnTo>
                    <a:pt x="1" y="1026"/>
                  </a:lnTo>
                  <a:lnTo>
                    <a:pt x="1" y="1026"/>
                  </a:lnTo>
                  <a:lnTo>
                    <a:pt x="103" y="1026"/>
                  </a:lnTo>
                  <a:lnTo>
                    <a:pt x="206" y="958"/>
                  </a:lnTo>
                  <a:lnTo>
                    <a:pt x="377" y="855"/>
                  </a:lnTo>
                  <a:lnTo>
                    <a:pt x="479" y="650"/>
                  </a:lnTo>
                  <a:lnTo>
                    <a:pt x="514" y="548"/>
                  </a:lnTo>
                  <a:lnTo>
                    <a:pt x="548" y="411"/>
                  </a:lnTo>
                  <a:lnTo>
                    <a:pt x="548" y="411"/>
                  </a:lnTo>
                  <a:lnTo>
                    <a:pt x="514" y="309"/>
                  </a:lnTo>
                  <a:lnTo>
                    <a:pt x="479" y="206"/>
                  </a:lnTo>
                  <a:lnTo>
                    <a:pt x="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2212550" y="4635200"/>
              <a:ext cx="21375" cy="21400"/>
            </a:xfrm>
            <a:custGeom>
              <a:avLst/>
              <a:gdLst/>
              <a:ahLst/>
              <a:cxnLst/>
              <a:rect l="l" t="t" r="r" b="b"/>
              <a:pathLst>
                <a:path w="855" h="856" fill="none" extrusionOk="0">
                  <a:moveTo>
                    <a:pt x="411" y="855"/>
                  </a:moveTo>
                  <a:lnTo>
                    <a:pt x="411" y="855"/>
                  </a:lnTo>
                  <a:lnTo>
                    <a:pt x="274" y="821"/>
                  </a:lnTo>
                  <a:lnTo>
                    <a:pt x="137" y="719"/>
                  </a:lnTo>
                  <a:lnTo>
                    <a:pt x="35" y="616"/>
                  </a:lnTo>
                  <a:lnTo>
                    <a:pt x="1" y="445"/>
                  </a:lnTo>
                  <a:lnTo>
                    <a:pt x="1" y="445"/>
                  </a:lnTo>
                  <a:lnTo>
                    <a:pt x="35" y="274"/>
                  </a:lnTo>
                  <a:lnTo>
                    <a:pt x="137" y="138"/>
                  </a:lnTo>
                  <a:lnTo>
                    <a:pt x="240" y="35"/>
                  </a:lnTo>
                  <a:lnTo>
                    <a:pt x="411" y="1"/>
                  </a:lnTo>
                  <a:lnTo>
                    <a:pt x="411" y="1"/>
                  </a:lnTo>
                  <a:lnTo>
                    <a:pt x="411" y="1"/>
                  </a:lnTo>
                  <a:lnTo>
                    <a:pt x="411" y="1"/>
                  </a:lnTo>
                  <a:lnTo>
                    <a:pt x="582" y="35"/>
                  </a:lnTo>
                  <a:lnTo>
                    <a:pt x="718" y="138"/>
                  </a:lnTo>
                  <a:lnTo>
                    <a:pt x="821" y="274"/>
                  </a:lnTo>
                  <a:lnTo>
                    <a:pt x="855" y="411"/>
                  </a:lnTo>
                  <a:lnTo>
                    <a:pt x="855" y="445"/>
                  </a:lnTo>
                  <a:lnTo>
                    <a:pt x="855" y="445"/>
                  </a:lnTo>
                  <a:lnTo>
                    <a:pt x="821" y="582"/>
                  </a:lnTo>
                  <a:lnTo>
                    <a:pt x="718" y="719"/>
                  </a:lnTo>
                  <a:lnTo>
                    <a:pt x="582" y="821"/>
                  </a:lnTo>
                  <a:lnTo>
                    <a:pt x="445" y="855"/>
                  </a:lnTo>
                  <a:lnTo>
                    <a:pt x="411" y="855"/>
                  </a:lnTo>
                  <a:lnTo>
                    <a:pt x="445" y="855"/>
                  </a:lnTo>
                  <a:lnTo>
                    <a:pt x="445" y="855"/>
                  </a:lnTo>
                  <a:lnTo>
                    <a:pt x="411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2207425" y="4630075"/>
              <a:ext cx="31650" cy="31650"/>
            </a:xfrm>
            <a:custGeom>
              <a:avLst/>
              <a:gdLst/>
              <a:ahLst/>
              <a:cxnLst/>
              <a:rect l="l" t="t" r="r" b="b"/>
              <a:pathLst>
                <a:path w="1266" h="1266" fill="none" extrusionOk="0">
                  <a:moveTo>
                    <a:pt x="616" y="1"/>
                  </a:moveTo>
                  <a:lnTo>
                    <a:pt x="616" y="1"/>
                  </a:lnTo>
                  <a:lnTo>
                    <a:pt x="513" y="35"/>
                  </a:lnTo>
                  <a:lnTo>
                    <a:pt x="376" y="69"/>
                  </a:lnTo>
                  <a:lnTo>
                    <a:pt x="274" y="103"/>
                  </a:lnTo>
                  <a:lnTo>
                    <a:pt x="206" y="206"/>
                  </a:lnTo>
                  <a:lnTo>
                    <a:pt x="103" y="274"/>
                  </a:lnTo>
                  <a:lnTo>
                    <a:pt x="69" y="377"/>
                  </a:lnTo>
                  <a:lnTo>
                    <a:pt x="35" y="514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35" y="753"/>
                  </a:lnTo>
                  <a:lnTo>
                    <a:pt x="69" y="855"/>
                  </a:lnTo>
                  <a:lnTo>
                    <a:pt x="103" y="958"/>
                  </a:lnTo>
                  <a:lnTo>
                    <a:pt x="171" y="1060"/>
                  </a:lnTo>
                  <a:lnTo>
                    <a:pt x="274" y="1129"/>
                  </a:lnTo>
                  <a:lnTo>
                    <a:pt x="376" y="1197"/>
                  </a:lnTo>
                  <a:lnTo>
                    <a:pt x="513" y="1231"/>
                  </a:lnTo>
                  <a:lnTo>
                    <a:pt x="616" y="1265"/>
                  </a:lnTo>
                  <a:lnTo>
                    <a:pt x="616" y="1265"/>
                  </a:lnTo>
                  <a:lnTo>
                    <a:pt x="616" y="1265"/>
                  </a:lnTo>
                  <a:lnTo>
                    <a:pt x="616" y="1265"/>
                  </a:lnTo>
                  <a:lnTo>
                    <a:pt x="752" y="1231"/>
                  </a:lnTo>
                  <a:lnTo>
                    <a:pt x="855" y="1197"/>
                  </a:lnTo>
                  <a:lnTo>
                    <a:pt x="992" y="1163"/>
                  </a:lnTo>
                  <a:lnTo>
                    <a:pt x="1060" y="1060"/>
                  </a:lnTo>
                  <a:lnTo>
                    <a:pt x="1128" y="992"/>
                  </a:lnTo>
                  <a:lnTo>
                    <a:pt x="1197" y="890"/>
                  </a:lnTo>
                  <a:lnTo>
                    <a:pt x="1231" y="753"/>
                  </a:lnTo>
                  <a:lnTo>
                    <a:pt x="1265" y="650"/>
                  </a:lnTo>
                  <a:lnTo>
                    <a:pt x="1265" y="650"/>
                  </a:lnTo>
                  <a:lnTo>
                    <a:pt x="1231" y="514"/>
                  </a:lnTo>
                  <a:lnTo>
                    <a:pt x="1197" y="377"/>
                  </a:lnTo>
                  <a:lnTo>
                    <a:pt x="1128" y="274"/>
                  </a:lnTo>
                  <a:lnTo>
                    <a:pt x="1060" y="206"/>
                  </a:lnTo>
                  <a:lnTo>
                    <a:pt x="957" y="103"/>
                  </a:lnTo>
                  <a:lnTo>
                    <a:pt x="855" y="69"/>
                  </a:lnTo>
                  <a:lnTo>
                    <a:pt x="752" y="35"/>
                  </a:lnTo>
                  <a:lnTo>
                    <a:pt x="616" y="1"/>
                  </a:lnTo>
                  <a:lnTo>
                    <a:pt x="650" y="1"/>
                  </a:lnTo>
                  <a:lnTo>
                    <a:pt x="650" y="1"/>
                  </a:lnTo>
                  <a:lnTo>
                    <a:pt x="6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2352675" y="4635200"/>
              <a:ext cx="21400" cy="21400"/>
            </a:xfrm>
            <a:custGeom>
              <a:avLst/>
              <a:gdLst/>
              <a:ahLst/>
              <a:cxnLst/>
              <a:rect l="l" t="t" r="r" b="b"/>
              <a:pathLst>
                <a:path w="856" h="856" fill="none" extrusionOk="0">
                  <a:moveTo>
                    <a:pt x="445" y="855"/>
                  </a:moveTo>
                  <a:lnTo>
                    <a:pt x="445" y="855"/>
                  </a:lnTo>
                  <a:lnTo>
                    <a:pt x="274" y="821"/>
                  </a:lnTo>
                  <a:lnTo>
                    <a:pt x="138" y="719"/>
                  </a:lnTo>
                  <a:lnTo>
                    <a:pt x="35" y="582"/>
                  </a:lnTo>
                  <a:lnTo>
                    <a:pt x="1" y="445"/>
                  </a:lnTo>
                  <a:lnTo>
                    <a:pt x="1" y="445"/>
                  </a:lnTo>
                  <a:lnTo>
                    <a:pt x="35" y="274"/>
                  </a:lnTo>
                  <a:lnTo>
                    <a:pt x="138" y="138"/>
                  </a:lnTo>
                  <a:lnTo>
                    <a:pt x="274" y="35"/>
                  </a:lnTo>
                  <a:lnTo>
                    <a:pt x="445" y="1"/>
                  </a:lnTo>
                  <a:lnTo>
                    <a:pt x="445" y="1"/>
                  </a:lnTo>
                  <a:lnTo>
                    <a:pt x="582" y="35"/>
                  </a:lnTo>
                  <a:lnTo>
                    <a:pt x="719" y="138"/>
                  </a:lnTo>
                  <a:lnTo>
                    <a:pt x="821" y="274"/>
                  </a:lnTo>
                  <a:lnTo>
                    <a:pt x="855" y="445"/>
                  </a:lnTo>
                  <a:lnTo>
                    <a:pt x="855" y="445"/>
                  </a:lnTo>
                  <a:lnTo>
                    <a:pt x="821" y="582"/>
                  </a:lnTo>
                  <a:lnTo>
                    <a:pt x="719" y="719"/>
                  </a:lnTo>
                  <a:lnTo>
                    <a:pt x="582" y="821"/>
                  </a:lnTo>
                  <a:lnTo>
                    <a:pt x="411" y="855"/>
                  </a:lnTo>
                  <a:lnTo>
                    <a:pt x="411" y="855"/>
                  </a:lnTo>
                  <a:lnTo>
                    <a:pt x="411" y="855"/>
                  </a:lnTo>
                  <a:lnTo>
                    <a:pt x="445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2347550" y="4630075"/>
              <a:ext cx="31650" cy="31650"/>
            </a:xfrm>
            <a:custGeom>
              <a:avLst/>
              <a:gdLst/>
              <a:ahLst/>
              <a:cxnLst/>
              <a:rect l="l" t="t" r="r" b="b"/>
              <a:pathLst>
                <a:path w="1266" h="1266" fill="none" extrusionOk="0">
                  <a:moveTo>
                    <a:pt x="616" y="1"/>
                  </a:moveTo>
                  <a:lnTo>
                    <a:pt x="616" y="1"/>
                  </a:lnTo>
                  <a:lnTo>
                    <a:pt x="650" y="1"/>
                  </a:lnTo>
                  <a:lnTo>
                    <a:pt x="650" y="1"/>
                  </a:lnTo>
                  <a:lnTo>
                    <a:pt x="513" y="35"/>
                  </a:lnTo>
                  <a:lnTo>
                    <a:pt x="377" y="69"/>
                  </a:lnTo>
                  <a:lnTo>
                    <a:pt x="274" y="103"/>
                  </a:lnTo>
                  <a:lnTo>
                    <a:pt x="206" y="206"/>
                  </a:lnTo>
                  <a:lnTo>
                    <a:pt x="103" y="274"/>
                  </a:lnTo>
                  <a:lnTo>
                    <a:pt x="69" y="377"/>
                  </a:lnTo>
                  <a:lnTo>
                    <a:pt x="35" y="514"/>
                  </a:lnTo>
                  <a:lnTo>
                    <a:pt x="1" y="616"/>
                  </a:lnTo>
                  <a:lnTo>
                    <a:pt x="1" y="616"/>
                  </a:lnTo>
                  <a:lnTo>
                    <a:pt x="35" y="753"/>
                  </a:lnTo>
                  <a:lnTo>
                    <a:pt x="69" y="890"/>
                  </a:lnTo>
                  <a:lnTo>
                    <a:pt x="103" y="992"/>
                  </a:lnTo>
                  <a:lnTo>
                    <a:pt x="206" y="1060"/>
                  </a:lnTo>
                  <a:lnTo>
                    <a:pt x="274" y="1163"/>
                  </a:lnTo>
                  <a:lnTo>
                    <a:pt x="377" y="1197"/>
                  </a:lnTo>
                  <a:lnTo>
                    <a:pt x="513" y="1231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753" y="1231"/>
                  </a:lnTo>
                  <a:lnTo>
                    <a:pt x="889" y="1197"/>
                  </a:lnTo>
                  <a:lnTo>
                    <a:pt x="992" y="1163"/>
                  </a:lnTo>
                  <a:lnTo>
                    <a:pt x="1060" y="1060"/>
                  </a:lnTo>
                  <a:lnTo>
                    <a:pt x="1163" y="992"/>
                  </a:lnTo>
                  <a:lnTo>
                    <a:pt x="1197" y="890"/>
                  </a:lnTo>
                  <a:lnTo>
                    <a:pt x="1231" y="753"/>
                  </a:lnTo>
                  <a:lnTo>
                    <a:pt x="1265" y="650"/>
                  </a:lnTo>
                  <a:lnTo>
                    <a:pt x="1265" y="650"/>
                  </a:lnTo>
                  <a:lnTo>
                    <a:pt x="1231" y="514"/>
                  </a:lnTo>
                  <a:lnTo>
                    <a:pt x="1197" y="377"/>
                  </a:lnTo>
                  <a:lnTo>
                    <a:pt x="1163" y="274"/>
                  </a:lnTo>
                  <a:lnTo>
                    <a:pt x="1060" y="206"/>
                  </a:lnTo>
                  <a:lnTo>
                    <a:pt x="992" y="103"/>
                  </a:lnTo>
                  <a:lnTo>
                    <a:pt x="855" y="69"/>
                  </a:lnTo>
                  <a:lnTo>
                    <a:pt x="753" y="35"/>
                  </a:lnTo>
                  <a:lnTo>
                    <a:pt x="6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2422750" y="4529250"/>
              <a:ext cx="21375" cy="19675"/>
            </a:xfrm>
            <a:custGeom>
              <a:avLst/>
              <a:gdLst/>
              <a:ahLst/>
              <a:cxnLst/>
              <a:rect l="l" t="t" r="r" b="b"/>
              <a:pathLst>
                <a:path w="855" h="787" fill="none" extrusionOk="0">
                  <a:moveTo>
                    <a:pt x="445" y="787"/>
                  </a:moveTo>
                  <a:lnTo>
                    <a:pt x="445" y="787"/>
                  </a:lnTo>
                  <a:lnTo>
                    <a:pt x="411" y="787"/>
                  </a:lnTo>
                  <a:lnTo>
                    <a:pt x="411" y="787"/>
                  </a:lnTo>
                  <a:lnTo>
                    <a:pt x="445" y="787"/>
                  </a:lnTo>
                  <a:lnTo>
                    <a:pt x="445" y="787"/>
                  </a:lnTo>
                  <a:lnTo>
                    <a:pt x="274" y="753"/>
                  </a:lnTo>
                  <a:lnTo>
                    <a:pt x="137" y="650"/>
                  </a:lnTo>
                  <a:lnTo>
                    <a:pt x="35" y="548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35" y="206"/>
                  </a:lnTo>
                  <a:lnTo>
                    <a:pt x="137" y="103"/>
                  </a:lnTo>
                  <a:lnTo>
                    <a:pt x="274" y="1"/>
                  </a:lnTo>
                  <a:lnTo>
                    <a:pt x="445" y="1"/>
                  </a:lnTo>
                  <a:lnTo>
                    <a:pt x="445" y="1"/>
                  </a:lnTo>
                  <a:lnTo>
                    <a:pt x="479" y="1"/>
                  </a:lnTo>
                  <a:lnTo>
                    <a:pt x="479" y="1"/>
                  </a:lnTo>
                  <a:lnTo>
                    <a:pt x="616" y="35"/>
                  </a:lnTo>
                  <a:lnTo>
                    <a:pt x="718" y="103"/>
                  </a:lnTo>
                  <a:lnTo>
                    <a:pt x="821" y="240"/>
                  </a:lnTo>
                  <a:lnTo>
                    <a:pt x="855" y="377"/>
                  </a:lnTo>
                  <a:lnTo>
                    <a:pt x="855" y="377"/>
                  </a:lnTo>
                  <a:lnTo>
                    <a:pt x="821" y="548"/>
                  </a:lnTo>
                  <a:lnTo>
                    <a:pt x="718" y="684"/>
                  </a:lnTo>
                  <a:lnTo>
                    <a:pt x="582" y="753"/>
                  </a:lnTo>
                  <a:lnTo>
                    <a:pt x="445" y="7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2417625" y="4522425"/>
              <a:ext cx="31650" cy="31625"/>
            </a:xfrm>
            <a:custGeom>
              <a:avLst/>
              <a:gdLst/>
              <a:ahLst/>
              <a:cxnLst/>
              <a:rect l="l" t="t" r="r" b="b"/>
              <a:pathLst>
                <a:path w="1266" h="1265" fill="none" extrusionOk="0">
                  <a:moveTo>
                    <a:pt x="616" y="0"/>
                  </a:moveTo>
                  <a:lnTo>
                    <a:pt x="616" y="0"/>
                  </a:lnTo>
                  <a:lnTo>
                    <a:pt x="513" y="35"/>
                  </a:lnTo>
                  <a:lnTo>
                    <a:pt x="376" y="69"/>
                  </a:lnTo>
                  <a:lnTo>
                    <a:pt x="274" y="137"/>
                  </a:lnTo>
                  <a:lnTo>
                    <a:pt x="205" y="205"/>
                  </a:lnTo>
                  <a:lnTo>
                    <a:pt x="103" y="274"/>
                  </a:lnTo>
                  <a:lnTo>
                    <a:pt x="69" y="410"/>
                  </a:lnTo>
                  <a:lnTo>
                    <a:pt x="35" y="513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35" y="752"/>
                  </a:lnTo>
                  <a:lnTo>
                    <a:pt x="69" y="889"/>
                  </a:lnTo>
                  <a:lnTo>
                    <a:pt x="103" y="992"/>
                  </a:lnTo>
                  <a:lnTo>
                    <a:pt x="205" y="1060"/>
                  </a:lnTo>
                  <a:lnTo>
                    <a:pt x="274" y="1162"/>
                  </a:lnTo>
                  <a:lnTo>
                    <a:pt x="376" y="1197"/>
                  </a:lnTo>
                  <a:lnTo>
                    <a:pt x="513" y="1231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752" y="1231"/>
                  </a:lnTo>
                  <a:lnTo>
                    <a:pt x="889" y="1197"/>
                  </a:lnTo>
                  <a:lnTo>
                    <a:pt x="992" y="1162"/>
                  </a:lnTo>
                  <a:lnTo>
                    <a:pt x="1060" y="1094"/>
                  </a:lnTo>
                  <a:lnTo>
                    <a:pt x="1162" y="992"/>
                  </a:lnTo>
                  <a:lnTo>
                    <a:pt x="1197" y="889"/>
                  </a:lnTo>
                  <a:lnTo>
                    <a:pt x="1231" y="752"/>
                  </a:lnTo>
                  <a:lnTo>
                    <a:pt x="1265" y="650"/>
                  </a:lnTo>
                  <a:lnTo>
                    <a:pt x="1265" y="650"/>
                  </a:lnTo>
                  <a:lnTo>
                    <a:pt x="1231" y="513"/>
                  </a:lnTo>
                  <a:lnTo>
                    <a:pt x="1197" y="410"/>
                  </a:lnTo>
                  <a:lnTo>
                    <a:pt x="1162" y="308"/>
                  </a:lnTo>
                  <a:lnTo>
                    <a:pt x="1060" y="205"/>
                  </a:lnTo>
                  <a:lnTo>
                    <a:pt x="992" y="137"/>
                  </a:lnTo>
                  <a:lnTo>
                    <a:pt x="889" y="69"/>
                  </a:lnTo>
                  <a:lnTo>
                    <a:pt x="752" y="35"/>
                  </a:lnTo>
                  <a:lnTo>
                    <a:pt x="6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2142475" y="4529250"/>
              <a:ext cx="21400" cy="19675"/>
            </a:xfrm>
            <a:custGeom>
              <a:avLst/>
              <a:gdLst/>
              <a:ahLst/>
              <a:cxnLst/>
              <a:rect l="l" t="t" r="r" b="b"/>
              <a:pathLst>
                <a:path w="856" h="787" fill="none" extrusionOk="0">
                  <a:moveTo>
                    <a:pt x="411" y="787"/>
                  </a:moveTo>
                  <a:lnTo>
                    <a:pt x="411" y="787"/>
                  </a:lnTo>
                  <a:lnTo>
                    <a:pt x="240" y="753"/>
                  </a:lnTo>
                  <a:lnTo>
                    <a:pt x="103" y="650"/>
                  </a:lnTo>
                  <a:lnTo>
                    <a:pt x="35" y="548"/>
                  </a:lnTo>
                  <a:lnTo>
                    <a:pt x="1" y="377"/>
                  </a:lnTo>
                  <a:lnTo>
                    <a:pt x="1" y="377"/>
                  </a:lnTo>
                  <a:lnTo>
                    <a:pt x="35" y="206"/>
                  </a:lnTo>
                  <a:lnTo>
                    <a:pt x="138" y="103"/>
                  </a:lnTo>
                  <a:lnTo>
                    <a:pt x="274" y="1"/>
                  </a:lnTo>
                  <a:lnTo>
                    <a:pt x="411" y="1"/>
                  </a:lnTo>
                  <a:lnTo>
                    <a:pt x="411" y="1"/>
                  </a:lnTo>
                  <a:lnTo>
                    <a:pt x="479" y="1"/>
                  </a:lnTo>
                  <a:lnTo>
                    <a:pt x="479" y="1"/>
                  </a:lnTo>
                  <a:lnTo>
                    <a:pt x="616" y="35"/>
                  </a:lnTo>
                  <a:lnTo>
                    <a:pt x="719" y="103"/>
                  </a:lnTo>
                  <a:lnTo>
                    <a:pt x="787" y="240"/>
                  </a:lnTo>
                  <a:lnTo>
                    <a:pt x="855" y="377"/>
                  </a:lnTo>
                  <a:lnTo>
                    <a:pt x="855" y="377"/>
                  </a:lnTo>
                  <a:lnTo>
                    <a:pt x="821" y="548"/>
                  </a:lnTo>
                  <a:lnTo>
                    <a:pt x="719" y="684"/>
                  </a:lnTo>
                  <a:lnTo>
                    <a:pt x="582" y="753"/>
                  </a:lnTo>
                  <a:lnTo>
                    <a:pt x="411" y="7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2137350" y="4522425"/>
              <a:ext cx="30800" cy="31625"/>
            </a:xfrm>
            <a:custGeom>
              <a:avLst/>
              <a:gdLst/>
              <a:ahLst/>
              <a:cxnLst/>
              <a:rect l="l" t="t" r="r" b="b"/>
              <a:pathLst>
                <a:path w="1232" h="1265" fill="none" extrusionOk="0">
                  <a:moveTo>
                    <a:pt x="616" y="0"/>
                  </a:moveTo>
                  <a:lnTo>
                    <a:pt x="616" y="0"/>
                  </a:lnTo>
                  <a:lnTo>
                    <a:pt x="479" y="35"/>
                  </a:lnTo>
                  <a:lnTo>
                    <a:pt x="377" y="69"/>
                  </a:lnTo>
                  <a:lnTo>
                    <a:pt x="274" y="137"/>
                  </a:lnTo>
                  <a:lnTo>
                    <a:pt x="172" y="205"/>
                  </a:lnTo>
                  <a:lnTo>
                    <a:pt x="103" y="274"/>
                  </a:lnTo>
                  <a:lnTo>
                    <a:pt x="35" y="410"/>
                  </a:lnTo>
                  <a:lnTo>
                    <a:pt x="1" y="513"/>
                  </a:lnTo>
                  <a:lnTo>
                    <a:pt x="1" y="650"/>
                  </a:lnTo>
                  <a:lnTo>
                    <a:pt x="1" y="650"/>
                  </a:lnTo>
                  <a:lnTo>
                    <a:pt x="1" y="752"/>
                  </a:lnTo>
                  <a:lnTo>
                    <a:pt x="35" y="889"/>
                  </a:lnTo>
                  <a:lnTo>
                    <a:pt x="103" y="992"/>
                  </a:lnTo>
                  <a:lnTo>
                    <a:pt x="172" y="1060"/>
                  </a:lnTo>
                  <a:lnTo>
                    <a:pt x="274" y="1162"/>
                  </a:lnTo>
                  <a:lnTo>
                    <a:pt x="377" y="1197"/>
                  </a:lnTo>
                  <a:lnTo>
                    <a:pt x="479" y="1231"/>
                  </a:lnTo>
                  <a:lnTo>
                    <a:pt x="616" y="1265"/>
                  </a:lnTo>
                  <a:lnTo>
                    <a:pt x="616" y="1265"/>
                  </a:lnTo>
                  <a:lnTo>
                    <a:pt x="753" y="1231"/>
                  </a:lnTo>
                  <a:lnTo>
                    <a:pt x="855" y="1197"/>
                  </a:lnTo>
                  <a:lnTo>
                    <a:pt x="958" y="1162"/>
                  </a:lnTo>
                  <a:lnTo>
                    <a:pt x="1060" y="1094"/>
                  </a:lnTo>
                  <a:lnTo>
                    <a:pt x="1129" y="992"/>
                  </a:lnTo>
                  <a:lnTo>
                    <a:pt x="1197" y="889"/>
                  </a:lnTo>
                  <a:lnTo>
                    <a:pt x="1231" y="752"/>
                  </a:lnTo>
                  <a:lnTo>
                    <a:pt x="1231" y="650"/>
                  </a:lnTo>
                  <a:lnTo>
                    <a:pt x="1231" y="650"/>
                  </a:lnTo>
                  <a:lnTo>
                    <a:pt x="1231" y="513"/>
                  </a:lnTo>
                  <a:lnTo>
                    <a:pt x="1197" y="410"/>
                  </a:lnTo>
                  <a:lnTo>
                    <a:pt x="1129" y="308"/>
                  </a:lnTo>
                  <a:lnTo>
                    <a:pt x="1060" y="205"/>
                  </a:lnTo>
                  <a:lnTo>
                    <a:pt x="958" y="137"/>
                  </a:lnTo>
                  <a:lnTo>
                    <a:pt x="855" y="69"/>
                  </a:lnTo>
                  <a:lnTo>
                    <a:pt x="753" y="35"/>
                  </a:lnTo>
                  <a:lnTo>
                    <a:pt x="6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2282625" y="4527550"/>
              <a:ext cx="21375" cy="21375"/>
            </a:xfrm>
            <a:custGeom>
              <a:avLst/>
              <a:gdLst/>
              <a:ahLst/>
              <a:cxnLst/>
              <a:rect l="l" t="t" r="r" b="b"/>
              <a:pathLst>
                <a:path w="855" h="855" fill="none" extrusionOk="0">
                  <a:moveTo>
                    <a:pt x="410" y="855"/>
                  </a:moveTo>
                  <a:lnTo>
                    <a:pt x="410" y="855"/>
                  </a:lnTo>
                  <a:lnTo>
                    <a:pt x="274" y="821"/>
                  </a:lnTo>
                  <a:lnTo>
                    <a:pt x="137" y="718"/>
                  </a:lnTo>
                  <a:lnTo>
                    <a:pt x="34" y="616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34" y="274"/>
                  </a:lnTo>
                  <a:lnTo>
                    <a:pt x="103" y="137"/>
                  </a:lnTo>
                  <a:lnTo>
                    <a:pt x="239" y="35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581" y="35"/>
                  </a:lnTo>
                  <a:lnTo>
                    <a:pt x="718" y="137"/>
                  </a:lnTo>
                  <a:lnTo>
                    <a:pt x="820" y="274"/>
                  </a:lnTo>
                  <a:lnTo>
                    <a:pt x="855" y="411"/>
                  </a:lnTo>
                  <a:lnTo>
                    <a:pt x="855" y="445"/>
                  </a:lnTo>
                  <a:lnTo>
                    <a:pt x="855" y="445"/>
                  </a:lnTo>
                  <a:lnTo>
                    <a:pt x="820" y="616"/>
                  </a:lnTo>
                  <a:lnTo>
                    <a:pt x="718" y="718"/>
                  </a:lnTo>
                  <a:lnTo>
                    <a:pt x="581" y="821"/>
                  </a:lnTo>
                  <a:lnTo>
                    <a:pt x="445" y="855"/>
                  </a:lnTo>
                  <a:lnTo>
                    <a:pt x="410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2277500" y="4522425"/>
              <a:ext cx="31625" cy="31625"/>
            </a:xfrm>
            <a:custGeom>
              <a:avLst/>
              <a:gdLst/>
              <a:ahLst/>
              <a:cxnLst/>
              <a:rect l="l" t="t" r="r" b="b"/>
              <a:pathLst>
                <a:path w="1265" h="1265" fill="none" extrusionOk="0">
                  <a:moveTo>
                    <a:pt x="650" y="0"/>
                  </a:moveTo>
                  <a:lnTo>
                    <a:pt x="615" y="0"/>
                  </a:lnTo>
                  <a:lnTo>
                    <a:pt x="615" y="0"/>
                  </a:lnTo>
                  <a:lnTo>
                    <a:pt x="513" y="35"/>
                  </a:lnTo>
                  <a:lnTo>
                    <a:pt x="376" y="69"/>
                  </a:lnTo>
                  <a:lnTo>
                    <a:pt x="274" y="137"/>
                  </a:lnTo>
                  <a:lnTo>
                    <a:pt x="205" y="205"/>
                  </a:lnTo>
                  <a:lnTo>
                    <a:pt x="103" y="308"/>
                  </a:lnTo>
                  <a:lnTo>
                    <a:pt x="68" y="410"/>
                  </a:lnTo>
                  <a:lnTo>
                    <a:pt x="34" y="513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34" y="752"/>
                  </a:lnTo>
                  <a:lnTo>
                    <a:pt x="68" y="889"/>
                  </a:lnTo>
                  <a:lnTo>
                    <a:pt x="137" y="992"/>
                  </a:lnTo>
                  <a:lnTo>
                    <a:pt x="205" y="1094"/>
                  </a:lnTo>
                  <a:lnTo>
                    <a:pt x="274" y="1162"/>
                  </a:lnTo>
                  <a:lnTo>
                    <a:pt x="376" y="1197"/>
                  </a:lnTo>
                  <a:lnTo>
                    <a:pt x="513" y="1231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752" y="1231"/>
                  </a:lnTo>
                  <a:lnTo>
                    <a:pt x="889" y="1197"/>
                  </a:lnTo>
                  <a:lnTo>
                    <a:pt x="991" y="1162"/>
                  </a:lnTo>
                  <a:lnTo>
                    <a:pt x="1060" y="1060"/>
                  </a:lnTo>
                  <a:lnTo>
                    <a:pt x="1162" y="992"/>
                  </a:lnTo>
                  <a:lnTo>
                    <a:pt x="1196" y="889"/>
                  </a:lnTo>
                  <a:lnTo>
                    <a:pt x="1231" y="752"/>
                  </a:lnTo>
                  <a:lnTo>
                    <a:pt x="1265" y="650"/>
                  </a:lnTo>
                  <a:lnTo>
                    <a:pt x="1265" y="650"/>
                  </a:lnTo>
                  <a:lnTo>
                    <a:pt x="1231" y="513"/>
                  </a:lnTo>
                  <a:lnTo>
                    <a:pt x="1196" y="410"/>
                  </a:lnTo>
                  <a:lnTo>
                    <a:pt x="1162" y="308"/>
                  </a:lnTo>
                  <a:lnTo>
                    <a:pt x="1060" y="205"/>
                  </a:lnTo>
                  <a:lnTo>
                    <a:pt x="991" y="137"/>
                  </a:lnTo>
                  <a:lnTo>
                    <a:pt x="889" y="69"/>
                  </a:lnTo>
                  <a:lnTo>
                    <a:pt x="752" y="35"/>
                  </a:lnTo>
                  <a:lnTo>
                    <a:pt x="6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2433000" y="45224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5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2557750" y="4522425"/>
              <a:ext cx="23950" cy="20525"/>
            </a:xfrm>
            <a:custGeom>
              <a:avLst/>
              <a:gdLst/>
              <a:ahLst/>
              <a:cxnLst/>
              <a:rect l="l" t="t" r="r" b="b"/>
              <a:pathLst>
                <a:path w="958" h="821" fill="none" extrusionOk="0">
                  <a:moveTo>
                    <a:pt x="650" y="0"/>
                  </a:moveTo>
                  <a:lnTo>
                    <a:pt x="650" y="0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513" y="35"/>
                  </a:lnTo>
                  <a:lnTo>
                    <a:pt x="377" y="69"/>
                  </a:lnTo>
                  <a:lnTo>
                    <a:pt x="274" y="137"/>
                  </a:lnTo>
                  <a:lnTo>
                    <a:pt x="206" y="205"/>
                  </a:lnTo>
                  <a:lnTo>
                    <a:pt x="103" y="308"/>
                  </a:lnTo>
                  <a:lnTo>
                    <a:pt x="69" y="410"/>
                  </a:lnTo>
                  <a:lnTo>
                    <a:pt x="35" y="513"/>
                  </a:lnTo>
                  <a:lnTo>
                    <a:pt x="1" y="650"/>
                  </a:lnTo>
                  <a:lnTo>
                    <a:pt x="1" y="650"/>
                  </a:lnTo>
                  <a:lnTo>
                    <a:pt x="35" y="821"/>
                  </a:lnTo>
                  <a:lnTo>
                    <a:pt x="35" y="821"/>
                  </a:lnTo>
                  <a:lnTo>
                    <a:pt x="206" y="684"/>
                  </a:lnTo>
                  <a:lnTo>
                    <a:pt x="206" y="684"/>
                  </a:lnTo>
                  <a:lnTo>
                    <a:pt x="206" y="650"/>
                  </a:lnTo>
                  <a:lnTo>
                    <a:pt x="206" y="650"/>
                  </a:lnTo>
                  <a:lnTo>
                    <a:pt x="240" y="479"/>
                  </a:lnTo>
                  <a:lnTo>
                    <a:pt x="342" y="342"/>
                  </a:lnTo>
                  <a:lnTo>
                    <a:pt x="479" y="240"/>
                  </a:lnTo>
                  <a:lnTo>
                    <a:pt x="616" y="205"/>
                  </a:lnTo>
                  <a:lnTo>
                    <a:pt x="650" y="205"/>
                  </a:lnTo>
                  <a:lnTo>
                    <a:pt x="650" y="205"/>
                  </a:lnTo>
                  <a:lnTo>
                    <a:pt x="787" y="240"/>
                  </a:lnTo>
                  <a:lnTo>
                    <a:pt x="787" y="240"/>
                  </a:lnTo>
                  <a:lnTo>
                    <a:pt x="958" y="137"/>
                  </a:lnTo>
                  <a:lnTo>
                    <a:pt x="958" y="137"/>
                  </a:lnTo>
                  <a:lnTo>
                    <a:pt x="958" y="103"/>
                  </a:lnTo>
                  <a:lnTo>
                    <a:pt x="958" y="103"/>
                  </a:lnTo>
                  <a:lnTo>
                    <a:pt x="821" y="35"/>
                  </a:lnTo>
                  <a:lnTo>
                    <a:pt x="6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2222800" y="44438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363800" y="444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644050" y="444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212550" y="4422450"/>
              <a:ext cx="21375" cy="21375"/>
            </a:xfrm>
            <a:custGeom>
              <a:avLst/>
              <a:gdLst/>
              <a:ahLst/>
              <a:cxnLst/>
              <a:rect l="l" t="t" r="r" b="b"/>
              <a:pathLst>
                <a:path w="855" h="855" fill="none" extrusionOk="0">
                  <a:moveTo>
                    <a:pt x="411" y="855"/>
                  </a:moveTo>
                  <a:lnTo>
                    <a:pt x="411" y="855"/>
                  </a:lnTo>
                  <a:lnTo>
                    <a:pt x="274" y="821"/>
                  </a:lnTo>
                  <a:lnTo>
                    <a:pt x="137" y="718"/>
                  </a:lnTo>
                  <a:lnTo>
                    <a:pt x="35" y="581"/>
                  </a:lnTo>
                  <a:lnTo>
                    <a:pt x="1" y="445"/>
                  </a:lnTo>
                  <a:lnTo>
                    <a:pt x="1" y="445"/>
                  </a:lnTo>
                  <a:lnTo>
                    <a:pt x="35" y="274"/>
                  </a:lnTo>
                  <a:lnTo>
                    <a:pt x="103" y="137"/>
                  </a:lnTo>
                  <a:lnTo>
                    <a:pt x="240" y="35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582" y="35"/>
                  </a:lnTo>
                  <a:lnTo>
                    <a:pt x="718" y="103"/>
                  </a:lnTo>
                  <a:lnTo>
                    <a:pt x="821" y="240"/>
                  </a:lnTo>
                  <a:lnTo>
                    <a:pt x="855" y="411"/>
                  </a:lnTo>
                  <a:lnTo>
                    <a:pt x="855" y="445"/>
                  </a:lnTo>
                  <a:lnTo>
                    <a:pt x="855" y="445"/>
                  </a:lnTo>
                  <a:lnTo>
                    <a:pt x="821" y="581"/>
                  </a:lnTo>
                  <a:lnTo>
                    <a:pt x="752" y="718"/>
                  </a:lnTo>
                  <a:lnTo>
                    <a:pt x="616" y="821"/>
                  </a:lnTo>
                  <a:lnTo>
                    <a:pt x="445" y="855"/>
                  </a:lnTo>
                  <a:lnTo>
                    <a:pt x="411" y="855"/>
                  </a:lnTo>
                  <a:lnTo>
                    <a:pt x="411" y="855"/>
                  </a:lnTo>
                  <a:lnTo>
                    <a:pt x="411" y="855"/>
                  </a:lnTo>
                  <a:lnTo>
                    <a:pt x="411" y="855"/>
                  </a:lnTo>
                  <a:lnTo>
                    <a:pt x="411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207425" y="4417325"/>
              <a:ext cx="31650" cy="31625"/>
            </a:xfrm>
            <a:custGeom>
              <a:avLst/>
              <a:gdLst/>
              <a:ahLst/>
              <a:cxnLst/>
              <a:rect l="l" t="t" r="r" b="b"/>
              <a:pathLst>
                <a:path w="1266" h="1265" fill="none" extrusionOk="0">
                  <a:moveTo>
                    <a:pt x="650" y="0"/>
                  </a:moveTo>
                  <a:lnTo>
                    <a:pt x="616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513" y="35"/>
                  </a:lnTo>
                  <a:lnTo>
                    <a:pt x="411" y="69"/>
                  </a:lnTo>
                  <a:lnTo>
                    <a:pt x="274" y="103"/>
                  </a:lnTo>
                  <a:lnTo>
                    <a:pt x="206" y="205"/>
                  </a:lnTo>
                  <a:lnTo>
                    <a:pt x="137" y="274"/>
                  </a:lnTo>
                  <a:lnTo>
                    <a:pt x="69" y="376"/>
                  </a:lnTo>
                  <a:lnTo>
                    <a:pt x="35" y="513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35" y="752"/>
                  </a:lnTo>
                  <a:lnTo>
                    <a:pt x="69" y="855"/>
                  </a:lnTo>
                  <a:lnTo>
                    <a:pt x="137" y="957"/>
                  </a:lnTo>
                  <a:lnTo>
                    <a:pt x="206" y="1060"/>
                  </a:lnTo>
                  <a:lnTo>
                    <a:pt x="274" y="1128"/>
                  </a:lnTo>
                  <a:lnTo>
                    <a:pt x="376" y="1197"/>
                  </a:lnTo>
                  <a:lnTo>
                    <a:pt x="513" y="1231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752" y="1231"/>
                  </a:lnTo>
                  <a:lnTo>
                    <a:pt x="889" y="1197"/>
                  </a:lnTo>
                  <a:lnTo>
                    <a:pt x="992" y="1128"/>
                  </a:lnTo>
                  <a:lnTo>
                    <a:pt x="1060" y="1060"/>
                  </a:lnTo>
                  <a:lnTo>
                    <a:pt x="1163" y="992"/>
                  </a:lnTo>
                  <a:lnTo>
                    <a:pt x="1197" y="889"/>
                  </a:lnTo>
                  <a:lnTo>
                    <a:pt x="1231" y="752"/>
                  </a:lnTo>
                  <a:lnTo>
                    <a:pt x="1265" y="650"/>
                  </a:lnTo>
                  <a:lnTo>
                    <a:pt x="1265" y="650"/>
                  </a:lnTo>
                  <a:lnTo>
                    <a:pt x="1231" y="513"/>
                  </a:lnTo>
                  <a:lnTo>
                    <a:pt x="1197" y="376"/>
                  </a:lnTo>
                  <a:lnTo>
                    <a:pt x="1163" y="274"/>
                  </a:lnTo>
                  <a:lnTo>
                    <a:pt x="1060" y="205"/>
                  </a:lnTo>
                  <a:lnTo>
                    <a:pt x="992" y="103"/>
                  </a:lnTo>
                  <a:lnTo>
                    <a:pt x="889" y="69"/>
                  </a:lnTo>
                  <a:lnTo>
                    <a:pt x="752" y="35"/>
                  </a:lnTo>
                  <a:lnTo>
                    <a:pt x="6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2352675" y="4422450"/>
              <a:ext cx="21400" cy="21375"/>
            </a:xfrm>
            <a:custGeom>
              <a:avLst/>
              <a:gdLst/>
              <a:ahLst/>
              <a:cxnLst/>
              <a:rect l="l" t="t" r="r" b="b"/>
              <a:pathLst>
                <a:path w="856" h="855" fill="none" extrusionOk="0">
                  <a:moveTo>
                    <a:pt x="445" y="855"/>
                  </a:moveTo>
                  <a:lnTo>
                    <a:pt x="445" y="855"/>
                  </a:lnTo>
                  <a:lnTo>
                    <a:pt x="274" y="821"/>
                  </a:lnTo>
                  <a:lnTo>
                    <a:pt x="138" y="718"/>
                  </a:lnTo>
                  <a:lnTo>
                    <a:pt x="35" y="581"/>
                  </a:lnTo>
                  <a:lnTo>
                    <a:pt x="1" y="445"/>
                  </a:lnTo>
                  <a:lnTo>
                    <a:pt x="1" y="445"/>
                  </a:lnTo>
                  <a:lnTo>
                    <a:pt x="35" y="274"/>
                  </a:lnTo>
                  <a:lnTo>
                    <a:pt x="138" y="137"/>
                  </a:lnTo>
                  <a:lnTo>
                    <a:pt x="274" y="35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582" y="35"/>
                  </a:lnTo>
                  <a:lnTo>
                    <a:pt x="719" y="103"/>
                  </a:lnTo>
                  <a:lnTo>
                    <a:pt x="821" y="240"/>
                  </a:lnTo>
                  <a:lnTo>
                    <a:pt x="855" y="411"/>
                  </a:lnTo>
                  <a:lnTo>
                    <a:pt x="855" y="445"/>
                  </a:lnTo>
                  <a:lnTo>
                    <a:pt x="855" y="445"/>
                  </a:lnTo>
                  <a:lnTo>
                    <a:pt x="821" y="581"/>
                  </a:lnTo>
                  <a:lnTo>
                    <a:pt x="719" y="718"/>
                  </a:lnTo>
                  <a:lnTo>
                    <a:pt x="582" y="821"/>
                  </a:lnTo>
                  <a:lnTo>
                    <a:pt x="445" y="855"/>
                  </a:lnTo>
                  <a:lnTo>
                    <a:pt x="445" y="855"/>
                  </a:lnTo>
                  <a:lnTo>
                    <a:pt x="445" y="855"/>
                  </a:lnTo>
                  <a:lnTo>
                    <a:pt x="411" y="855"/>
                  </a:lnTo>
                  <a:lnTo>
                    <a:pt x="445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2348400" y="4417325"/>
              <a:ext cx="30800" cy="31625"/>
            </a:xfrm>
            <a:custGeom>
              <a:avLst/>
              <a:gdLst/>
              <a:ahLst/>
              <a:cxnLst/>
              <a:rect l="l" t="t" r="r" b="b"/>
              <a:pathLst>
                <a:path w="1232" h="1265" fill="none" extrusionOk="0">
                  <a:moveTo>
                    <a:pt x="616" y="0"/>
                  </a:moveTo>
                  <a:lnTo>
                    <a:pt x="582" y="0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479" y="35"/>
                  </a:lnTo>
                  <a:lnTo>
                    <a:pt x="377" y="69"/>
                  </a:lnTo>
                  <a:lnTo>
                    <a:pt x="274" y="103"/>
                  </a:lnTo>
                  <a:lnTo>
                    <a:pt x="172" y="205"/>
                  </a:lnTo>
                  <a:lnTo>
                    <a:pt x="103" y="274"/>
                  </a:lnTo>
                  <a:lnTo>
                    <a:pt x="35" y="376"/>
                  </a:lnTo>
                  <a:lnTo>
                    <a:pt x="1" y="513"/>
                  </a:lnTo>
                  <a:lnTo>
                    <a:pt x="1" y="616"/>
                  </a:lnTo>
                  <a:lnTo>
                    <a:pt x="1" y="616"/>
                  </a:lnTo>
                  <a:lnTo>
                    <a:pt x="1" y="752"/>
                  </a:lnTo>
                  <a:lnTo>
                    <a:pt x="35" y="855"/>
                  </a:lnTo>
                  <a:lnTo>
                    <a:pt x="103" y="992"/>
                  </a:lnTo>
                  <a:lnTo>
                    <a:pt x="172" y="1060"/>
                  </a:lnTo>
                  <a:lnTo>
                    <a:pt x="274" y="1128"/>
                  </a:lnTo>
                  <a:lnTo>
                    <a:pt x="377" y="1197"/>
                  </a:lnTo>
                  <a:lnTo>
                    <a:pt x="479" y="1231"/>
                  </a:lnTo>
                  <a:lnTo>
                    <a:pt x="616" y="1265"/>
                  </a:lnTo>
                  <a:lnTo>
                    <a:pt x="616" y="1265"/>
                  </a:lnTo>
                  <a:lnTo>
                    <a:pt x="719" y="1231"/>
                  </a:lnTo>
                  <a:lnTo>
                    <a:pt x="855" y="1197"/>
                  </a:lnTo>
                  <a:lnTo>
                    <a:pt x="958" y="1128"/>
                  </a:lnTo>
                  <a:lnTo>
                    <a:pt x="1060" y="1060"/>
                  </a:lnTo>
                  <a:lnTo>
                    <a:pt x="1129" y="992"/>
                  </a:lnTo>
                  <a:lnTo>
                    <a:pt x="1163" y="889"/>
                  </a:lnTo>
                  <a:lnTo>
                    <a:pt x="1231" y="752"/>
                  </a:lnTo>
                  <a:lnTo>
                    <a:pt x="1231" y="650"/>
                  </a:lnTo>
                  <a:lnTo>
                    <a:pt x="1231" y="650"/>
                  </a:lnTo>
                  <a:lnTo>
                    <a:pt x="1231" y="513"/>
                  </a:lnTo>
                  <a:lnTo>
                    <a:pt x="1197" y="376"/>
                  </a:lnTo>
                  <a:lnTo>
                    <a:pt x="1129" y="274"/>
                  </a:lnTo>
                  <a:lnTo>
                    <a:pt x="1060" y="205"/>
                  </a:lnTo>
                  <a:lnTo>
                    <a:pt x="958" y="103"/>
                  </a:lnTo>
                  <a:lnTo>
                    <a:pt x="855" y="69"/>
                  </a:lnTo>
                  <a:lnTo>
                    <a:pt x="719" y="35"/>
                  </a:lnTo>
                  <a:lnTo>
                    <a:pt x="6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2632950" y="4422450"/>
              <a:ext cx="21375" cy="21375"/>
            </a:xfrm>
            <a:custGeom>
              <a:avLst/>
              <a:gdLst/>
              <a:ahLst/>
              <a:cxnLst/>
              <a:rect l="l" t="t" r="r" b="b"/>
              <a:pathLst>
                <a:path w="855" h="855" fill="none" extrusionOk="0">
                  <a:moveTo>
                    <a:pt x="445" y="855"/>
                  </a:moveTo>
                  <a:lnTo>
                    <a:pt x="445" y="855"/>
                  </a:lnTo>
                  <a:lnTo>
                    <a:pt x="274" y="821"/>
                  </a:lnTo>
                  <a:lnTo>
                    <a:pt x="137" y="718"/>
                  </a:lnTo>
                  <a:lnTo>
                    <a:pt x="35" y="581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35" y="274"/>
                  </a:lnTo>
                  <a:lnTo>
                    <a:pt x="137" y="137"/>
                  </a:lnTo>
                  <a:lnTo>
                    <a:pt x="274" y="35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616" y="35"/>
                  </a:lnTo>
                  <a:lnTo>
                    <a:pt x="752" y="103"/>
                  </a:lnTo>
                  <a:lnTo>
                    <a:pt x="821" y="240"/>
                  </a:lnTo>
                  <a:lnTo>
                    <a:pt x="855" y="411"/>
                  </a:lnTo>
                  <a:lnTo>
                    <a:pt x="855" y="445"/>
                  </a:lnTo>
                  <a:lnTo>
                    <a:pt x="855" y="445"/>
                  </a:lnTo>
                  <a:lnTo>
                    <a:pt x="821" y="581"/>
                  </a:lnTo>
                  <a:lnTo>
                    <a:pt x="752" y="718"/>
                  </a:lnTo>
                  <a:lnTo>
                    <a:pt x="616" y="821"/>
                  </a:lnTo>
                  <a:lnTo>
                    <a:pt x="445" y="855"/>
                  </a:lnTo>
                  <a:lnTo>
                    <a:pt x="445" y="855"/>
                  </a:lnTo>
                  <a:lnTo>
                    <a:pt x="445" y="855"/>
                  </a:lnTo>
                  <a:lnTo>
                    <a:pt x="411" y="855"/>
                  </a:lnTo>
                  <a:lnTo>
                    <a:pt x="445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2628675" y="4417325"/>
              <a:ext cx="30775" cy="31625"/>
            </a:xfrm>
            <a:custGeom>
              <a:avLst/>
              <a:gdLst/>
              <a:ahLst/>
              <a:cxnLst/>
              <a:rect l="l" t="t" r="r" b="b"/>
              <a:pathLst>
                <a:path w="1231" h="1265" fill="none" extrusionOk="0">
                  <a:moveTo>
                    <a:pt x="616" y="0"/>
                  </a:moveTo>
                  <a:lnTo>
                    <a:pt x="582" y="0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479" y="35"/>
                  </a:lnTo>
                  <a:lnTo>
                    <a:pt x="377" y="69"/>
                  </a:lnTo>
                  <a:lnTo>
                    <a:pt x="274" y="103"/>
                  </a:lnTo>
                  <a:lnTo>
                    <a:pt x="171" y="205"/>
                  </a:lnTo>
                  <a:lnTo>
                    <a:pt x="103" y="274"/>
                  </a:lnTo>
                  <a:lnTo>
                    <a:pt x="35" y="376"/>
                  </a:lnTo>
                  <a:lnTo>
                    <a:pt x="1" y="513"/>
                  </a:lnTo>
                  <a:lnTo>
                    <a:pt x="1" y="616"/>
                  </a:lnTo>
                  <a:lnTo>
                    <a:pt x="1" y="616"/>
                  </a:lnTo>
                  <a:lnTo>
                    <a:pt x="1" y="752"/>
                  </a:lnTo>
                  <a:lnTo>
                    <a:pt x="35" y="855"/>
                  </a:lnTo>
                  <a:lnTo>
                    <a:pt x="103" y="992"/>
                  </a:lnTo>
                  <a:lnTo>
                    <a:pt x="171" y="1060"/>
                  </a:lnTo>
                  <a:lnTo>
                    <a:pt x="274" y="1128"/>
                  </a:lnTo>
                  <a:lnTo>
                    <a:pt x="377" y="1197"/>
                  </a:lnTo>
                  <a:lnTo>
                    <a:pt x="479" y="1231"/>
                  </a:lnTo>
                  <a:lnTo>
                    <a:pt x="616" y="1265"/>
                  </a:lnTo>
                  <a:lnTo>
                    <a:pt x="616" y="1265"/>
                  </a:lnTo>
                  <a:lnTo>
                    <a:pt x="752" y="1231"/>
                  </a:lnTo>
                  <a:lnTo>
                    <a:pt x="855" y="1197"/>
                  </a:lnTo>
                  <a:lnTo>
                    <a:pt x="958" y="1128"/>
                  </a:lnTo>
                  <a:lnTo>
                    <a:pt x="1060" y="1060"/>
                  </a:lnTo>
                  <a:lnTo>
                    <a:pt x="1128" y="992"/>
                  </a:lnTo>
                  <a:lnTo>
                    <a:pt x="1197" y="889"/>
                  </a:lnTo>
                  <a:lnTo>
                    <a:pt x="1231" y="752"/>
                  </a:lnTo>
                  <a:lnTo>
                    <a:pt x="1231" y="650"/>
                  </a:lnTo>
                  <a:lnTo>
                    <a:pt x="1231" y="650"/>
                  </a:lnTo>
                  <a:lnTo>
                    <a:pt x="1231" y="513"/>
                  </a:lnTo>
                  <a:lnTo>
                    <a:pt x="1197" y="376"/>
                  </a:lnTo>
                  <a:lnTo>
                    <a:pt x="1128" y="274"/>
                  </a:lnTo>
                  <a:lnTo>
                    <a:pt x="1060" y="205"/>
                  </a:lnTo>
                  <a:lnTo>
                    <a:pt x="958" y="103"/>
                  </a:lnTo>
                  <a:lnTo>
                    <a:pt x="855" y="69"/>
                  </a:lnTo>
                  <a:lnTo>
                    <a:pt x="718" y="35"/>
                  </a:lnTo>
                  <a:lnTo>
                    <a:pt x="6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2492825" y="4422450"/>
              <a:ext cx="21375" cy="21375"/>
            </a:xfrm>
            <a:custGeom>
              <a:avLst/>
              <a:gdLst/>
              <a:ahLst/>
              <a:cxnLst/>
              <a:rect l="l" t="t" r="r" b="b"/>
              <a:pathLst>
                <a:path w="855" h="855" fill="none" extrusionOk="0">
                  <a:moveTo>
                    <a:pt x="444" y="855"/>
                  </a:moveTo>
                  <a:lnTo>
                    <a:pt x="410" y="855"/>
                  </a:lnTo>
                  <a:lnTo>
                    <a:pt x="444" y="855"/>
                  </a:lnTo>
                  <a:lnTo>
                    <a:pt x="444" y="855"/>
                  </a:lnTo>
                  <a:lnTo>
                    <a:pt x="274" y="821"/>
                  </a:lnTo>
                  <a:lnTo>
                    <a:pt x="137" y="718"/>
                  </a:lnTo>
                  <a:lnTo>
                    <a:pt x="34" y="581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34" y="240"/>
                  </a:lnTo>
                  <a:lnTo>
                    <a:pt x="137" y="103"/>
                  </a:lnTo>
                  <a:lnTo>
                    <a:pt x="274" y="35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615" y="35"/>
                  </a:lnTo>
                  <a:lnTo>
                    <a:pt x="718" y="103"/>
                  </a:lnTo>
                  <a:lnTo>
                    <a:pt x="820" y="240"/>
                  </a:lnTo>
                  <a:lnTo>
                    <a:pt x="855" y="411"/>
                  </a:lnTo>
                  <a:lnTo>
                    <a:pt x="855" y="445"/>
                  </a:lnTo>
                  <a:lnTo>
                    <a:pt x="855" y="445"/>
                  </a:lnTo>
                  <a:lnTo>
                    <a:pt x="820" y="581"/>
                  </a:lnTo>
                  <a:lnTo>
                    <a:pt x="752" y="718"/>
                  </a:lnTo>
                  <a:lnTo>
                    <a:pt x="615" y="821"/>
                  </a:lnTo>
                  <a:lnTo>
                    <a:pt x="444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2488550" y="4417325"/>
              <a:ext cx="30775" cy="31625"/>
            </a:xfrm>
            <a:custGeom>
              <a:avLst/>
              <a:gdLst/>
              <a:ahLst/>
              <a:cxnLst/>
              <a:rect l="l" t="t" r="r" b="b"/>
              <a:pathLst>
                <a:path w="1231" h="1265" fill="none" extrusionOk="0">
                  <a:moveTo>
                    <a:pt x="615" y="0"/>
                  </a:moveTo>
                  <a:lnTo>
                    <a:pt x="581" y="0"/>
                  </a:lnTo>
                  <a:lnTo>
                    <a:pt x="615" y="0"/>
                  </a:lnTo>
                  <a:lnTo>
                    <a:pt x="615" y="0"/>
                  </a:lnTo>
                  <a:lnTo>
                    <a:pt x="479" y="35"/>
                  </a:lnTo>
                  <a:lnTo>
                    <a:pt x="376" y="69"/>
                  </a:lnTo>
                  <a:lnTo>
                    <a:pt x="239" y="103"/>
                  </a:lnTo>
                  <a:lnTo>
                    <a:pt x="171" y="205"/>
                  </a:lnTo>
                  <a:lnTo>
                    <a:pt x="103" y="274"/>
                  </a:lnTo>
                  <a:lnTo>
                    <a:pt x="34" y="376"/>
                  </a:lnTo>
                  <a:lnTo>
                    <a:pt x="0" y="513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0" y="752"/>
                  </a:lnTo>
                  <a:lnTo>
                    <a:pt x="34" y="889"/>
                  </a:lnTo>
                  <a:lnTo>
                    <a:pt x="103" y="992"/>
                  </a:lnTo>
                  <a:lnTo>
                    <a:pt x="171" y="1060"/>
                  </a:lnTo>
                  <a:lnTo>
                    <a:pt x="274" y="1128"/>
                  </a:lnTo>
                  <a:lnTo>
                    <a:pt x="376" y="1197"/>
                  </a:lnTo>
                  <a:lnTo>
                    <a:pt x="479" y="1231"/>
                  </a:lnTo>
                  <a:lnTo>
                    <a:pt x="615" y="1265"/>
                  </a:lnTo>
                  <a:lnTo>
                    <a:pt x="615" y="1265"/>
                  </a:lnTo>
                  <a:lnTo>
                    <a:pt x="615" y="1265"/>
                  </a:lnTo>
                  <a:lnTo>
                    <a:pt x="615" y="1265"/>
                  </a:lnTo>
                  <a:lnTo>
                    <a:pt x="752" y="1231"/>
                  </a:lnTo>
                  <a:lnTo>
                    <a:pt x="855" y="1197"/>
                  </a:lnTo>
                  <a:lnTo>
                    <a:pt x="957" y="1128"/>
                  </a:lnTo>
                  <a:lnTo>
                    <a:pt x="1060" y="1060"/>
                  </a:lnTo>
                  <a:lnTo>
                    <a:pt x="1128" y="992"/>
                  </a:lnTo>
                  <a:lnTo>
                    <a:pt x="1162" y="855"/>
                  </a:lnTo>
                  <a:lnTo>
                    <a:pt x="1231" y="752"/>
                  </a:lnTo>
                  <a:lnTo>
                    <a:pt x="1231" y="650"/>
                  </a:lnTo>
                  <a:lnTo>
                    <a:pt x="1231" y="650"/>
                  </a:lnTo>
                  <a:lnTo>
                    <a:pt x="1231" y="513"/>
                  </a:lnTo>
                  <a:lnTo>
                    <a:pt x="1196" y="376"/>
                  </a:lnTo>
                  <a:lnTo>
                    <a:pt x="1128" y="274"/>
                  </a:lnTo>
                  <a:lnTo>
                    <a:pt x="1060" y="205"/>
                  </a:lnTo>
                  <a:lnTo>
                    <a:pt x="957" y="103"/>
                  </a:lnTo>
                  <a:lnTo>
                    <a:pt x="855" y="69"/>
                  </a:lnTo>
                  <a:lnTo>
                    <a:pt x="752" y="35"/>
                  </a:lnTo>
                  <a:lnTo>
                    <a:pt x="6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2573125" y="4336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2283475" y="4314775"/>
              <a:ext cx="19675" cy="21400"/>
            </a:xfrm>
            <a:custGeom>
              <a:avLst/>
              <a:gdLst/>
              <a:ahLst/>
              <a:cxnLst/>
              <a:rect l="l" t="t" r="r" b="b"/>
              <a:pathLst>
                <a:path w="787" h="856" fill="none" extrusionOk="0">
                  <a:moveTo>
                    <a:pt x="376" y="855"/>
                  </a:moveTo>
                  <a:lnTo>
                    <a:pt x="376" y="855"/>
                  </a:lnTo>
                  <a:lnTo>
                    <a:pt x="240" y="821"/>
                  </a:lnTo>
                  <a:lnTo>
                    <a:pt x="103" y="719"/>
                  </a:lnTo>
                  <a:lnTo>
                    <a:pt x="35" y="548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35" y="240"/>
                  </a:lnTo>
                  <a:lnTo>
                    <a:pt x="137" y="138"/>
                  </a:lnTo>
                  <a:lnTo>
                    <a:pt x="240" y="35"/>
                  </a:lnTo>
                  <a:lnTo>
                    <a:pt x="376" y="1"/>
                  </a:lnTo>
                  <a:lnTo>
                    <a:pt x="376" y="1"/>
                  </a:lnTo>
                  <a:lnTo>
                    <a:pt x="547" y="69"/>
                  </a:lnTo>
                  <a:lnTo>
                    <a:pt x="684" y="172"/>
                  </a:lnTo>
                  <a:lnTo>
                    <a:pt x="752" y="308"/>
                  </a:lnTo>
                  <a:lnTo>
                    <a:pt x="786" y="479"/>
                  </a:lnTo>
                  <a:lnTo>
                    <a:pt x="786" y="479"/>
                  </a:lnTo>
                  <a:lnTo>
                    <a:pt x="718" y="616"/>
                  </a:lnTo>
                  <a:lnTo>
                    <a:pt x="650" y="719"/>
                  </a:lnTo>
                  <a:lnTo>
                    <a:pt x="547" y="821"/>
                  </a:lnTo>
                  <a:lnTo>
                    <a:pt x="376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2277500" y="4309650"/>
              <a:ext cx="31625" cy="31650"/>
            </a:xfrm>
            <a:custGeom>
              <a:avLst/>
              <a:gdLst/>
              <a:ahLst/>
              <a:cxnLst/>
              <a:rect l="l" t="t" r="r" b="b"/>
              <a:pathLst>
                <a:path w="1265" h="1266" fill="none" extrusionOk="0">
                  <a:moveTo>
                    <a:pt x="650" y="1"/>
                  </a:moveTo>
                  <a:lnTo>
                    <a:pt x="615" y="1"/>
                  </a:lnTo>
                  <a:lnTo>
                    <a:pt x="615" y="1"/>
                  </a:lnTo>
                  <a:lnTo>
                    <a:pt x="513" y="35"/>
                  </a:lnTo>
                  <a:lnTo>
                    <a:pt x="376" y="69"/>
                  </a:lnTo>
                  <a:lnTo>
                    <a:pt x="274" y="138"/>
                  </a:lnTo>
                  <a:lnTo>
                    <a:pt x="205" y="206"/>
                  </a:lnTo>
                  <a:lnTo>
                    <a:pt x="103" y="308"/>
                  </a:lnTo>
                  <a:lnTo>
                    <a:pt x="68" y="411"/>
                  </a:lnTo>
                  <a:lnTo>
                    <a:pt x="34" y="513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34" y="753"/>
                  </a:lnTo>
                  <a:lnTo>
                    <a:pt x="68" y="889"/>
                  </a:lnTo>
                  <a:lnTo>
                    <a:pt x="103" y="992"/>
                  </a:lnTo>
                  <a:lnTo>
                    <a:pt x="205" y="1060"/>
                  </a:lnTo>
                  <a:lnTo>
                    <a:pt x="274" y="1163"/>
                  </a:lnTo>
                  <a:lnTo>
                    <a:pt x="376" y="1197"/>
                  </a:lnTo>
                  <a:lnTo>
                    <a:pt x="513" y="1231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752" y="1231"/>
                  </a:lnTo>
                  <a:lnTo>
                    <a:pt x="889" y="1197"/>
                  </a:lnTo>
                  <a:lnTo>
                    <a:pt x="991" y="1163"/>
                  </a:lnTo>
                  <a:lnTo>
                    <a:pt x="1060" y="1060"/>
                  </a:lnTo>
                  <a:lnTo>
                    <a:pt x="1162" y="992"/>
                  </a:lnTo>
                  <a:lnTo>
                    <a:pt x="1196" y="889"/>
                  </a:lnTo>
                  <a:lnTo>
                    <a:pt x="1231" y="753"/>
                  </a:lnTo>
                  <a:lnTo>
                    <a:pt x="1265" y="650"/>
                  </a:lnTo>
                  <a:lnTo>
                    <a:pt x="1265" y="650"/>
                  </a:lnTo>
                  <a:lnTo>
                    <a:pt x="1231" y="513"/>
                  </a:lnTo>
                  <a:lnTo>
                    <a:pt x="1196" y="377"/>
                  </a:lnTo>
                  <a:lnTo>
                    <a:pt x="1162" y="274"/>
                  </a:lnTo>
                  <a:lnTo>
                    <a:pt x="1060" y="206"/>
                  </a:lnTo>
                  <a:lnTo>
                    <a:pt x="991" y="103"/>
                  </a:lnTo>
                  <a:lnTo>
                    <a:pt x="889" y="69"/>
                  </a:lnTo>
                  <a:lnTo>
                    <a:pt x="752" y="35"/>
                  </a:lnTo>
                  <a:lnTo>
                    <a:pt x="6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2433000" y="4309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2422750" y="4314775"/>
              <a:ext cx="21375" cy="21400"/>
            </a:xfrm>
            <a:custGeom>
              <a:avLst/>
              <a:gdLst/>
              <a:ahLst/>
              <a:cxnLst/>
              <a:rect l="l" t="t" r="r" b="b"/>
              <a:pathLst>
                <a:path w="855" h="856" fill="none" extrusionOk="0">
                  <a:moveTo>
                    <a:pt x="445" y="855"/>
                  </a:moveTo>
                  <a:lnTo>
                    <a:pt x="411" y="855"/>
                  </a:lnTo>
                  <a:lnTo>
                    <a:pt x="445" y="855"/>
                  </a:lnTo>
                  <a:lnTo>
                    <a:pt x="445" y="855"/>
                  </a:lnTo>
                  <a:lnTo>
                    <a:pt x="274" y="821"/>
                  </a:lnTo>
                  <a:lnTo>
                    <a:pt x="137" y="719"/>
                  </a:lnTo>
                  <a:lnTo>
                    <a:pt x="35" y="582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35" y="274"/>
                  </a:lnTo>
                  <a:lnTo>
                    <a:pt x="137" y="138"/>
                  </a:lnTo>
                  <a:lnTo>
                    <a:pt x="274" y="35"/>
                  </a:lnTo>
                  <a:lnTo>
                    <a:pt x="445" y="1"/>
                  </a:lnTo>
                  <a:lnTo>
                    <a:pt x="445" y="1"/>
                  </a:lnTo>
                  <a:lnTo>
                    <a:pt x="582" y="35"/>
                  </a:lnTo>
                  <a:lnTo>
                    <a:pt x="718" y="138"/>
                  </a:lnTo>
                  <a:lnTo>
                    <a:pt x="821" y="274"/>
                  </a:lnTo>
                  <a:lnTo>
                    <a:pt x="855" y="445"/>
                  </a:lnTo>
                  <a:lnTo>
                    <a:pt x="855" y="445"/>
                  </a:lnTo>
                  <a:lnTo>
                    <a:pt x="821" y="582"/>
                  </a:lnTo>
                  <a:lnTo>
                    <a:pt x="718" y="719"/>
                  </a:lnTo>
                  <a:lnTo>
                    <a:pt x="582" y="821"/>
                  </a:lnTo>
                  <a:lnTo>
                    <a:pt x="445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2417625" y="4309650"/>
              <a:ext cx="31650" cy="31650"/>
            </a:xfrm>
            <a:custGeom>
              <a:avLst/>
              <a:gdLst/>
              <a:ahLst/>
              <a:cxnLst/>
              <a:rect l="l" t="t" r="r" b="b"/>
              <a:pathLst>
                <a:path w="1266" h="1266" fill="none" extrusionOk="0">
                  <a:moveTo>
                    <a:pt x="616" y="1"/>
                  </a:moveTo>
                  <a:lnTo>
                    <a:pt x="616" y="1"/>
                  </a:lnTo>
                  <a:lnTo>
                    <a:pt x="616" y="1"/>
                  </a:lnTo>
                  <a:lnTo>
                    <a:pt x="650" y="1"/>
                  </a:lnTo>
                  <a:lnTo>
                    <a:pt x="650" y="1"/>
                  </a:lnTo>
                  <a:lnTo>
                    <a:pt x="513" y="35"/>
                  </a:lnTo>
                  <a:lnTo>
                    <a:pt x="376" y="69"/>
                  </a:lnTo>
                  <a:lnTo>
                    <a:pt x="274" y="103"/>
                  </a:lnTo>
                  <a:lnTo>
                    <a:pt x="205" y="206"/>
                  </a:lnTo>
                  <a:lnTo>
                    <a:pt x="103" y="274"/>
                  </a:lnTo>
                  <a:lnTo>
                    <a:pt x="69" y="377"/>
                  </a:lnTo>
                  <a:lnTo>
                    <a:pt x="35" y="513"/>
                  </a:lnTo>
                  <a:lnTo>
                    <a:pt x="0" y="650"/>
                  </a:lnTo>
                  <a:lnTo>
                    <a:pt x="0" y="650"/>
                  </a:lnTo>
                  <a:lnTo>
                    <a:pt x="35" y="753"/>
                  </a:lnTo>
                  <a:lnTo>
                    <a:pt x="69" y="889"/>
                  </a:lnTo>
                  <a:lnTo>
                    <a:pt x="103" y="992"/>
                  </a:lnTo>
                  <a:lnTo>
                    <a:pt x="205" y="1060"/>
                  </a:lnTo>
                  <a:lnTo>
                    <a:pt x="274" y="1163"/>
                  </a:lnTo>
                  <a:lnTo>
                    <a:pt x="376" y="1197"/>
                  </a:lnTo>
                  <a:lnTo>
                    <a:pt x="513" y="1231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752" y="1231"/>
                  </a:lnTo>
                  <a:lnTo>
                    <a:pt x="889" y="1197"/>
                  </a:lnTo>
                  <a:lnTo>
                    <a:pt x="992" y="1163"/>
                  </a:lnTo>
                  <a:lnTo>
                    <a:pt x="1060" y="1060"/>
                  </a:lnTo>
                  <a:lnTo>
                    <a:pt x="1162" y="992"/>
                  </a:lnTo>
                  <a:lnTo>
                    <a:pt x="1197" y="889"/>
                  </a:lnTo>
                  <a:lnTo>
                    <a:pt x="1231" y="753"/>
                  </a:lnTo>
                  <a:lnTo>
                    <a:pt x="1265" y="650"/>
                  </a:lnTo>
                  <a:lnTo>
                    <a:pt x="1265" y="650"/>
                  </a:lnTo>
                  <a:lnTo>
                    <a:pt x="1231" y="513"/>
                  </a:lnTo>
                  <a:lnTo>
                    <a:pt x="1197" y="377"/>
                  </a:lnTo>
                  <a:lnTo>
                    <a:pt x="1128" y="274"/>
                  </a:lnTo>
                  <a:lnTo>
                    <a:pt x="1060" y="206"/>
                  </a:lnTo>
                  <a:lnTo>
                    <a:pt x="992" y="103"/>
                  </a:lnTo>
                  <a:lnTo>
                    <a:pt x="855" y="69"/>
                  </a:lnTo>
                  <a:lnTo>
                    <a:pt x="752" y="35"/>
                  </a:lnTo>
                  <a:lnTo>
                    <a:pt x="6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2562875" y="4314775"/>
              <a:ext cx="21400" cy="21400"/>
            </a:xfrm>
            <a:custGeom>
              <a:avLst/>
              <a:gdLst/>
              <a:ahLst/>
              <a:cxnLst/>
              <a:rect l="l" t="t" r="r" b="b"/>
              <a:pathLst>
                <a:path w="856" h="856" fill="none" extrusionOk="0">
                  <a:moveTo>
                    <a:pt x="411" y="855"/>
                  </a:moveTo>
                  <a:lnTo>
                    <a:pt x="411" y="855"/>
                  </a:lnTo>
                  <a:lnTo>
                    <a:pt x="240" y="821"/>
                  </a:lnTo>
                  <a:lnTo>
                    <a:pt x="137" y="719"/>
                  </a:lnTo>
                  <a:lnTo>
                    <a:pt x="35" y="616"/>
                  </a:lnTo>
                  <a:lnTo>
                    <a:pt x="1" y="445"/>
                  </a:lnTo>
                  <a:lnTo>
                    <a:pt x="1" y="445"/>
                  </a:lnTo>
                  <a:lnTo>
                    <a:pt x="35" y="274"/>
                  </a:lnTo>
                  <a:lnTo>
                    <a:pt x="103" y="138"/>
                  </a:lnTo>
                  <a:lnTo>
                    <a:pt x="240" y="35"/>
                  </a:lnTo>
                  <a:lnTo>
                    <a:pt x="411" y="1"/>
                  </a:lnTo>
                  <a:lnTo>
                    <a:pt x="411" y="1"/>
                  </a:lnTo>
                  <a:lnTo>
                    <a:pt x="411" y="1"/>
                  </a:lnTo>
                  <a:lnTo>
                    <a:pt x="411" y="1"/>
                  </a:lnTo>
                  <a:lnTo>
                    <a:pt x="582" y="35"/>
                  </a:lnTo>
                  <a:lnTo>
                    <a:pt x="719" y="138"/>
                  </a:lnTo>
                  <a:lnTo>
                    <a:pt x="821" y="274"/>
                  </a:lnTo>
                  <a:lnTo>
                    <a:pt x="855" y="411"/>
                  </a:lnTo>
                  <a:lnTo>
                    <a:pt x="855" y="445"/>
                  </a:lnTo>
                  <a:lnTo>
                    <a:pt x="855" y="445"/>
                  </a:lnTo>
                  <a:lnTo>
                    <a:pt x="821" y="582"/>
                  </a:lnTo>
                  <a:lnTo>
                    <a:pt x="719" y="719"/>
                  </a:lnTo>
                  <a:lnTo>
                    <a:pt x="582" y="821"/>
                  </a:lnTo>
                  <a:lnTo>
                    <a:pt x="411" y="855"/>
                  </a:lnTo>
                  <a:lnTo>
                    <a:pt x="411" y="855"/>
                  </a:lnTo>
                  <a:lnTo>
                    <a:pt x="411" y="855"/>
                  </a:lnTo>
                  <a:lnTo>
                    <a:pt x="411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2557750" y="4309650"/>
              <a:ext cx="31650" cy="31650"/>
            </a:xfrm>
            <a:custGeom>
              <a:avLst/>
              <a:gdLst/>
              <a:ahLst/>
              <a:cxnLst/>
              <a:rect l="l" t="t" r="r" b="b"/>
              <a:pathLst>
                <a:path w="1266" h="1266" fill="none" extrusionOk="0">
                  <a:moveTo>
                    <a:pt x="650" y="1"/>
                  </a:moveTo>
                  <a:lnTo>
                    <a:pt x="616" y="1"/>
                  </a:lnTo>
                  <a:lnTo>
                    <a:pt x="616" y="1"/>
                  </a:lnTo>
                  <a:lnTo>
                    <a:pt x="616" y="1"/>
                  </a:lnTo>
                  <a:lnTo>
                    <a:pt x="513" y="35"/>
                  </a:lnTo>
                  <a:lnTo>
                    <a:pt x="377" y="69"/>
                  </a:lnTo>
                  <a:lnTo>
                    <a:pt x="274" y="138"/>
                  </a:lnTo>
                  <a:lnTo>
                    <a:pt x="206" y="206"/>
                  </a:lnTo>
                  <a:lnTo>
                    <a:pt x="103" y="308"/>
                  </a:lnTo>
                  <a:lnTo>
                    <a:pt x="69" y="411"/>
                  </a:lnTo>
                  <a:lnTo>
                    <a:pt x="35" y="513"/>
                  </a:lnTo>
                  <a:lnTo>
                    <a:pt x="1" y="650"/>
                  </a:lnTo>
                  <a:lnTo>
                    <a:pt x="1" y="650"/>
                  </a:lnTo>
                  <a:lnTo>
                    <a:pt x="35" y="753"/>
                  </a:lnTo>
                  <a:lnTo>
                    <a:pt x="69" y="889"/>
                  </a:lnTo>
                  <a:lnTo>
                    <a:pt x="137" y="992"/>
                  </a:lnTo>
                  <a:lnTo>
                    <a:pt x="206" y="1060"/>
                  </a:lnTo>
                  <a:lnTo>
                    <a:pt x="308" y="1163"/>
                  </a:lnTo>
                  <a:lnTo>
                    <a:pt x="411" y="1197"/>
                  </a:lnTo>
                  <a:lnTo>
                    <a:pt x="513" y="1231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753" y="1231"/>
                  </a:lnTo>
                  <a:lnTo>
                    <a:pt x="889" y="1197"/>
                  </a:lnTo>
                  <a:lnTo>
                    <a:pt x="992" y="1163"/>
                  </a:lnTo>
                  <a:lnTo>
                    <a:pt x="1094" y="1060"/>
                  </a:lnTo>
                  <a:lnTo>
                    <a:pt x="1163" y="992"/>
                  </a:lnTo>
                  <a:lnTo>
                    <a:pt x="1197" y="889"/>
                  </a:lnTo>
                  <a:lnTo>
                    <a:pt x="1231" y="753"/>
                  </a:lnTo>
                  <a:lnTo>
                    <a:pt x="1265" y="650"/>
                  </a:lnTo>
                  <a:lnTo>
                    <a:pt x="1265" y="650"/>
                  </a:lnTo>
                  <a:lnTo>
                    <a:pt x="1231" y="513"/>
                  </a:lnTo>
                  <a:lnTo>
                    <a:pt x="1197" y="377"/>
                  </a:lnTo>
                  <a:lnTo>
                    <a:pt x="1163" y="274"/>
                  </a:lnTo>
                  <a:lnTo>
                    <a:pt x="1060" y="206"/>
                  </a:lnTo>
                  <a:lnTo>
                    <a:pt x="992" y="103"/>
                  </a:lnTo>
                  <a:lnTo>
                    <a:pt x="889" y="69"/>
                  </a:lnTo>
                  <a:lnTo>
                    <a:pt x="753" y="35"/>
                  </a:lnTo>
                  <a:lnTo>
                    <a:pt x="6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2362925" y="420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2351825" y="4209675"/>
              <a:ext cx="21400" cy="21400"/>
            </a:xfrm>
            <a:custGeom>
              <a:avLst/>
              <a:gdLst/>
              <a:ahLst/>
              <a:cxnLst/>
              <a:rect l="l" t="t" r="r" b="b"/>
              <a:pathLst>
                <a:path w="856" h="856" fill="none" extrusionOk="0">
                  <a:moveTo>
                    <a:pt x="411" y="855"/>
                  </a:moveTo>
                  <a:lnTo>
                    <a:pt x="411" y="855"/>
                  </a:lnTo>
                  <a:lnTo>
                    <a:pt x="274" y="821"/>
                  </a:lnTo>
                  <a:lnTo>
                    <a:pt x="137" y="753"/>
                  </a:lnTo>
                  <a:lnTo>
                    <a:pt x="35" y="616"/>
                  </a:lnTo>
                  <a:lnTo>
                    <a:pt x="1" y="479"/>
                  </a:lnTo>
                  <a:lnTo>
                    <a:pt x="1" y="479"/>
                  </a:lnTo>
                  <a:lnTo>
                    <a:pt x="1" y="309"/>
                  </a:lnTo>
                  <a:lnTo>
                    <a:pt x="69" y="138"/>
                  </a:lnTo>
                  <a:lnTo>
                    <a:pt x="206" y="35"/>
                  </a:lnTo>
                  <a:lnTo>
                    <a:pt x="377" y="1"/>
                  </a:lnTo>
                  <a:lnTo>
                    <a:pt x="377" y="1"/>
                  </a:lnTo>
                  <a:lnTo>
                    <a:pt x="411" y="1"/>
                  </a:lnTo>
                  <a:lnTo>
                    <a:pt x="411" y="1"/>
                  </a:lnTo>
                  <a:lnTo>
                    <a:pt x="479" y="1"/>
                  </a:lnTo>
                  <a:lnTo>
                    <a:pt x="479" y="1"/>
                  </a:lnTo>
                  <a:lnTo>
                    <a:pt x="616" y="35"/>
                  </a:lnTo>
                  <a:lnTo>
                    <a:pt x="753" y="138"/>
                  </a:lnTo>
                  <a:lnTo>
                    <a:pt x="821" y="309"/>
                  </a:lnTo>
                  <a:lnTo>
                    <a:pt x="855" y="479"/>
                  </a:lnTo>
                  <a:lnTo>
                    <a:pt x="855" y="479"/>
                  </a:lnTo>
                  <a:lnTo>
                    <a:pt x="787" y="616"/>
                  </a:lnTo>
                  <a:lnTo>
                    <a:pt x="718" y="719"/>
                  </a:lnTo>
                  <a:lnTo>
                    <a:pt x="616" y="821"/>
                  </a:lnTo>
                  <a:lnTo>
                    <a:pt x="479" y="855"/>
                  </a:lnTo>
                  <a:lnTo>
                    <a:pt x="479" y="855"/>
                  </a:lnTo>
                  <a:lnTo>
                    <a:pt x="411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2347550" y="4204550"/>
              <a:ext cx="31650" cy="31650"/>
            </a:xfrm>
            <a:custGeom>
              <a:avLst/>
              <a:gdLst/>
              <a:ahLst/>
              <a:cxnLst/>
              <a:rect l="l" t="t" r="r" b="b"/>
              <a:pathLst>
                <a:path w="1266" h="1266" fill="none" extrusionOk="0">
                  <a:moveTo>
                    <a:pt x="616" y="1"/>
                  </a:moveTo>
                  <a:lnTo>
                    <a:pt x="616" y="1"/>
                  </a:lnTo>
                  <a:lnTo>
                    <a:pt x="616" y="1"/>
                  </a:lnTo>
                  <a:lnTo>
                    <a:pt x="513" y="1"/>
                  </a:lnTo>
                  <a:lnTo>
                    <a:pt x="377" y="35"/>
                  </a:lnTo>
                  <a:lnTo>
                    <a:pt x="274" y="103"/>
                  </a:lnTo>
                  <a:lnTo>
                    <a:pt x="172" y="172"/>
                  </a:lnTo>
                  <a:lnTo>
                    <a:pt x="103" y="274"/>
                  </a:lnTo>
                  <a:lnTo>
                    <a:pt x="69" y="377"/>
                  </a:lnTo>
                  <a:lnTo>
                    <a:pt x="1" y="479"/>
                  </a:lnTo>
                  <a:lnTo>
                    <a:pt x="1" y="616"/>
                  </a:lnTo>
                  <a:lnTo>
                    <a:pt x="1" y="616"/>
                  </a:lnTo>
                  <a:lnTo>
                    <a:pt x="1" y="753"/>
                  </a:lnTo>
                  <a:lnTo>
                    <a:pt x="35" y="855"/>
                  </a:lnTo>
                  <a:lnTo>
                    <a:pt x="103" y="958"/>
                  </a:lnTo>
                  <a:lnTo>
                    <a:pt x="172" y="1060"/>
                  </a:lnTo>
                  <a:lnTo>
                    <a:pt x="274" y="1129"/>
                  </a:lnTo>
                  <a:lnTo>
                    <a:pt x="377" y="1197"/>
                  </a:lnTo>
                  <a:lnTo>
                    <a:pt x="513" y="1231"/>
                  </a:lnTo>
                  <a:lnTo>
                    <a:pt x="616" y="1265"/>
                  </a:lnTo>
                  <a:lnTo>
                    <a:pt x="616" y="1265"/>
                  </a:lnTo>
                  <a:lnTo>
                    <a:pt x="616" y="1265"/>
                  </a:lnTo>
                  <a:lnTo>
                    <a:pt x="616" y="1265"/>
                  </a:lnTo>
                  <a:lnTo>
                    <a:pt x="753" y="1231"/>
                  </a:lnTo>
                  <a:lnTo>
                    <a:pt x="855" y="1197"/>
                  </a:lnTo>
                  <a:lnTo>
                    <a:pt x="992" y="1163"/>
                  </a:lnTo>
                  <a:lnTo>
                    <a:pt x="1060" y="1060"/>
                  </a:lnTo>
                  <a:lnTo>
                    <a:pt x="1163" y="992"/>
                  </a:lnTo>
                  <a:lnTo>
                    <a:pt x="1197" y="889"/>
                  </a:lnTo>
                  <a:lnTo>
                    <a:pt x="1231" y="753"/>
                  </a:lnTo>
                  <a:lnTo>
                    <a:pt x="1265" y="616"/>
                  </a:lnTo>
                  <a:lnTo>
                    <a:pt x="1265" y="616"/>
                  </a:lnTo>
                  <a:lnTo>
                    <a:pt x="1265" y="616"/>
                  </a:lnTo>
                  <a:lnTo>
                    <a:pt x="1231" y="514"/>
                  </a:lnTo>
                  <a:lnTo>
                    <a:pt x="1197" y="377"/>
                  </a:lnTo>
                  <a:lnTo>
                    <a:pt x="1163" y="274"/>
                  </a:lnTo>
                  <a:lnTo>
                    <a:pt x="1060" y="172"/>
                  </a:lnTo>
                  <a:lnTo>
                    <a:pt x="992" y="103"/>
                  </a:lnTo>
                  <a:lnTo>
                    <a:pt x="855" y="35"/>
                  </a:lnTo>
                  <a:lnTo>
                    <a:pt x="753" y="1"/>
                  </a:lnTo>
                  <a:lnTo>
                    <a:pt x="6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2643200" y="420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2632100" y="4209675"/>
              <a:ext cx="21375" cy="21400"/>
            </a:xfrm>
            <a:custGeom>
              <a:avLst/>
              <a:gdLst/>
              <a:ahLst/>
              <a:cxnLst/>
              <a:rect l="l" t="t" r="r" b="b"/>
              <a:pathLst>
                <a:path w="855" h="856" fill="none" extrusionOk="0">
                  <a:moveTo>
                    <a:pt x="410" y="855"/>
                  </a:moveTo>
                  <a:lnTo>
                    <a:pt x="410" y="855"/>
                  </a:lnTo>
                  <a:lnTo>
                    <a:pt x="274" y="821"/>
                  </a:lnTo>
                  <a:lnTo>
                    <a:pt x="137" y="753"/>
                  </a:lnTo>
                  <a:lnTo>
                    <a:pt x="34" y="616"/>
                  </a:lnTo>
                  <a:lnTo>
                    <a:pt x="0" y="479"/>
                  </a:lnTo>
                  <a:lnTo>
                    <a:pt x="0" y="479"/>
                  </a:lnTo>
                  <a:lnTo>
                    <a:pt x="0" y="309"/>
                  </a:lnTo>
                  <a:lnTo>
                    <a:pt x="103" y="138"/>
                  </a:lnTo>
                  <a:lnTo>
                    <a:pt x="205" y="35"/>
                  </a:lnTo>
                  <a:lnTo>
                    <a:pt x="376" y="1"/>
                  </a:lnTo>
                  <a:lnTo>
                    <a:pt x="376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479" y="1"/>
                  </a:lnTo>
                  <a:lnTo>
                    <a:pt x="479" y="1"/>
                  </a:lnTo>
                  <a:lnTo>
                    <a:pt x="615" y="35"/>
                  </a:lnTo>
                  <a:lnTo>
                    <a:pt x="752" y="138"/>
                  </a:lnTo>
                  <a:lnTo>
                    <a:pt x="821" y="309"/>
                  </a:lnTo>
                  <a:lnTo>
                    <a:pt x="855" y="479"/>
                  </a:lnTo>
                  <a:lnTo>
                    <a:pt x="855" y="479"/>
                  </a:lnTo>
                  <a:lnTo>
                    <a:pt x="821" y="616"/>
                  </a:lnTo>
                  <a:lnTo>
                    <a:pt x="718" y="719"/>
                  </a:lnTo>
                  <a:lnTo>
                    <a:pt x="615" y="821"/>
                  </a:lnTo>
                  <a:lnTo>
                    <a:pt x="479" y="855"/>
                  </a:lnTo>
                  <a:lnTo>
                    <a:pt x="479" y="855"/>
                  </a:lnTo>
                  <a:lnTo>
                    <a:pt x="410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2627825" y="4204550"/>
              <a:ext cx="31625" cy="31650"/>
            </a:xfrm>
            <a:custGeom>
              <a:avLst/>
              <a:gdLst/>
              <a:ahLst/>
              <a:cxnLst/>
              <a:rect l="l" t="t" r="r" b="b"/>
              <a:pathLst>
                <a:path w="1265" h="1266" fill="none" extrusionOk="0">
                  <a:moveTo>
                    <a:pt x="616" y="1"/>
                  </a:moveTo>
                  <a:lnTo>
                    <a:pt x="616" y="1"/>
                  </a:lnTo>
                  <a:lnTo>
                    <a:pt x="616" y="1"/>
                  </a:lnTo>
                  <a:lnTo>
                    <a:pt x="513" y="1"/>
                  </a:lnTo>
                  <a:lnTo>
                    <a:pt x="376" y="35"/>
                  </a:lnTo>
                  <a:lnTo>
                    <a:pt x="274" y="103"/>
                  </a:lnTo>
                  <a:lnTo>
                    <a:pt x="205" y="172"/>
                  </a:lnTo>
                  <a:lnTo>
                    <a:pt x="103" y="274"/>
                  </a:lnTo>
                  <a:lnTo>
                    <a:pt x="69" y="377"/>
                  </a:lnTo>
                  <a:lnTo>
                    <a:pt x="35" y="479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35" y="753"/>
                  </a:lnTo>
                  <a:lnTo>
                    <a:pt x="69" y="855"/>
                  </a:lnTo>
                  <a:lnTo>
                    <a:pt x="103" y="958"/>
                  </a:lnTo>
                  <a:lnTo>
                    <a:pt x="171" y="1060"/>
                  </a:lnTo>
                  <a:lnTo>
                    <a:pt x="274" y="1129"/>
                  </a:lnTo>
                  <a:lnTo>
                    <a:pt x="376" y="1197"/>
                  </a:lnTo>
                  <a:lnTo>
                    <a:pt x="513" y="1231"/>
                  </a:lnTo>
                  <a:lnTo>
                    <a:pt x="616" y="1265"/>
                  </a:lnTo>
                  <a:lnTo>
                    <a:pt x="616" y="1265"/>
                  </a:lnTo>
                  <a:lnTo>
                    <a:pt x="616" y="1265"/>
                  </a:lnTo>
                  <a:lnTo>
                    <a:pt x="616" y="1265"/>
                  </a:lnTo>
                  <a:lnTo>
                    <a:pt x="752" y="1231"/>
                  </a:lnTo>
                  <a:lnTo>
                    <a:pt x="889" y="1197"/>
                  </a:lnTo>
                  <a:lnTo>
                    <a:pt x="992" y="1163"/>
                  </a:lnTo>
                  <a:lnTo>
                    <a:pt x="1060" y="1060"/>
                  </a:lnTo>
                  <a:lnTo>
                    <a:pt x="1162" y="992"/>
                  </a:lnTo>
                  <a:lnTo>
                    <a:pt x="1197" y="889"/>
                  </a:lnTo>
                  <a:lnTo>
                    <a:pt x="1231" y="753"/>
                  </a:lnTo>
                  <a:lnTo>
                    <a:pt x="1265" y="616"/>
                  </a:lnTo>
                  <a:lnTo>
                    <a:pt x="1265" y="616"/>
                  </a:lnTo>
                  <a:lnTo>
                    <a:pt x="1265" y="616"/>
                  </a:lnTo>
                  <a:lnTo>
                    <a:pt x="1231" y="514"/>
                  </a:lnTo>
                  <a:lnTo>
                    <a:pt x="1197" y="377"/>
                  </a:lnTo>
                  <a:lnTo>
                    <a:pt x="1162" y="274"/>
                  </a:lnTo>
                  <a:lnTo>
                    <a:pt x="1060" y="172"/>
                  </a:lnTo>
                  <a:lnTo>
                    <a:pt x="992" y="103"/>
                  </a:lnTo>
                  <a:lnTo>
                    <a:pt x="889" y="35"/>
                  </a:lnTo>
                  <a:lnTo>
                    <a:pt x="752" y="1"/>
                  </a:lnTo>
                  <a:lnTo>
                    <a:pt x="6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2362925" y="42045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2643200" y="420455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2492825" y="4209675"/>
              <a:ext cx="21375" cy="21400"/>
            </a:xfrm>
            <a:custGeom>
              <a:avLst/>
              <a:gdLst/>
              <a:ahLst/>
              <a:cxnLst/>
              <a:rect l="l" t="t" r="r" b="b"/>
              <a:pathLst>
                <a:path w="855" h="856" fill="none" extrusionOk="0">
                  <a:moveTo>
                    <a:pt x="444" y="855"/>
                  </a:moveTo>
                  <a:lnTo>
                    <a:pt x="410" y="855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239" y="821"/>
                  </a:lnTo>
                  <a:lnTo>
                    <a:pt x="103" y="719"/>
                  </a:lnTo>
                  <a:lnTo>
                    <a:pt x="34" y="582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34" y="240"/>
                  </a:lnTo>
                  <a:lnTo>
                    <a:pt x="103" y="103"/>
                  </a:lnTo>
                  <a:lnTo>
                    <a:pt x="239" y="35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581" y="35"/>
                  </a:lnTo>
                  <a:lnTo>
                    <a:pt x="718" y="103"/>
                  </a:lnTo>
                  <a:lnTo>
                    <a:pt x="820" y="240"/>
                  </a:lnTo>
                  <a:lnTo>
                    <a:pt x="855" y="411"/>
                  </a:lnTo>
                  <a:lnTo>
                    <a:pt x="855" y="411"/>
                  </a:lnTo>
                  <a:lnTo>
                    <a:pt x="820" y="582"/>
                  </a:lnTo>
                  <a:lnTo>
                    <a:pt x="718" y="719"/>
                  </a:lnTo>
                  <a:lnTo>
                    <a:pt x="581" y="821"/>
                  </a:lnTo>
                  <a:lnTo>
                    <a:pt x="444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2487700" y="4204550"/>
              <a:ext cx="31625" cy="31650"/>
            </a:xfrm>
            <a:custGeom>
              <a:avLst/>
              <a:gdLst/>
              <a:ahLst/>
              <a:cxnLst/>
              <a:rect l="l" t="t" r="r" b="b"/>
              <a:pathLst>
                <a:path w="1265" h="1266" fill="none" extrusionOk="0">
                  <a:moveTo>
                    <a:pt x="649" y="1"/>
                  </a:moveTo>
                  <a:lnTo>
                    <a:pt x="615" y="1"/>
                  </a:lnTo>
                  <a:lnTo>
                    <a:pt x="615" y="1"/>
                  </a:lnTo>
                  <a:lnTo>
                    <a:pt x="615" y="1"/>
                  </a:lnTo>
                  <a:lnTo>
                    <a:pt x="513" y="1"/>
                  </a:lnTo>
                  <a:lnTo>
                    <a:pt x="376" y="35"/>
                  </a:lnTo>
                  <a:lnTo>
                    <a:pt x="273" y="103"/>
                  </a:lnTo>
                  <a:lnTo>
                    <a:pt x="171" y="172"/>
                  </a:lnTo>
                  <a:lnTo>
                    <a:pt x="103" y="274"/>
                  </a:lnTo>
                  <a:lnTo>
                    <a:pt x="34" y="377"/>
                  </a:lnTo>
                  <a:lnTo>
                    <a:pt x="0" y="514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753"/>
                  </a:lnTo>
                  <a:lnTo>
                    <a:pt x="34" y="855"/>
                  </a:lnTo>
                  <a:lnTo>
                    <a:pt x="103" y="992"/>
                  </a:lnTo>
                  <a:lnTo>
                    <a:pt x="171" y="1060"/>
                  </a:lnTo>
                  <a:lnTo>
                    <a:pt x="273" y="1129"/>
                  </a:lnTo>
                  <a:lnTo>
                    <a:pt x="376" y="1197"/>
                  </a:lnTo>
                  <a:lnTo>
                    <a:pt x="513" y="1231"/>
                  </a:lnTo>
                  <a:lnTo>
                    <a:pt x="615" y="1265"/>
                  </a:lnTo>
                  <a:lnTo>
                    <a:pt x="615" y="1265"/>
                  </a:lnTo>
                  <a:lnTo>
                    <a:pt x="752" y="1231"/>
                  </a:lnTo>
                  <a:lnTo>
                    <a:pt x="855" y="1197"/>
                  </a:lnTo>
                  <a:lnTo>
                    <a:pt x="991" y="1129"/>
                  </a:lnTo>
                  <a:lnTo>
                    <a:pt x="1060" y="1060"/>
                  </a:lnTo>
                  <a:lnTo>
                    <a:pt x="1162" y="992"/>
                  </a:lnTo>
                  <a:lnTo>
                    <a:pt x="1196" y="855"/>
                  </a:lnTo>
                  <a:lnTo>
                    <a:pt x="1230" y="753"/>
                  </a:lnTo>
                  <a:lnTo>
                    <a:pt x="1265" y="616"/>
                  </a:lnTo>
                  <a:lnTo>
                    <a:pt x="1265" y="616"/>
                  </a:lnTo>
                  <a:lnTo>
                    <a:pt x="1230" y="514"/>
                  </a:lnTo>
                  <a:lnTo>
                    <a:pt x="1196" y="377"/>
                  </a:lnTo>
                  <a:lnTo>
                    <a:pt x="1162" y="274"/>
                  </a:lnTo>
                  <a:lnTo>
                    <a:pt x="1060" y="172"/>
                  </a:lnTo>
                  <a:lnTo>
                    <a:pt x="991" y="103"/>
                  </a:lnTo>
                  <a:lnTo>
                    <a:pt x="889" y="35"/>
                  </a:lnTo>
                  <a:lnTo>
                    <a:pt x="752" y="1"/>
                  </a:lnTo>
                  <a:lnTo>
                    <a:pt x="6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2422750" y="4102875"/>
              <a:ext cx="21375" cy="20525"/>
            </a:xfrm>
            <a:custGeom>
              <a:avLst/>
              <a:gdLst/>
              <a:ahLst/>
              <a:cxnLst/>
              <a:rect l="l" t="t" r="r" b="b"/>
              <a:pathLst>
                <a:path w="855" h="821" fill="none" extrusionOk="0">
                  <a:moveTo>
                    <a:pt x="445" y="821"/>
                  </a:moveTo>
                  <a:lnTo>
                    <a:pt x="445" y="821"/>
                  </a:lnTo>
                  <a:lnTo>
                    <a:pt x="411" y="821"/>
                  </a:lnTo>
                  <a:lnTo>
                    <a:pt x="411" y="821"/>
                  </a:lnTo>
                  <a:lnTo>
                    <a:pt x="445" y="821"/>
                  </a:lnTo>
                  <a:lnTo>
                    <a:pt x="445" y="821"/>
                  </a:lnTo>
                  <a:lnTo>
                    <a:pt x="274" y="787"/>
                  </a:lnTo>
                  <a:lnTo>
                    <a:pt x="137" y="684"/>
                  </a:lnTo>
                  <a:lnTo>
                    <a:pt x="35" y="547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35" y="240"/>
                  </a:lnTo>
                  <a:lnTo>
                    <a:pt x="137" y="103"/>
                  </a:lnTo>
                  <a:lnTo>
                    <a:pt x="274" y="35"/>
                  </a:lnTo>
                  <a:lnTo>
                    <a:pt x="445" y="1"/>
                  </a:lnTo>
                  <a:lnTo>
                    <a:pt x="445" y="1"/>
                  </a:lnTo>
                  <a:lnTo>
                    <a:pt x="479" y="1"/>
                  </a:lnTo>
                  <a:lnTo>
                    <a:pt x="479" y="1"/>
                  </a:lnTo>
                  <a:lnTo>
                    <a:pt x="616" y="69"/>
                  </a:lnTo>
                  <a:lnTo>
                    <a:pt x="718" y="137"/>
                  </a:lnTo>
                  <a:lnTo>
                    <a:pt x="821" y="240"/>
                  </a:lnTo>
                  <a:lnTo>
                    <a:pt x="855" y="377"/>
                  </a:lnTo>
                  <a:lnTo>
                    <a:pt x="855" y="377"/>
                  </a:lnTo>
                  <a:lnTo>
                    <a:pt x="821" y="547"/>
                  </a:lnTo>
                  <a:lnTo>
                    <a:pt x="718" y="684"/>
                  </a:lnTo>
                  <a:lnTo>
                    <a:pt x="582" y="787"/>
                  </a:lnTo>
                  <a:lnTo>
                    <a:pt x="445" y="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2417625" y="4096900"/>
              <a:ext cx="31650" cy="31625"/>
            </a:xfrm>
            <a:custGeom>
              <a:avLst/>
              <a:gdLst/>
              <a:ahLst/>
              <a:cxnLst/>
              <a:rect l="l" t="t" r="r" b="b"/>
              <a:pathLst>
                <a:path w="1266" h="1265" fill="none" extrusionOk="0">
                  <a:moveTo>
                    <a:pt x="616" y="0"/>
                  </a:moveTo>
                  <a:lnTo>
                    <a:pt x="616" y="0"/>
                  </a:lnTo>
                  <a:lnTo>
                    <a:pt x="513" y="34"/>
                  </a:lnTo>
                  <a:lnTo>
                    <a:pt x="376" y="69"/>
                  </a:lnTo>
                  <a:lnTo>
                    <a:pt x="274" y="103"/>
                  </a:lnTo>
                  <a:lnTo>
                    <a:pt x="205" y="205"/>
                  </a:lnTo>
                  <a:lnTo>
                    <a:pt x="103" y="274"/>
                  </a:lnTo>
                  <a:lnTo>
                    <a:pt x="69" y="376"/>
                  </a:lnTo>
                  <a:lnTo>
                    <a:pt x="35" y="513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35" y="752"/>
                  </a:lnTo>
                  <a:lnTo>
                    <a:pt x="69" y="855"/>
                  </a:lnTo>
                  <a:lnTo>
                    <a:pt x="103" y="991"/>
                  </a:lnTo>
                  <a:lnTo>
                    <a:pt x="205" y="1060"/>
                  </a:lnTo>
                  <a:lnTo>
                    <a:pt x="274" y="1128"/>
                  </a:lnTo>
                  <a:lnTo>
                    <a:pt x="376" y="1197"/>
                  </a:lnTo>
                  <a:lnTo>
                    <a:pt x="513" y="1231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752" y="1231"/>
                  </a:lnTo>
                  <a:lnTo>
                    <a:pt x="889" y="1197"/>
                  </a:lnTo>
                  <a:lnTo>
                    <a:pt x="992" y="1128"/>
                  </a:lnTo>
                  <a:lnTo>
                    <a:pt x="1060" y="1060"/>
                  </a:lnTo>
                  <a:lnTo>
                    <a:pt x="1162" y="991"/>
                  </a:lnTo>
                  <a:lnTo>
                    <a:pt x="1197" y="889"/>
                  </a:lnTo>
                  <a:lnTo>
                    <a:pt x="1231" y="752"/>
                  </a:lnTo>
                  <a:lnTo>
                    <a:pt x="1265" y="616"/>
                  </a:lnTo>
                  <a:lnTo>
                    <a:pt x="1265" y="616"/>
                  </a:lnTo>
                  <a:lnTo>
                    <a:pt x="1231" y="513"/>
                  </a:lnTo>
                  <a:lnTo>
                    <a:pt x="1197" y="376"/>
                  </a:lnTo>
                  <a:lnTo>
                    <a:pt x="1162" y="274"/>
                  </a:lnTo>
                  <a:lnTo>
                    <a:pt x="1060" y="205"/>
                  </a:lnTo>
                  <a:lnTo>
                    <a:pt x="992" y="103"/>
                  </a:lnTo>
                  <a:lnTo>
                    <a:pt x="889" y="69"/>
                  </a:lnTo>
                  <a:lnTo>
                    <a:pt x="752" y="34"/>
                  </a:lnTo>
                  <a:lnTo>
                    <a:pt x="6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2433000" y="4096900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5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2562875" y="4102025"/>
              <a:ext cx="21400" cy="21375"/>
            </a:xfrm>
            <a:custGeom>
              <a:avLst/>
              <a:gdLst/>
              <a:ahLst/>
              <a:cxnLst/>
              <a:rect l="l" t="t" r="r" b="b"/>
              <a:pathLst>
                <a:path w="856" h="855" fill="none" extrusionOk="0">
                  <a:moveTo>
                    <a:pt x="411" y="855"/>
                  </a:moveTo>
                  <a:lnTo>
                    <a:pt x="411" y="855"/>
                  </a:lnTo>
                  <a:lnTo>
                    <a:pt x="411" y="855"/>
                  </a:lnTo>
                  <a:lnTo>
                    <a:pt x="411" y="855"/>
                  </a:lnTo>
                  <a:lnTo>
                    <a:pt x="411" y="855"/>
                  </a:lnTo>
                  <a:lnTo>
                    <a:pt x="274" y="821"/>
                  </a:lnTo>
                  <a:lnTo>
                    <a:pt x="137" y="718"/>
                  </a:lnTo>
                  <a:lnTo>
                    <a:pt x="35" y="581"/>
                  </a:lnTo>
                  <a:lnTo>
                    <a:pt x="1" y="411"/>
                  </a:lnTo>
                  <a:lnTo>
                    <a:pt x="1" y="411"/>
                  </a:lnTo>
                  <a:lnTo>
                    <a:pt x="35" y="274"/>
                  </a:lnTo>
                  <a:lnTo>
                    <a:pt x="137" y="137"/>
                  </a:lnTo>
                  <a:lnTo>
                    <a:pt x="274" y="35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582" y="35"/>
                  </a:lnTo>
                  <a:lnTo>
                    <a:pt x="719" y="137"/>
                  </a:lnTo>
                  <a:lnTo>
                    <a:pt x="821" y="274"/>
                  </a:lnTo>
                  <a:lnTo>
                    <a:pt x="855" y="411"/>
                  </a:lnTo>
                  <a:lnTo>
                    <a:pt x="855" y="411"/>
                  </a:lnTo>
                  <a:lnTo>
                    <a:pt x="855" y="411"/>
                  </a:lnTo>
                  <a:lnTo>
                    <a:pt x="821" y="581"/>
                  </a:lnTo>
                  <a:lnTo>
                    <a:pt x="719" y="718"/>
                  </a:lnTo>
                  <a:lnTo>
                    <a:pt x="582" y="821"/>
                  </a:lnTo>
                  <a:lnTo>
                    <a:pt x="411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2557750" y="4096900"/>
              <a:ext cx="31650" cy="31625"/>
            </a:xfrm>
            <a:custGeom>
              <a:avLst/>
              <a:gdLst/>
              <a:ahLst/>
              <a:cxnLst/>
              <a:rect l="l" t="t" r="r" b="b"/>
              <a:pathLst>
                <a:path w="1266" h="1265" fill="none" extrusionOk="0">
                  <a:moveTo>
                    <a:pt x="650" y="0"/>
                  </a:moveTo>
                  <a:lnTo>
                    <a:pt x="616" y="0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513" y="34"/>
                  </a:lnTo>
                  <a:lnTo>
                    <a:pt x="377" y="69"/>
                  </a:lnTo>
                  <a:lnTo>
                    <a:pt x="274" y="103"/>
                  </a:lnTo>
                  <a:lnTo>
                    <a:pt x="206" y="205"/>
                  </a:lnTo>
                  <a:lnTo>
                    <a:pt x="103" y="274"/>
                  </a:lnTo>
                  <a:lnTo>
                    <a:pt x="69" y="376"/>
                  </a:lnTo>
                  <a:lnTo>
                    <a:pt x="35" y="513"/>
                  </a:lnTo>
                  <a:lnTo>
                    <a:pt x="1" y="616"/>
                  </a:lnTo>
                  <a:lnTo>
                    <a:pt x="1" y="616"/>
                  </a:lnTo>
                  <a:lnTo>
                    <a:pt x="35" y="752"/>
                  </a:lnTo>
                  <a:lnTo>
                    <a:pt x="69" y="889"/>
                  </a:lnTo>
                  <a:lnTo>
                    <a:pt x="137" y="991"/>
                  </a:lnTo>
                  <a:lnTo>
                    <a:pt x="206" y="1060"/>
                  </a:lnTo>
                  <a:lnTo>
                    <a:pt x="308" y="1128"/>
                  </a:lnTo>
                  <a:lnTo>
                    <a:pt x="411" y="1197"/>
                  </a:lnTo>
                  <a:lnTo>
                    <a:pt x="513" y="1231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650" y="1265"/>
                  </a:lnTo>
                  <a:lnTo>
                    <a:pt x="753" y="1231"/>
                  </a:lnTo>
                  <a:lnTo>
                    <a:pt x="889" y="1197"/>
                  </a:lnTo>
                  <a:lnTo>
                    <a:pt x="992" y="1128"/>
                  </a:lnTo>
                  <a:lnTo>
                    <a:pt x="1060" y="1060"/>
                  </a:lnTo>
                  <a:lnTo>
                    <a:pt x="1163" y="991"/>
                  </a:lnTo>
                  <a:lnTo>
                    <a:pt x="1197" y="855"/>
                  </a:lnTo>
                  <a:lnTo>
                    <a:pt x="1231" y="752"/>
                  </a:lnTo>
                  <a:lnTo>
                    <a:pt x="1265" y="616"/>
                  </a:lnTo>
                  <a:lnTo>
                    <a:pt x="1265" y="616"/>
                  </a:lnTo>
                  <a:lnTo>
                    <a:pt x="1231" y="513"/>
                  </a:lnTo>
                  <a:lnTo>
                    <a:pt x="1197" y="376"/>
                  </a:lnTo>
                  <a:lnTo>
                    <a:pt x="1163" y="274"/>
                  </a:lnTo>
                  <a:lnTo>
                    <a:pt x="1094" y="205"/>
                  </a:lnTo>
                  <a:lnTo>
                    <a:pt x="992" y="103"/>
                  </a:lnTo>
                  <a:lnTo>
                    <a:pt x="889" y="69"/>
                  </a:lnTo>
                  <a:lnTo>
                    <a:pt x="753" y="34"/>
                  </a:lnTo>
                  <a:lnTo>
                    <a:pt x="6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2628675" y="4012300"/>
              <a:ext cx="5150" cy="6875"/>
            </a:xfrm>
            <a:custGeom>
              <a:avLst/>
              <a:gdLst/>
              <a:ahLst/>
              <a:cxnLst/>
              <a:rect l="l" t="t" r="r" b="b"/>
              <a:pathLst>
                <a:path w="206" h="2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03" y="137"/>
                  </a:lnTo>
                  <a:lnTo>
                    <a:pt x="206" y="274"/>
                  </a:lnTo>
                  <a:lnTo>
                    <a:pt x="206" y="27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2352675" y="3996925"/>
              <a:ext cx="21400" cy="21375"/>
            </a:xfrm>
            <a:custGeom>
              <a:avLst/>
              <a:gdLst/>
              <a:ahLst/>
              <a:cxnLst/>
              <a:rect l="l" t="t" r="r" b="b"/>
              <a:pathLst>
                <a:path w="856" h="855" fill="none" extrusionOk="0">
                  <a:moveTo>
                    <a:pt x="411" y="855"/>
                  </a:moveTo>
                  <a:lnTo>
                    <a:pt x="411" y="855"/>
                  </a:lnTo>
                  <a:lnTo>
                    <a:pt x="274" y="821"/>
                  </a:lnTo>
                  <a:lnTo>
                    <a:pt x="138" y="718"/>
                  </a:lnTo>
                  <a:lnTo>
                    <a:pt x="35" y="581"/>
                  </a:lnTo>
                  <a:lnTo>
                    <a:pt x="1" y="411"/>
                  </a:lnTo>
                  <a:lnTo>
                    <a:pt x="1" y="411"/>
                  </a:lnTo>
                  <a:lnTo>
                    <a:pt x="35" y="240"/>
                  </a:lnTo>
                  <a:lnTo>
                    <a:pt x="103" y="103"/>
                  </a:lnTo>
                  <a:lnTo>
                    <a:pt x="240" y="35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582" y="35"/>
                  </a:lnTo>
                  <a:lnTo>
                    <a:pt x="719" y="103"/>
                  </a:lnTo>
                  <a:lnTo>
                    <a:pt x="821" y="240"/>
                  </a:lnTo>
                  <a:lnTo>
                    <a:pt x="855" y="411"/>
                  </a:lnTo>
                  <a:lnTo>
                    <a:pt x="855" y="411"/>
                  </a:lnTo>
                  <a:lnTo>
                    <a:pt x="855" y="411"/>
                  </a:lnTo>
                  <a:lnTo>
                    <a:pt x="821" y="581"/>
                  </a:lnTo>
                  <a:lnTo>
                    <a:pt x="753" y="718"/>
                  </a:lnTo>
                  <a:lnTo>
                    <a:pt x="616" y="821"/>
                  </a:lnTo>
                  <a:lnTo>
                    <a:pt x="445" y="855"/>
                  </a:lnTo>
                  <a:lnTo>
                    <a:pt x="411" y="855"/>
                  </a:lnTo>
                  <a:lnTo>
                    <a:pt x="445" y="855"/>
                  </a:lnTo>
                  <a:lnTo>
                    <a:pt x="445" y="855"/>
                  </a:lnTo>
                  <a:lnTo>
                    <a:pt x="411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2347550" y="3991800"/>
              <a:ext cx="31650" cy="30775"/>
            </a:xfrm>
            <a:custGeom>
              <a:avLst/>
              <a:gdLst/>
              <a:ahLst/>
              <a:cxnLst/>
              <a:rect l="l" t="t" r="r" b="b"/>
              <a:pathLst>
                <a:path w="1266" h="1231" fill="none" extrusionOk="0">
                  <a:moveTo>
                    <a:pt x="616" y="0"/>
                  </a:moveTo>
                  <a:lnTo>
                    <a:pt x="616" y="0"/>
                  </a:lnTo>
                  <a:lnTo>
                    <a:pt x="513" y="0"/>
                  </a:lnTo>
                  <a:lnTo>
                    <a:pt x="377" y="34"/>
                  </a:lnTo>
                  <a:lnTo>
                    <a:pt x="274" y="103"/>
                  </a:lnTo>
                  <a:lnTo>
                    <a:pt x="206" y="171"/>
                  </a:lnTo>
                  <a:lnTo>
                    <a:pt x="103" y="274"/>
                  </a:lnTo>
                  <a:lnTo>
                    <a:pt x="69" y="376"/>
                  </a:lnTo>
                  <a:lnTo>
                    <a:pt x="35" y="479"/>
                  </a:lnTo>
                  <a:lnTo>
                    <a:pt x="1" y="616"/>
                  </a:lnTo>
                  <a:lnTo>
                    <a:pt x="1" y="616"/>
                  </a:lnTo>
                  <a:lnTo>
                    <a:pt x="35" y="752"/>
                  </a:lnTo>
                  <a:lnTo>
                    <a:pt x="69" y="855"/>
                  </a:lnTo>
                  <a:lnTo>
                    <a:pt x="103" y="957"/>
                  </a:lnTo>
                  <a:lnTo>
                    <a:pt x="206" y="1060"/>
                  </a:lnTo>
                  <a:lnTo>
                    <a:pt x="274" y="1128"/>
                  </a:lnTo>
                  <a:lnTo>
                    <a:pt x="377" y="1197"/>
                  </a:lnTo>
                  <a:lnTo>
                    <a:pt x="513" y="1231"/>
                  </a:lnTo>
                  <a:lnTo>
                    <a:pt x="650" y="1231"/>
                  </a:lnTo>
                  <a:lnTo>
                    <a:pt x="650" y="1231"/>
                  </a:lnTo>
                  <a:lnTo>
                    <a:pt x="753" y="1231"/>
                  </a:lnTo>
                  <a:lnTo>
                    <a:pt x="889" y="1197"/>
                  </a:lnTo>
                  <a:lnTo>
                    <a:pt x="992" y="1128"/>
                  </a:lnTo>
                  <a:lnTo>
                    <a:pt x="1060" y="1060"/>
                  </a:lnTo>
                  <a:lnTo>
                    <a:pt x="1163" y="957"/>
                  </a:lnTo>
                  <a:lnTo>
                    <a:pt x="1197" y="855"/>
                  </a:lnTo>
                  <a:lnTo>
                    <a:pt x="1231" y="752"/>
                  </a:lnTo>
                  <a:lnTo>
                    <a:pt x="1265" y="616"/>
                  </a:lnTo>
                  <a:lnTo>
                    <a:pt x="1265" y="616"/>
                  </a:lnTo>
                  <a:lnTo>
                    <a:pt x="1231" y="513"/>
                  </a:lnTo>
                  <a:lnTo>
                    <a:pt x="1197" y="376"/>
                  </a:lnTo>
                  <a:lnTo>
                    <a:pt x="1163" y="274"/>
                  </a:lnTo>
                  <a:lnTo>
                    <a:pt x="1060" y="171"/>
                  </a:lnTo>
                  <a:lnTo>
                    <a:pt x="992" y="103"/>
                  </a:lnTo>
                  <a:lnTo>
                    <a:pt x="889" y="34"/>
                  </a:lnTo>
                  <a:lnTo>
                    <a:pt x="753" y="0"/>
                  </a:lnTo>
                  <a:lnTo>
                    <a:pt x="6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2362925" y="399180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fill="none" extrusionOk="0">
                  <a:moveTo>
                    <a:pt x="35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2492825" y="3996925"/>
              <a:ext cx="21375" cy="21375"/>
            </a:xfrm>
            <a:custGeom>
              <a:avLst/>
              <a:gdLst/>
              <a:ahLst/>
              <a:cxnLst/>
              <a:rect l="l" t="t" r="r" b="b"/>
              <a:pathLst>
                <a:path w="855" h="855" fill="none" extrusionOk="0">
                  <a:moveTo>
                    <a:pt x="410" y="855"/>
                  </a:moveTo>
                  <a:lnTo>
                    <a:pt x="410" y="855"/>
                  </a:lnTo>
                  <a:lnTo>
                    <a:pt x="410" y="855"/>
                  </a:lnTo>
                  <a:lnTo>
                    <a:pt x="239" y="821"/>
                  </a:lnTo>
                  <a:lnTo>
                    <a:pt x="103" y="718"/>
                  </a:lnTo>
                  <a:lnTo>
                    <a:pt x="34" y="581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34" y="240"/>
                  </a:lnTo>
                  <a:lnTo>
                    <a:pt x="103" y="103"/>
                  </a:lnTo>
                  <a:lnTo>
                    <a:pt x="239" y="35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581" y="35"/>
                  </a:lnTo>
                  <a:lnTo>
                    <a:pt x="718" y="103"/>
                  </a:lnTo>
                  <a:lnTo>
                    <a:pt x="820" y="240"/>
                  </a:lnTo>
                  <a:lnTo>
                    <a:pt x="855" y="411"/>
                  </a:lnTo>
                  <a:lnTo>
                    <a:pt x="855" y="411"/>
                  </a:lnTo>
                  <a:lnTo>
                    <a:pt x="855" y="411"/>
                  </a:lnTo>
                  <a:lnTo>
                    <a:pt x="820" y="581"/>
                  </a:lnTo>
                  <a:lnTo>
                    <a:pt x="752" y="718"/>
                  </a:lnTo>
                  <a:lnTo>
                    <a:pt x="615" y="821"/>
                  </a:lnTo>
                  <a:lnTo>
                    <a:pt x="444" y="855"/>
                  </a:lnTo>
                  <a:lnTo>
                    <a:pt x="410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2487700" y="3991800"/>
              <a:ext cx="31625" cy="30775"/>
            </a:xfrm>
            <a:custGeom>
              <a:avLst/>
              <a:gdLst/>
              <a:ahLst/>
              <a:cxnLst/>
              <a:rect l="l" t="t" r="r" b="b"/>
              <a:pathLst>
                <a:path w="1265" h="1231" fill="none" extrusionOk="0">
                  <a:moveTo>
                    <a:pt x="649" y="0"/>
                  </a:moveTo>
                  <a:lnTo>
                    <a:pt x="615" y="0"/>
                  </a:lnTo>
                  <a:lnTo>
                    <a:pt x="615" y="0"/>
                  </a:lnTo>
                  <a:lnTo>
                    <a:pt x="615" y="0"/>
                  </a:lnTo>
                  <a:lnTo>
                    <a:pt x="513" y="0"/>
                  </a:lnTo>
                  <a:lnTo>
                    <a:pt x="376" y="34"/>
                  </a:lnTo>
                  <a:lnTo>
                    <a:pt x="273" y="103"/>
                  </a:lnTo>
                  <a:lnTo>
                    <a:pt x="205" y="171"/>
                  </a:lnTo>
                  <a:lnTo>
                    <a:pt x="103" y="274"/>
                  </a:lnTo>
                  <a:lnTo>
                    <a:pt x="68" y="376"/>
                  </a:lnTo>
                  <a:lnTo>
                    <a:pt x="34" y="513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34" y="752"/>
                  </a:lnTo>
                  <a:lnTo>
                    <a:pt x="68" y="855"/>
                  </a:lnTo>
                  <a:lnTo>
                    <a:pt x="103" y="957"/>
                  </a:lnTo>
                  <a:lnTo>
                    <a:pt x="205" y="1060"/>
                  </a:lnTo>
                  <a:lnTo>
                    <a:pt x="273" y="1128"/>
                  </a:lnTo>
                  <a:lnTo>
                    <a:pt x="376" y="1197"/>
                  </a:lnTo>
                  <a:lnTo>
                    <a:pt x="513" y="1231"/>
                  </a:lnTo>
                  <a:lnTo>
                    <a:pt x="615" y="1231"/>
                  </a:lnTo>
                  <a:lnTo>
                    <a:pt x="615" y="1231"/>
                  </a:lnTo>
                  <a:lnTo>
                    <a:pt x="649" y="1231"/>
                  </a:lnTo>
                  <a:lnTo>
                    <a:pt x="649" y="1231"/>
                  </a:lnTo>
                  <a:lnTo>
                    <a:pt x="752" y="1231"/>
                  </a:lnTo>
                  <a:lnTo>
                    <a:pt x="889" y="1197"/>
                  </a:lnTo>
                  <a:lnTo>
                    <a:pt x="991" y="1128"/>
                  </a:lnTo>
                  <a:lnTo>
                    <a:pt x="1060" y="1060"/>
                  </a:lnTo>
                  <a:lnTo>
                    <a:pt x="1162" y="957"/>
                  </a:lnTo>
                  <a:lnTo>
                    <a:pt x="1196" y="855"/>
                  </a:lnTo>
                  <a:lnTo>
                    <a:pt x="1230" y="752"/>
                  </a:lnTo>
                  <a:lnTo>
                    <a:pt x="1265" y="616"/>
                  </a:lnTo>
                  <a:lnTo>
                    <a:pt x="1265" y="616"/>
                  </a:lnTo>
                  <a:lnTo>
                    <a:pt x="1230" y="513"/>
                  </a:lnTo>
                  <a:lnTo>
                    <a:pt x="1196" y="376"/>
                  </a:lnTo>
                  <a:lnTo>
                    <a:pt x="1162" y="274"/>
                  </a:lnTo>
                  <a:lnTo>
                    <a:pt x="1060" y="171"/>
                  </a:lnTo>
                  <a:lnTo>
                    <a:pt x="991" y="103"/>
                  </a:lnTo>
                  <a:lnTo>
                    <a:pt x="889" y="34"/>
                  </a:lnTo>
                  <a:lnTo>
                    <a:pt x="752" y="0"/>
                  </a:lnTo>
                  <a:lnTo>
                    <a:pt x="6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2422750" y="3889250"/>
              <a:ext cx="21375" cy="21400"/>
            </a:xfrm>
            <a:custGeom>
              <a:avLst/>
              <a:gdLst/>
              <a:ahLst/>
              <a:cxnLst/>
              <a:rect l="l" t="t" r="r" b="b"/>
              <a:pathLst>
                <a:path w="855" h="856" fill="none" extrusionOk="0">
                  <a:moveTo>
                    <a:pt x="445" y="855"/>
                  </a:moveTo>
                  <a:lnTo>
                    <a:pt x="445" y="855"/>
                  </a:lnTo>
                  <a:lnTo>
                    <a:pt x="274" y="821"/>
                  </a:lnTo>
                  <a:lnTo>
                    <a:pt x="137" y="719"/>
                  </a:lnTo>
                  <a:lnTo>
                    <a:pt x="35" y="582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35" y="240"/>
                  </a:lnTo>
                  <a:lnTo>
                    <a:pt x="137" y="103"/>
                  </a:lnTo>
                  <a:lnTo>
                    <a:pt x="274" y="35"/>
                  </a:lnTo>
                  <a:lnTo>
                    <a:pt x="445" y="1"/>
                  </a:lnTo>
                  <a:lnTo>
                    <a:pt x="445" y="1"/>
                  </a:lnTo>
                  <a:lnTo>
                    <a:pt x="582" y="35"/>
                  </a:lnTo>
                  <a:lnTo>
                    <a:pt x="718" y="103"/>
                  </a:lnTo>
                  <a:lnTo>
                    <a:pt x="821" y="240"/>
                  </a:lnTo>
                  <a:lnTo>
                    <a:pt x="855" y="411"/>
                  </a:lnTo>
                  <a:lnTo>
                    <a:pt x="855" y="411"/>
                  </a:lnTo>
                  <a:lnTo>
                    <a:pt x="855" y="411"/>
                  </a:lnTo>
                  <a:lnTo>
                    <a:pt x="821" y="582"/>
                  </a:lnTo>
                  <a:lnTo>
                    <a:pt x="718" y="719"/>
                  </a:lnTo>
                  <a:lnTo>
                    <a:pt x="582" y="787"/>
                  </a:lnTo>
                  <a:lnTo>
                    <a:pt x="445" y="821"/>
                  </a:lnTo>
                  <a:lnTo>
                    <a:pt x="445" y="821"/>
                  </a:lnTo>
                  <a:lnTo>
                    <a:pt x="411" y="821"/>
                  </a:lnTo>
                  <a:lnTo>
                    <a:pt x="445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2417625" y="3884125"/>
              <a:ext cx="31650" cy="30800"/>
            </a:xfrm>
            <a:custGeom>
              <a:avLst/>
              <a:gdLst/>
              <a:ahLst/>
              <a:cxnLst/>
              <a:rect l="l" t="t" r="r" b="b"/>
              <a:pathLst>
                <a:path w="1266" h="1232" fill="none" extrusionOk="0">
                  <a:moveTo>
                    <a:pt x="616" y="1"/>
                  </a:moveTo>
                  <a:lnTo>
                    <a:pt x="616" y="1"/>
                  </a:lnTo>
                  <a:lnTo>
                    <a:pt x="513" y="1"/>
                  </a:lnTo>
                  <a:lnTo>
                    <a:pt x="376" y="69"/>
                  </a:lnTo>
                  <a:lnTo>
                    <a:pt x="274" y="103"/>
                  </a:lnTo>
                  <a:lnTo>
                    <a:pt x="205" y="172"/>
                  </a:lnTo>
                  <a:lnTo>
                    <a:pt x="103" y="274"/>
                  </a:lnTo>
                  <a:lnTo>
                    <a:pt x="69" y="377"/>
                  </a:lnTo>
                  <a:lnTo>
                    <a:pt x="35" y="513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35" y="753"/>
                  </a:lnTo>
                  <a:lnTo>
                    <a:pt x="69" y="855"/>
                  </a:lnTo>
                  <a:lnTo>
                    <a:pt x="103" y="958"/>
                  </a:lnTo>
                  <a:lnTo>
                    <a:pt x="205" y="1060"/>
                  </a:lnTo>
                  <a:lnTo>
                    <a:pt x="274" y="1129"/>
                  </a:lnTo>
                  <a:lnTo>
                    <a:pt x="376" y="1197"/>
                  </a:lnTo>
                  <a:lnTo>
                    <a:pt x="513" y="1231"/>
                  </a:lnTo>
                  <a:lnTo>
                    <a:pt x="650" y="1231"/>
                  </a:lnTo>
                  <a:lnTo>
                    <a:pt x="650" y="1231"/>
                  </a:lnTo>
                  <a:lnTo>
                    <a:pt x="752" y="1231"/>
                  </a:lnTo>
                  <a:lnTo>
                    <a:pt x="889" y="1197"/>
                  </a:lnTo>
                  <a:lnTo>
                    <a:pt x="992" y="1129"/>
                  </a:lnTo>
                  <a:lnTo>
                    <a:pt x="1060" y="1060"/>
                  </a:lnTo>
                  <a:lnTo>
                    <a:pt x="1162" y="992"/>
                  </a:lnTo>
                  <a:lnTo>
                    <a:pt x="1197" y="855"/>
                  </a:lnTo>
                  <a:lnTo>
                    <a:pt x="1231" y="753"/>
                  </a:lnTo>
                  <a:lnTo>
                    <a:pt x="1265" y="616"/>
                  </a:lnTo>
                  <a:lnTo>
                    <a:pt x="1265" y="616"/>
                  </a:lnTo>
                  <a:lnTo>
                    <a:pt x="1231" y="513"/>
                  </a:lnTo>
                  <a:lnTo>
                    <a:pt x="1197" y="377"/>
                  </a:lnTo>
                  <a:lnTo>
                    <a:pt x="1162" y="274"/>
                  </a:lnTo>
                  <a:lnTo>
                    <a:pt x="1060" y="172"/>
                  </a:lnTo>
                  <a:lnTo>
                    <a:pt x="992" y="103"/>
                  </a:lnTo>
                  <a:lnTo>
                    <a:pt x="889" y="69"/>
                  </a:lnTo>
                  <a:lnTo>
                    <a:pt x="752" y="1"/>
                  </a:lnTo>
                  <a:lnTo>
                    <a:pt x="6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2433000" y="388412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2627825" y="4007175"/>
              <a:ext cx="10275" cy="14550"/>
            </a:xfrm>
            <a:custGeom>
              <a:avLst/>
              <a:gdLst/>
              <a:ahLst/>
              <a:cxnLst/>
              <a:rect l="l" t="t" r="r" b="b"/>
              <a:pathLst>
                <a:path w="411" h="582" extrusionOk="0">
                  <a:moveTo>
                    <a:pt x="0" y="1"/>
                  </a:moveTo>
                  <a:lnTo>
                    <a:pt x="35" y="206"/>
                  </a:lnTo>
                  <a:lnTo>
                    <a:pt x="240" y="479"/>
                  </a:lnTo>
                  <a:lnTo>
                    <a:pt x="411" y="582"/>
                  </a:lnTo>
                  <a:lnTo>
                    <a:pt x="411" y="5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E2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2627825" y="4007175"/>
              <a:ext cx="10275" cy="14550"/>
            </a:xfrm>
            <a:custGeom>
              <a:avLst/>
              <a:gdLst/>
              <a:ahLst/>
              <a:cxnLst/>
              <a:rect l="l" t="t" r="r" b="b"/>
              <a:pathLst>
                <a:path w="411" h="58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5" y="206"/>
                  </a:lnTo>
                  <a:lnTo>
                    <a:pt x="35" y="206"/>
                  </a:lnTo>
                  <a:lnTo>
                    <a:pt x="240" y="479"/>
                  </a:lnTo>
                  <a:lnTo>
                    <a:pt x="240" y="479"/>
                  </a:lnTo>
                  <a:lnTo>
                    <a:pt x="411" y="582"/>
                  </a:lnTo>
                  <a:lnTo>
                    <a:pt x="411" y="58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2627825" y="4006325"/>
              <a:ext cx="25" cy="875"/>
            </a:xfrm>
            <a:custGeom>
              <a:avLst/>
              <a:gdLst/>
              <a:ahLst/>
              <a:cxnLst/>
              <a:rect l="l" t="t" r="r" b="b"/>
              <a:pathLst>
                <a:path w="1" h="3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1663125" y="3859350"/>
              <a:ext cx="672500" cy="1140750"/>
            </a:xfrm>
            <a:custGeom>
              <a:avLst/>
              <a:gdLst/>
              <a:ahLst/>
              <a:cxnLst/>
              <a:rect l="l" t="t" r="r" b="b"/>
              <a:pathLst>
                <a:path w="26900" h="45630" extrusionOk="0">
                  <a:moveTo>
                    <a:pt x="26045" y="1"/>
                  </a:moveTo>
                  <a:lnTo>
                    <a:pt x="25771" y="35"/>
                  </a:lnTo>
                  <a:lnTo>
                    <a:pt x="25464" y="137"/>
                  </a:lnTo>
                  <a:lnTo>
                    <a:pt x="25156" y="342"/>
                  </a:lnTo>
                  <a:lnTo>
                    <a:pt x="24814" y="616"/>
                  </a:lnTo>
                  <a:lnTo>
                    <a:pt x="24473" y="958"/>
                  </a:lnTo>
                  <a:lnTo>
                    <a:pt x="23584" y="1880"/>
                  </a:lnTo>
                  <a:lnTo>
                    <a:pt x="22695" y="2906"/>
                  </a:lnTo>
                  <a:lnTo>
                    <a:pt x="21772" y="4034"/>
                  </a:lnTo>
                  <a:lnTo>
                    <a:pt x="20850" y="5196"/>
                  </a:lnTo>
                  <a:lnTo>
                    <a:pt x="19893" y="6392"/>
                  </a:lnTo>
                  <a:lnTo>
                    <a:pt x="18936" y="7691"/>
                  </a:lnTo>
                  <a:lnTo>
                    <a:pt x="17979" y="9024"/>
                  </a:lnTo>
                  <a:lnTo>
                    <a:pt x="16987" y="10391"/>
                  </a:lnTo>
                  <a:lnTo>
                    <a:pt x="15039" y="13194"/>
                  </a:lnTo>
                  <a:lnTo>
                    <a:pt x="13125" y="16133"/>
                  </a:lnTo>
                  <a:lnTo>
                    <a:pt x="11245" y="19072"/>
                  </a:lnTo>
                  <a:lnTo>
                    <a:pt x="9434" y="21978"/>
                  </a:lnTo>
                  <a:lnTo>
                    <a:pt x="7725" y="24849"/>
                  </a:lnTo>
                  <a:lnTo>
                    <a:pt x="6084" y="27583"/>
                  </a:lnTo>
                  <a:lnTo>
                    <a:pt x="4615" y="30112"/>
                  </a:lnTo>
                  <a:lnTo>
                    <a:pt x="3282" y="32436"/>
                  </a:lnTo>
                  <a:lnTo>
                    <a:pt x="2154" y="34487"/>
                  </a:lnTo>
                  <a:lnTo>
                    <a:pt x="1231" y="36196"/>
                  </a:lnTo>
                  <a:lnTo>
                    <a:pt x="513" y="37529"/>
                  </a:lnTo>
                  <a:lnTo>
                    <a:pt x="69" y="38418"/>
                  </a:lnTo>
                  <a:lnTo>
                    <a:pt x="1" y="38657"/>
                  </a:lnTo>
                  <a:lnTo>
                    <a:pt x="35" y="38930"/>
                  </a:lnTo>
                  <a:lnTo>
                    <a:pt x="103" y="39204"/>
                  </a:lnTo>
                  <a:lnTo>
                    <a:pt x="240" y="39477"/>
                  </a:lnTo>
                  <a:lnTo>
                    <a:pt x="445" y="39785"/>
                  </a:lnTo>
                  <a:lnTo>
                    <a:pt x="718" y="40092"/>
                  </a:lnTo>
                  <a:lnTo>
                    <a:pt x="1026" y="40434"/>
                  </a:lnTo>
                  <a:lnTo>
                    <a:pt x="1368" y="40742"/>
                  </a:lnTo>
                  <a:lnTo>
                    <a:pt x="1778" y="41083"/>
                  </a:lnTo>
                  <a:lnTo>
                    <a:pt x="2222" y="41425"/>
                  </a:lnTo>
                  <a:lnTo>
                    <a:pt x="3179" y="42109"/>
                  </a:lnTo>
                  <a:lnTo>
                    <a:pt x="4239" y="42792"/>
                  </a:lnTo>
                  <a:lnTo>
                    <a:pt x="5367" y="43408"/>
                  </a:lnTo>
                  <a:lnTo>
                    <a:pt x="6495" y="43989"/>
                  </a:lnTo>
                  <a:lnTo>
                    <a:pt x="7623" y="44536"/>
                  </a:lnTo>
                  <a:lnTo>
                    <a:pt x="8682" y="44980"/>
                  </a:lnTo>
                  <a:lnTo>
                    <a:pt x="9639" y="45322"/>
                  </a:lnTo>
                  <a:lnTo>
                    <a:pt x="10083" y="45424"/>
                  </a:lnTo>
                  <a:lnTo>
                    <a:pt x="10494" y="45527"/>
                  </a:lnTo>
                  <a:lnTo>
                    <a:pt x="10869" y="45595"/>
                  </a:lnTo>
                  <a:lnTo>
                    <a:pt x="11177" y="45629"/>
                  </a:lnTo>
                  <a:lnTo>
                    <a:pt x="11451" y="45595"/>
                  </a:lnTo>
                  <a:lnTo>
                    <a:pt x="11656" y="45561"/>
                  </a:lnTo>
                  <a:lnTo>
                    <a:pt x="11792" y="45458"/>
                  </a:lnTo>
                  <a:lnTo>
                    <a:pt x="11895" y="45322"/>
                  </a:lnTo>
                  <a:lnTo>
                    <a:pt x="12134" y="44638"/>
                  </a:lnTo>
                  <a:lnTo>
                    <a:pt x="12578" y="43408"/>
                  </a:lnTo>
                  <a:lnTo>
                    <a:pt x="14014" y="39614"/>
                  </a:lnTo>
                  <a:lnTo>
                    <a:pt x="15962" y="34487"/>
                  </a:lnTo>
                  <a:lnTo>
                    <a:pt x="18218" y="28472"/>
                  </a:lnTo>
                  <a:lnTo>
                    <a:pt x="20610" y="22080"/>
                  </a:lnTo>
                  <a:lnTo>
                    <a:pt x="21772" y="18901"/>
                  </a:lnTo>
                  <a:lnTo>
                    <a:pt x="22866" y="15791"/>
                  </a:lnTo>
                  <a:lnTo>
                    <a:pt x="23892" y="12852"/>
                  </a:lnTo>
                  <a:lnTo>
                    <a:pt x="24814" y="10152"/>
                  </a:lnTo>
                  <a:lnTo>
                    <a:pt x="25600" y="7691"/>
                  </a:lnTo>
                  <a:lnTo>
                    <a:pt x="26216" y="5572"/>
                  </a:lnTo>
                  <a:lnTo>
                    <a:pt x="26489" y="4546"/>
                  </a:lnTo>
                  <a:lnTo>
                    <a:pt x="26694" y="3658"/>
                  </a:lnTo>
                  <a:lnTo>
                    <a:pt x="26797" y="2872"/>
                  </a:lnTo>
                  <a:lnTo>
                    <a:pt x="26899" y="2188"/>
                  </a:lnTo>
                  <a:lnTo>
                    <a:pt x="26899" y="1573"/>
                  </a:lnTo>
                  <a:lnTo>
                    <a:pt x="26865" y="1094"/>
                  </a:lnTo>
                  <a:lnTo>
                    <a:pt x="26797" y="684"/>
                  </a:lnTo>
                  <a:lnTo>
                    <a:pt x="26660" y="377"/>
                  </a:lnTo>
                  <a:lnTo>
                    <a:pt x="26557" y="274"/>
                  </a:lnTo>
                  <a:lnTo>
                    <a:pt x="26489" y="172"/>
                  </a:lnTo>
                  <a:lnTo>
                    <a:pt x="26387" y="103"/>
                  </a:lnTo>
                  <a:lnTo>
                    <a:pt x="26284" y="35"/>
                  </a:lnTo>
                  <a:lnTo>
                    <a:pt x="26147" y="1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1663125" y="3859350"/>
              <a:ext cx="672500" cy="1140750"/>
            </a:xfrm>
            <a:custGeom>
              <a:avLst/>
              <a:gdLst/>
              <a:ahLst/>
              <a:cxnLst/>
              <a:rect l="l" t="t" r="r" b="b"/>
              <a:pathLst>
                <a:path w="26900" h="45630" fill="none" extrusionOk="0">
                  <a:moveTo>
                    <a:pt x="24473" y="958"/>
                  </a:moveTo>
                  <a:lnTo>
                    <a:pt x="24473" y="958"/>
                  </a:lnTo>
                  <a:lnTo>
                    <a:pt x="23584" y="1880"/>
                  </a:lnTo>
                  <a:lnTo>
                    <a:pt x="22695" y="2906"/>
                  </a:lnTo>
                  <a:lnTo>
                    <a:pt x="21772" y="4034"/>
                  </a:lnTo>
                  <a:lnTo>
                    <a:pt x="20850" y="5196"/>
                  </a:lnTo>
                  <a:lnTo>
                    <a:pt x="19893" y="6392"/>
                  </a:lnTo>
                  <a:lnTo>
                    <a:pt x="18936" y="7691"/>
                  </a:lnTo>
                  <a:lnTo>
                    <a:pt x="17979" y="9024"/>
                  </a:lnTo>
                  <a:lnTo>
                    <a:pt x="16987" y="10391"/>
                  </a:lnTo>
                  <a:lnTo>
                    <a:pt x="15039" y="13194"/>
                  </a:lnTo>
                  <a:lnTo>
                    <a:pt x="13125" y="16133"/>
                  </a:lnTo>
                  <a:lnTo>
                    <a:pt x="11245" y="19072"/>
                  </a:lnTo>
                  <a:lnTo>
                    <a:pt x="9434" y="21978"/>
                  </a:lnTo>
                  <a:lnTo>
                    <a:pt x="7725" y="24849"/>
                  </a:lnTo>
                  <a:lnTo>
                    <a:pt x="6084" y="27583"/>
                  </a:lnTo>
                  <a:lnTo>
                    <a:pt x="4615" y="30112"/>
                  </a:lnTo>
                  <a:lnTo>
                    <a:pt x="3282" y="32436"/>
                  </a:lnTo>
                  <a:lnTo>
                    <a:pt x="2154" y="34487"/>
                  </a:lnTo>
                  <a:lnTo>
                    <a:pt x="1231" y="36196"/>
                  </a:lnTo>
                  <a:lnTo>
                    <a:pt x="513" y="37529"/>
                  </a:lnTo>
                  <a:lnTo>
                    <a:pt x="69" y="38418"/>
                  </a:lnTo>
                  <a:lnTo>
                    <a:pt x="69" y="38418"/>
                  </a:lnTo>
                  <a:lnTo>
                    <a:pt x="1" y="38657"/>
                  </a:lnTo>
                  <a:lnTo>
                    <a:pt x="35" y="38930"/>
                  </a:lnTo>
                  <a:lnTo>
                    <a:pt x="103" y="39204"/>
                  </a:lnTo>
                  <a:lnTo>
                    <a:pt x="240" y="39477"/>
                  </a:lnTo>
                  <a:lnTo>
                    <a:pt x="445" y="39785"/>
                  </a:lnTo>
                  <a:lnTo>
                    <a:pt x="718" y="40092"/>
                  </a:lnTo>
                  <a:lnTo>
                    <a:pt x="1026" y="40434"/>
                  </a:lnTo>
                  <a:lnTo>
                    <a:pt x="1368" y="40742"/>
                  </a:lnTo>
                  <a:lnTo>
                    <a:pt x="1778" y="41083"/>
                  </a:lnTo>
                  <a:lnTo>
                    <a:pt x="2222" y="41425"/>
                  </a:lnTo>
                  <a:lnTo>
                    <a:pt x="3179" y="42109"/>
                  </a:lnTo>
                  <a:lnTo>
                    <a:pt x="4239" y="42792"/>
                  </a:lnTo>
                  <a:lnTo>
                    <a:pt x="5367" y="43408"/>
                  </a:lnTo>
                  <a:lnTo>
                    <a:pt x="6495" y="43989"/>
                  </a:lnTo>
                  <a:lnTo>
                    <a:pt x="7623" y="44536"/>
                  </a:lnTo>
                  <a:lnTo>
                    <a:pt x="8682" y="44980"/>
                  </a:lnTo>
                  <a:lnTo>
                    <a:pt x="9639" y="45322"/>
                  </a:lnTo>
                  <a:lnTo>
                    <a:pt x="10083" y="45424"/>
                  </a:lnTo>
                  <a:lnTo>
                    <a:pt x="10494" y="45527"/>
                  </a:lnTo>
                  <a:lnTo>
                    <a:pt x="10869" y="45595"/>
                  </a:lnTo>
                  <a:lnTo>
                    <a:pt x="11177" y="45629"/>
                  </a:lnTo>
                  <a:lnTo>
                    <a:pt x="11451" y="45595"/>
                  </a:lnTo>
                  <a:lnTo>
                    <a:pt x="11656" y="45561"/>
                  </a:lnTo>
                  <a:lnTo>
                    <a:pt x="11792" y="45458"/>
                  </a:lnTo>
                  <a:lnTo>
                    <a:pt x="11895" y="45322"/>
                  </a:lnTo>
                  <a:lnTo>
                    <a:pt x="11895" y="45322"/>
                  </a:lnTo>
                  <a:lnTo>
                    <a:pt x="12134" y="44638"/>
                  </a:lnTo>
                  <a:lnTo>
                    <a:pt x="12578" y="43408"/>
                  </a:lnTo>
                  <a:lnTo>
                    <a:pt x="14014" y="39614"/>
                  </a:lnTo>
                  <a:lnTo>
                    <a:pt x="15962" y="34487"/>
                  </a:lnTo>
                  <a:lnTo>
                    <a:pt x="18218" y="28472"/>
                  </a:lnTo>
                  <a:lnTo>
                    <a:pt x="20610" y="22080"/>
                  </a:lnTo>
                  <a:lnTo>
                    <a:pt x="21772" y="18901"/>
                  </a:lnTo>
                  <a:lnTo>
                    <a:pt x="22866" y="15791"/>
                  </a:lnTo>
                  <a:lnTo>
                    <a:pt x="23892" y="12852"/>
                  </a:lnTo>
                  <a:lnTo>
                    <a:pt x="24814" y="10152"/>
                  </a:lnTo>
                  <a:lnTo>
                    <a:pt x="25600" y="7691"/>
                  </a:lnTo>
                  <a:lnTo>
                    <a:pt x="26216" y="5572"/>
                  </a:lnTo>
                  <a:lnTo>
                    <a:pt x="26216" y="5572"/>
                  </a:lnTo>
                  <a:lnTo>
                    <a:pt x="26489" y="4546"/>
                  </a:lnTo>
                  <a:lnTo>
                    <a:pt x="26694" y="3658"/>
                  </a:lnTo>
                  <a:lnTo>
                    <a:pt x="26797" y="2872"/>
                  </a:lnTo>
                  <a:lnTo>
                    <a:pt x="26899" y="2188"/>
                  </a:lnTo>
                  <a:lnTo>
                    <a:pt x="26899" y="1573"/>
                  </a:lnTo>
                  <a:lnTo>
                    <a:pt x="26865" y="1094"/>
                  </a:lnTo>
                  <a:lnTo>
                    <a:pt x="26797" y="684"/>
                  </a:lnTo>
                  <a:lnTo>
                    <a:pt x="26660" y="377"/>
                  </a:lnTo>
                  <a:lnTo>
                    <a:pt x="26557" y="274"/>
                  </a:lnTo>
                  <a:lnTo>
                    <a:pt x="26489" y="172"/>
                  </a:lnTo>
                  <a:lnTo>
                    <a:pt x="26387" y="103"/>
                  </a:lnTo>
                  <a:lnTo>
                    <a:pt x="26284" y="35"/>
                  </a:lnTo>
                  <a:lnTo>
                    <a:pt x="26147" y="1"/>
                  </a:lnTo>
                  <a:lnTo>
                    <a:pt x="26045" y="1"/>
                  </a:lnTo>
                  <a:lnTo>
                    <a:pt x="25771" y="35"/>
                  </a:lnTo>
                  <a:lnTo>
                    <a:pt x="25464" y="137"/>
                  </a:lnTo>
                  <a:lnTo>
                    <a:pt x="25156" y="342"/>
                  </a:lnTo>
                  <a:lnTo>
                    <a:pt x="24814" y="616"/>
                  </a:lnTo>
                  <a:lnTo>
                    <a:pt x="24473" y="9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1291425" y="4784750"/>
              <a:ext cx="683600" cy="360600"/>
            </a:xfrm>
            <a:custGeom>
              <a:avLst/>
              <a:gdLst/>
              <a:ahLst/>
              <a:cxnLst/>
              <a:rect l="l" t="t" r="r" b="b"/>
              <a:pathLst>
                <a:path w="27344" h="14424" extrusionOk="0">
                  <a:moveTo>
                    <a:pt x="15723" y="0"/>
                  </a:moveTo>
                  <a:lnTo>
                    <a:pt x="15313" y="650"/>
                  </a:lnTo>
                  <a:lnTo>
                    <a:pt x="14869" y="1265"/>
                  </a:lnTo>
                  <a:lnTo>
                    <a:pt x="14356" y="1812"/>
                  </a:lnTo>
                  <a:lnTo>
                    <a:pt x="13809" y="2359"/>
                  </a:lnTo>
                  <a:lnTo>
                    <a:pt x="13672" y="2427"/>
                  </a:lnTo>
                  <a:lnTo>
                    <a:pt x="13467" y="2529"/>
                  </a:lnTo>
                  <a:lnTo>
                    <a:pt x="12920" y="2769"/>
                  </a:lnTo>
                  <a:lnTo>
                    <a:pt x="12203" y="3008"/>
                  </a:lnTo>
                  <a:lnTo>
                    <a:pt x="11348" y="3281"/>
                  </a:lnTo>
                  <a:lnTo>
                    <a:pt x="9332" y="3931"/>
                  </a:lnTo>
                  <a:lnTo>
                    <a:pt x="7110" y="4614"/>
                  </a:lnTo>
                  <a:lnTo>
                    <a:pt x="6016" y="4990"/>
                  </a:lnTo>
                  <a:lnTo>
                    <a:pt x="4957" y="5366"/>
                  </a:lnTo>
                  <a:lnTo>
                    <a:pt x="4000" y="5776"/>
                  </a:lnTo>
                  <a:lnTo>
                    <a:pt x="3145" y="6187"/>
                  </a:lnTo>
                  <a:lnTo>
                    <a:pt x="2769" y="6392"/>
                  </a:lnTo>
                  <a:lnTo>
                    <a:pt x="2428" y="6597"/>
                  </a:lnTo>
                  <a:lnTo>
                    <a:pt x="2154" y="6802"/>
                  </a:lnTo>
                  <a:lnTo>
                    <a:pt x="1881" y="7007"/>
                  </a:lnTo>
                  <a:lnTo>
                    <a:pt x="1710" y="7212"/>
                  </a:lnTo>
                  <a:lnTo>
                    <a:pt x="1573" y="7417"/>
                  </a:lnTo>
                  <a:lnTo>
                    <a:pt x="1505" y="7622"/>
                  </a:lnTo>
                  <a:lnTo>
                    <a:pt x="1471" y="7827"/>
                  </a:lnTo>
                  <a:lnTo>
                    <a:pt x="1505" y="7964"/>
                  </a:lnTo>
                  <a:lnTo>
                    <a:pt x="1556" y="8041"/>
                  </a:lnTo>
                  <a:lnTo>
                    <a:pt x="1556" y="8041"/>
                  </a:lnTo>
                  <a:lnTo>
                    <a:pt x="1095" y="8271"/>
                  </a:lnTo>
                  <a:lnTo>
                    <a:pt x="650" y="8545"/>
                  </a:lnTo>
                  <a:lnTo>
                    <a:pt x="445" y="8682"/>
                  </a:lnTo>
                  <a:lnTo>
                    <a:pt x="309" y="8853"/>
                  </a:lnTo>
                  <a:lnTo>
                    <a:pt x="172" y="9023"/>
                  </a:lnTo>
                  <a:lnTo>
                    <a:pt x="69" y="9160"/>
                  </a:lnTo>
                  <a:lnTo>
                    <a:pt x="1" y="9331"/>
                  </a:lnTo>
                  <a:lnTo>
                    <a:pt x="1" y="9536"/>
                  </a:lnTo>
                  <a:lnTo>
                    <a:pt x="35" y="9673"/>
                  </a:lnTo>
                  <a:lnTo>
                    <a:pt x="69" y="9810"/>
                  </a:lnTo>
                  <a:lnTo>
                    <a:pt x="104" y="9912"/>
                  </a:lnTo>
                  <a:lnTo>
                    <a:pt x="206" y="9980"/>
                  </a:lnTo>
                  <a:lnTo>
                    <a:pt x="377" y="10083"/>
                  </a:lnTo>
                  <a:lnTo>
                    <a:pt x="616" y="10151"/>
                  </a:lnTo>
                  <a:lnTo>
                    <a:pt x="821" y="10185"/>
                  </a:lnTo>
                  <a:lnTo>
                    <a:pt x="992" y="10185"/>
                  </a:lnTo>
                  <a:lnTo>
                    <a:pt x="1197" y="10151"/>
                  </a:lnTo>
                  <a:lnTo>
                    <a:pt x="1197" y="10151"/>
                  </a:lnTo>
                  <a:lnTo>
                    <a:pt x="958" y="10254"/>
                  </a:lnTo>
                  <a:lnTo>
                    <a:pt x="753" y="10391"/>
                  </a:lnTo>
                  <a:lnTo>
                    <a:pt x="479" y="10561"/>
                  </a:lnTo>
                  <a:lnTo>
                    <a:pt x="274" y="10801"/>
                  </a:lnTo>
                  <a:lnTo>
                    <a:pt x="172" y="10937"/>
                  </a:lnTo>
                  <a:lnTo>
                    <a:pt x="69" y="11074"/>
                  </a:lnTo>
                  <a:lnTo>
                    <a:pt x="35" y="11245"/>
                  </a:lnTo>
                  <a:lnTo>
                    <a:pt x="1" y="11416"/>
                  </a:lnTo>
                  <a:lnTo>
                    <a:pt x="1" y="11587"/>
                  </a:lnTo>
                  <a:lnTo>
                    <a:pt x="35" y="11758"/>
                  </a:lnTo>
                  <a:lnTo>
                    <a:pt x="104" y="11929"/>
                  </a:lnTo>
                  <a:lnTo>
                    <a:pt x="206" y="12065"/>
                  </a:lnTo>
                  <a:lnTo>
                    <a:pt x="343" y="12168"/>
                  </a:lnTo>
                  <a:lnTo>
                    <a:pt x="514" y="12236"/>
                  </a:lnTo>
                  <a:lnTo>
                    <a:pt x="685" y="12270"/>
                  </a:lnTo>
                  <a:lnTo>
                    <a:pt x="855" y="12305"/>
                  </a:lnTo>
                  <a:lnTo>
                    <a:pt x="1231" y="12305"/>
                  </a:lnTo>
                  <a:lnTo>
                    <a:pt x="1607" y="12270"/>
                  </a:lnTo>
                  <a:lnTo>
                    <a:pt x="1915" y="12236"/>
                  </a:lnTo>
                  <a:lnTo>
                    <a:pt x="2188" y="12168"/>
                  </a:lnTo>
                  <a:lnTo>
                    <a:pt x="2188" y="12168"/>
                  </a:lnTo>
                  <a:lnTo>
                    <a:pt x="2018" y="12270"/>
                  </a:lnTo>
                  <a:lnTo>
                    <a:pt x="1812" y="12407"/>
                  </a:lnTo>
                  <a:lnTo>
                    <a:pt x="1642" y="12612"/>
                  </a:lnTo>
                  <a:lnTo>
                    <a:pt x="1436" y="12817"/>
                  </a:lnTo>
                  <a:lnTo>
                    <a:pt x="1300" y="13056"/>
                  </a:lnTo>
                  <a:lnTo>
                    <a:pt x="1266" y="13193"/>
                  </a:lnTo>
                  <a:lnTo>
                    <a:pt x="1231" y="13330"/>
                  </a:lnTo>
                  <a:lnTo>
                    <a:pt x="1231" y="13467"/>
                  </a:lnTo>
                  <a:lnTo>
                    <a:pt x="1266" y="13603"/>
                  </a:lnTo>
                  <a:lnTo>
                    <a:pt x="1334" y="13740"/>
                  </a:lnTo>
                  <a:lnTo>
                    <a:pt x="1436" y="13877"/>
                  </a:lnTo>
                  <a:lnTo>
                    <a:pt x="1539" y="13979"/>
                  </a:lnTo>
                  <a:lnTo>
                    <a:pt x="1676" y="14082"/>
                  </a:lnTo>
                  <a:lnTo>
                    <a:pt x="1983" y="14219"/>
                  </a:lnTo>
                  <a:lnTo>
                    <a:pt x="2359" y="14355"/>
                  </a:lnTo>
                  <a:lnTo>
                    <a:pt x="2804" y="14389"/>
                  </a:lnTo>
                  <a:lnTo>
                    <a:pt x="3248" y="14424"/>
                  </a:lnTo>
                  <a:lnTo>
                    <a:pt x="3761" y="14424"/>
                  </a:lnTo>
                  <a:lnTo>
                    <a:pt x="4273" y="14389"/>
                  </a:lnTo>
                  <a:lnTo>
                    <a:pt x="5367" y="14253"/>
                  </a:lnTo>
                  <a:lnTo>
                    <a:pt x="6461" y="14082"/>
                  </a:lnTo>
                  <a:lnTo>
                    <a:pt x="8272" y="13706"/>
                  </a:lnTo>
                  <a:lnTo>
                    <a:pt x="9229" y="13501"/>
                  </a:lnTo>
                  <a:lnTo>
                    <a:pt x="10562" y="13159"/>
                  </a:lnTo>
                  <a:lnTo>
                    <a:pt x="12059" y="12757"/>
                  </a:lnTo>
                  <a:lnTo>
                    <a:pt x="12059" y="12757"/>
                  </a:lnTo>
                  <a:lnTo>
                    <a:pt x="12066" y="12783"/>
                  </a:lnTo>
                  <a:lnTo>
                    <a:pt x="12134" y="12954"/>
                  </a:lnTo>
                  <a:lnTo>
                    <a:pt x="12203" y="13091"/>
                  </a:lnTo>
                  <a:lnTo>
                    <a:pt x="12305" y="13227"/>
                  </a:lnTo>
                  <a:lnTo>
                    <a:pt x="12442" y="13364"/>
                  </a:lnTo>
                  <a:lnTo>
                    <a:pt x="12613" y="13501"/>
                  </a:lnTo>
                  <a:lnTo>
                    <a:pt x="12784" y="13603"/>
                  </a:lnTo>
                  <a:lnTo>
                    <a:pt x="13023" y="13706"/>
                  </a:lnTo>
                  <a:lnTo>
                    <a:pt x="13296" y="13774"/>
                  </a:lnTo>
                  <a:lnTo>
                    <a:pt x="13604" y="13843"/>
                  </a:lnTo>
                  <a:lnTo>
                    <a:pt x="13946" y="13911"/>
                  </a:lnTo>
                  <a:lnTo>
                    <a:pt x="14322" y="13945"/>
                  </a:lnTo>
                  <a:lnTo>
                    <a:pt x="15245" y="13979"/>
                  </a:lnTo>
                  <a:lnTo>
                    <a:pt x="20474" y="13979"/>
                  </a:lnTo>
                  <a:lnTo>
                    <a:pt x="21773" y="13945"/>
                  </a:lnTo>
                  <a:lnTo>
                    <a:pt x="22935" y="13843"/>
                  </a:lnTo>
                  <a:lnTo>
                    <a:pt x="23413" y="13774"/>
                  </a:lnTo>
                  <a:lnTo>
                    <a:pt x="23823" y="13706"/>
                  </a:lnTo>
                  <a:lnTo>
                    <a:pt x="24165" y="13603"/>
                  </a:lnTo>
                  <a:lnTo>
                    <a:pt x="24405" y="13501"/>
                  </a:lnTo>
                  <a:lnTo>
                    <a:pt x="24575" y="13330"/>
                  </a:lnTo>
                  <a:lnTo>
                    <a:pt x="24780" y="13091"/>
                  </a:lnTo>
                  <a:lnTo>
                    <a:pt x="25020" y="12749"/>
                  </a:lnTo>
                  <a:lnTo>
                    <a:pt x="25225" y="12339"/>
                  </a:lnTo>
                  <a:lnTo>
                    <a:pt x="25669" y="11382"/>
                  </a:lnTo>
                  <a:lnTo>
                    <a:pt x="26079" y="10288"/>
                  </a:lnTo>
                  <a:lnTo>
                    <a:pt x="26489" y="9194"/>
                  </a:lnTo>
                  <a:lnTo>
                    <a:pt x="26831" y="8169"/>
                  </a:lnTo>
                  <a:lnTo>
                    <a:pt x="27344" y="6665"/>
                  </a:lnTo>
                  <a:lnTo>
                    <a:pt x="15723" y="0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1592200" y="5044500"/>
              <a:ext cx="144450" cy="59850"/>
            </a:xfrm>
            <a:custGeom>
              <a:avLst/>
              <a:gdLst/>
              <a:ahLst/>
              <a:cxnLst/>
              <a:rect l="l" t="t" r="r" b="b"/>
              <a:pathLst>
                <a:path w="5778" h="2394" extrusionOk="0">
                  <a:moveTo>
                    <a:pt x="4923" y="1"/>
                  </a:moveTo>
                  <a:lnTo>
                    <a:pt x="4102" y="69"/>
                  </a:lnTo>
                  <a:lnTo>
                    <a:pt x="3248" y="206"/>
                  </a:lnTo>
                  <a:lnTo>
                    <a:pt x="2428" y="377"/>
                  </a:lnTo>
                  <a:lnTo>
                    <a:pt x="1983" y="479"/>
                  </a:lnTo>
                  <a:lnTo>
                    <a:pt x="1607" y="616"/>
                  </a:lnTo>
                  <a:lnTo>
                    <a:pt x="1197" y="787"/>
                  </a:lnTo>
                  <a:lnTo>
                    <a:pt x="821" y="992"/>
                  </a:lnTo>
                  <a:lnTo>
                    <a:pt x="616" y="1094"/>
                  </a:lnTo>
                  <a:lnTo>
                    <a:pt x="445" y="1231"/>
                  </a:lnTo>
                  <a:lnTo>
                    <a:pt x="274" y="1402"/>
                  </a:lnTo>
                  <a:lnTo>
                    <a:pt x="138" y="1573"/>
                  </a:lnTo>
                  <a:lnTo>
                    <a:pt x="35" y="1744"/>
                  </a:lnTo>
                  <a:lnTo>
                    <a:pt x="1" y="1949"/>
                  </a:lnTo>
                  <a:lnTo>
                    <a:pt x="1" y="2188"/>
                  </a:lnTo>
                  <a:lnTo>
                    <a:pt x="35" y="2393"/>
                  </a:lnTo>
                  <a:lnTo>
                    <a:pt x="35" y="2188"/>
                  </a:lnTo>
                  <a:lnTo>
                    <a:pt x="69" y="1983"/>
                  </a:lnTo>
                  <a:lnTo>
                    <a:pt x="172" y="1812"/>
                  </a:lnTo>
                  <a:lnTo>
                    <a:pt x="308" y="1641"/>
                  </a:lnTo>
                  <a:lnTo>
                    <a:pt x="616" y="1402"/>
                  </a:lnTo>
                  <a:lnTo>
                    <a:pt x="958" y="1231"/>
                  </a:lnTo>
                  <a:lnTo>
                    <a:pt x="1710" y="958"/>
                  </a:lnTo>
                  <a:lnTo>
                    <a:pt x="2530" y="752"/>
                  </a:lnTo>
                  <a:lnTo>
                    <a:pt x="4136" y="377"/>
                  </a:lnTo>
                  <a:lnTo>
                    <a:pt x="57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1346125" y="5019725"/>
              <a:ext cx="230725" cy="69225"/>
            </a:xfrm>
            <a:custGeom>
              <a:avLst/>
              <a:gdLst/>
              <a:ahLst/>
              <a:cxnLst/>
              <a:rect l="l" t="t" r="r" b="b"/>
              <a:pathLst>
                <a:path w="9229" h="2769" extrusionOk="0">
                  <a:moveTo>
                    <a:pt x="9229" y="0"/>
                  </a:moveTo>
                  <a:lnTo>
                    <a:pt x="8032" y="171"/>
                  </a:lnTo>
                  <a:lnTo>
                    <a:pt x="7417" y="308"/>
                  </a:lnTo>
                  <a:lnTo>
                    <a:pt x="6836" y="445"/>
                  </a:lnTo>
                  <a:lnTo>
                    <a:pt x="5640" y="718"/>
                  </a:lnTo>
                  <a:lnTo>
                    <a:pt x="4512" y="1060"/>
                  </a:lnTo>
                  <a:lnTo>
                    <a:pt x="3350" y="1436"/>
                  </a:lnTo>
                  <a:lnTo>
                    <a:pt x="2188" y="1846"/>
                  </a:lnTo>
                  <a:lnTo>
                    <a:pt x="1094" y="2290"/>
                  </a:lnTo>
                  <a:lnTo>
                    <a:pt x="0" y="2769"/>
                  </a:lnTo>
                  <a:lnTo>
                    <a:pt x="1162" y="2461"/>
                  </a:lnTo>
                  <a:lnTo>
                    <a:pt x="2325" y="2119"/>
                  </a:lnTo>
                  <a:lnTo>
                    <a:pt x="3487" y="1778"/>
                  </a:lnTo>
                  <a:lnTo>
                    <a:pt x="4615" y="1436"/>
                  </a:lnTo>
                  <a:lnTo>
                    <a:pt x="6939" y="718"/>
                  </a:lnTo>
                  <a:lnTo>
                    <a:pt x="92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1320500" y="4971875"/>
              <a:ext cx="210200" cy="66675"/>
            </a:xfrm>
            <a:custGeom>
              <a:avLst/>
              <a:gdLst/>
              <a:ahLst/>
              <a:cxnLst/>
              <a:rect l="l" t="t" r="r" b="b"/>
              <a:pathLst>
                <a:path w="8408" h="2667" extrusionOk="0">
                  <a:moveTo>
                    <a:pt x="8408" y="0"/>
                  </a:moveTo>
                  <a:lnTo>
                    <a:pt x="7314" y="137"/>
                  </a:lnTo>
                  <a:lnTo>
                    <a:pt x="6221" y="308"/>
                  </a:lnTo>
                  <a:lnTo>
                    <a:pt x="5127" y="547"/>
                  </a:lnTo>
                  <a:lnTo>
                    <a:pt x="4067" y="855"/>
                  </a:lnTo>
                  <a:lnTo>
                    <a:pt x="3008" y="1231"/>
                  </a:lnTo>
                  <a:lnTo>
                    <a:pt x="1982" y="1641"/>
                  </a:lnTo>
                  <a:lnTo>
                    <a:pt x="957" y="2119"/>
                  </a:lnTo>
                  <a:lnTo>
                    <a:pt x="0" y="2666"/>
                  </a:lnTo>
                  <a:lnTo>
                    <a:pt x="2085" y="1914"/>
                  </a:lnTo>
                  <a:lnTo>
                    <a:pt x="3110" y="1573"/>
                  </a:lnTo>
                  <a:lnTo>
                    <a:pt x="4170" y="1231"/>
                  </a:lnTo>
                  <a:lnTo>
                    <a:pt x="6289" y="581"/>
                  </a:lnTo>
                  <a:lnTo>
                    <a:pt x="7348" y="308"/>
                  </a:lnTo>
                  <a:lnTo>
                    <a:pt x="84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1334150" y="4926575"/>
              <a:ext cx="168375" cy="58150"/>
            </a:xfrm>
            <a:custGeom>
              <a:avLst/>
              <a:gdLst/>
              <a:ahLst/>
              <a:cxnLst/>
              <a:rect l="l" t="t" r="r" b="b"/>
              <a:pathLst>
                <a:path w="6735" h="2326" extrusionOk="0">
                  <a:moveTo>
                    <a:pt x="6734" y="1"/>
                  </a:moveTo>
                  <a:lnTo>
                    <a:pt x="5845" y="103"/>
                  </a:lnTo>
                  <a:lnTo>
                    <a:pt x="4957" y="274"/>
                  </a:lnTo>
                  <a:lnTo>
                    <a:pt x="4102" y="479"/>
                  </a:lnTo>
                  <a:lnTo>
                    <a:pt x="3248" y="753"/>
                  </a:lnTo>
                  <a:lnTo>
                    <a:pt x="2393" y="1060"/>
                  </a:lnTo>
                  <a:lnTo>
                    <a:pt x="1573" y="1436"/>
                  </a:lnTo>
                  <a:lnTo>
                    <a:pt x="787" y="1847"/>
                  </a:lnTo>
                  <a:lnTo>
                    <a:pt x="1" y="2325"/>
                  </a:lnTo>
                  <a:lnTo>
                    <a:pt x="1710" y="1710"/>
                  </a:lnTo>
                  <a:lnTo>
                    <a:pt x="3385" y="1129"/>
                  </a:lnTo>
                  <a:lnTo>
                    <a:pt x="67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2032250" y="3852525"/>
              <a:ext cx="319600" cy="299925"/>
            </a:xfrm>
            <a:custGeom>
              <a:avLst/>
              <a:gdLst/>
              <a:ahLst/>
              <a:cxnLst/>
              <a:rect l="l" t="t" r="r" b="b"/>
              <a:pathLst>
                <a:path w="12784" h="11997" extrusionOk="0">
                  <a:moveTo>
                    <a:pt x="11348" y="0"/>
                  </a:moveTo>
                  <a:lnTo>
                    <a:pt x="10972" y="69"/>
                  </a:lnTo>
                  <a:lnTo>
                    <a:pt x="10494" y="239"/>
                  </a:lnTo>
                  <a:lnTo>
                    <a:pt x="9981" y="513"/>
                  </a:lnTo>
                  <a:lnTo>
                    <a:pt x="9434" y="855"/>
                  </a:lnTo>
                  <a:lnTo>
                    <a:pt x="8819" y="1299"/>
                  </a:lnTo>
                  <a:lnTo>
                    <a:pt x="8170" y="1880"/>
                  </a:lnTo>
                  <a:lnTo>
                    <a:pt x="7657" y="2324"/>
                  </a:lnTo>
                  <a:lnTo>
                    <a:pt x="7110" y="2905"/>
                  </a:lnTo>
                  <a:lnTo>
                    <a:pt x="6495" y="3555"/>
                  </a:lnTo>
                  <a:lnTo>
                    <a:pt x="5845" y="4307"/>
                  </a:lnTo>
                  <a:lnTo>
                    <a:pt x="4478" y="5913"/>
                  </a:lnTo>
                  <a:lnTo>
                    <a:pt x="3145" y="7554"/>
                  </a:lnTo>
                  <a:lnTo>
                    <a:pt x="1915" y="9092"/>
                  </a:lnTo>
                  <a:lnTo>
                    <a:pt x="924" y="10391"/>
                  </a:lnTo>
                  <a:lnTo>
                    <a:pt x="1" y="11587"/>
                  </a:lnTo>
                  <a:lnTo>
                    <a:pt x="10767" y="11997"/>
                  </a:lnTo>
                  <a:lnTo>
                    <a:pt x="11314" y="9946"/>
                  </a:lnTo>
                  <a:lnTo>
                    <a:pt x="11827" y="7895"/>
                  </a:lnTo>
                  <a:lnTo>
                    <a:pt x="12271" y="5811"/>
                  </a:lnTo>
                  <a:lnTo>
                    <a:pt x="12681" y="3760"/>
                  </a:lnTo>
                  <a:lnTo>
                    <a:pt x="12749" y="3042"/>
                  </a:lnTo>
                  <a:lnTo>
                    <a:pt x="12784" y="2393"/>
                  </a:lnTo>
                  <a:lnTo>
                    <a:pt x="12784" y="1812"/>
                  </a:lnTo>
                  <a:lnTo>
                    <a:pt x="12715" y="1333"/>
                  </a:lnTo>
                  <a:lnTo>
                    <a:pt x="12613" y="889"/>
                  </a:lnTo>
                  <a:lnTo>
                    <a:pt x="12476" y="547"/>
                  </a:lnTo>
                  <a:lnTo>
                    <a:pt x="12374" y="410"/>
                  </a:lnTo>
                  <a:lnTo>
                    <a:pt x="12271" y="274"/>
                  </a:lnTo>
                  <a:lnTo>
                    <a:pt x="12134" y="171"/>
                  </a:lnTo>
                  <a:lnTo>
                    <a:pt x="11998" y="103"/>
                  </a:lnTo>
                  <a:lnTo>
                    <a:pt x="11861" y="34"/>
                  </a:lnTo>
                  <a:lnTo>
                    <a:pt x="117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2032250" y="3852525"/>
              <a:ext cx="319600" cy="299925"/>
            </a:xfrm>
            <a:custGeom>
              <a:avLst/>
              <a:gdLst/>
              <a:ahLst/>
              <a:cxnLst/>
              <a:rect l="l" t="t" r="r" b="b"/>
              <a:pathLst>
                <a:path w="12784" h="11997" fill="none" extrusionOk="0">
                  <a:moveTo>
                    <a:pt x="1" y="11587"/>
                  </a:moveTo>
                  <a:lnTo>
                    <a:pt x="10767" y="11997"/>
                  </a:lnTo>
                  <a:lnTo>
                    <a:pt x="10767" y="11997"/>
                  </a:lnTo>
                  <a:lnTo>
                    <a:pt x="11314" y="9946"/>
                  </a:lnTo>
                  <a:lnTo>
                    <a:pt x="11827" y="7895"/>
                  </a:lnTo>
                  <a:lnTo>
                    <a:pt x="12271" y="5811"/>
                  </a:lnTo>
                  <a:lnTo>
                    <a:pt x="12681" y="3760"/>
                  </a:lnTo>
                  <a:lnTo>
                    <a:pt x="12681" y="3760"/>
                  </a:lnTo>
                  <a:lnTo>
                    <a:pt x="12749" y="3042"/>
                  </a:lnTo>
                  <a:lnTo>
                    <a:pt x="12784" y="2393"/>
                  </a:lnTo>
                  <a:lnTo>
                    <a:pt x="12784" y="1812"/>
                  </a:lnTo>
                  <a:lnTo>
                    <a:pt x="12715" y="1333"/>
                  </a:lnTo>
                  <a:lnTo>
                    <a:pt x="12613" y="889"/>
                  </a:lnTo>
                  <a:lnTo>
                    <a:pt x="12476" y="547"/>
                  </a:lnTo>
                  <a:lnTo>
                    <a:pt x="12374" y="410"/>
                  </a:lnTo>
                  <a:lnTo>
                    <a:pt x="12271" y="274"/>
                  </a:lnTo>
                  <a:lnTo>
                    <a:pt x="12134" y="171"/>
                  </a:lnTo>
                  <a:lnTo>
                    <a:pt x="11998" y="103"/>
                  </a:lnTo>
                  <a:lnTo>
                    <a:pt x="11861" y="34"/>
                  </a:lnTo>
                  <a:lnTo>
                    <a:pt x="11724" y="0"/>
                  </a:lnTo>
                  <a:lnTo>
                    <a:pt x="11553" y="0"/>
                  </a:lnTo>
                  <a:lnTo>
                    <a:pt x="11348" y="0"/>
                  </a:lnTo>
                  <a:lnTo>
                    <a:pt x="10972" y="69"/>
                  </a:lnTo>
                  <a:lnTo>
                    <a:pt x="10494" y="239"/>
                  </a:lnTo>
                  <a:lnTo>
                    <a:pt x="9981" y="513"/>
                  </a:lnTo>
                  <a:lnTo>
                    <a:pt x="9434" y="855"/>
                  </a:lnTo>
                  <a:lnTo>
                    <a:pt x="8819" y="1299"/>
                  </a:lnTo>
                  <a:lnTo>
                    <a:pt x="8170" y="1880"/>
                  </a:lnTo>
                  <a:lnTo>
                    <a:pt x="8170" y="1880"/>
                  </a:lnTo>
                  <a:lnTo>
                    <a:pt x="7657" y="2324"/>
                  </a:lnTo>
                  <a:lnTo>
                    <a:pt x="7110" y="2905"/>
                  </a:lnTo>
                  <a:lnTo>
                    <a:pt x="6495" y="3555"/>
                  </a:lnTo>
                  <a:lnTo>
                    <a:pt x="5845" y="4307"/>
                  </a:lnTo>
                  <a:lnTo>
                    <a:pt x="4478" y="5913"/>
                  </a:lnTo>
                  <a:lnTo>
                    <a:pt x="3145" y="7554"/>
                  </a:lnTo>
                  <a:lnTo>
                    <a:pt x="1915" y="9092"/>
                  </a:lnTo>
                  <a:lnTo>
                    <a:pt x="924" y="10391"/>
                  </a:lnTo>
                  <a:lnTo>
                    <a:pt x="1" y="115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2137350" y="3884125"/>
              <a:ext cx="171775" cy="244400"/>
            </a:xfrm>
            <a:custGeom>
              <a:avLst/>
              <a:gdLst/>
              <a:ahLst/>
              <a:cxnLst/>
              <a:rect l="l" t="t" r="r" b="b"/>
              <a:pathLst>
                <a:path w="6871" h="9776" extrusionOk="0">
                  <a:moveTo>
                    <a:pt x="6221" y="206"/>
                  </a:moveTo>
                  <a:lnTo>
                    <a:pt x="6392" y="240"/>
                  </a:lnTo>
                  <a:lnTo>
                    <a:pt x="6529" y="343"/>
                  </a:lnTo>
                  <a:lnTo>
                    <a:pt x="6597" y="513"/>
                  </a:lnTo>
                  <a:lnTo>
                    <a:pt x="6631" y="684"/>
                  </a:lnTo>
                  <a:lnTo>
                    <a:pt x="6563" y="821"/>
                  </a:lnTo>
                  <a:lnTo>
                    <a:pt x="6495" y="924"/>
                  </a:lnTo>
                  <a:lnTo>
                    <a:pt x="6392" y="1026"/>
                  </a:lnTo>
                  <a:lnTo>
                    <a:pt x="6221" y="1060"/>
                  </a:lnTo>
                  <a:lnTo>
                    <a:pt x="6085" y="992"/>
                  </a:lnTo>
                  <a:lnTo>
                    <a:pt x="5948" y="889"/>
                  </a:lnTo>
                  <a:lnTo>
                    <a:pt x="5880" y="753"/>
                  </a:lnTo>
                  <a:lnTo>
                    <a:pt x="5845" y="582"/>
                  </a:lnTo>
                  <a:lnTo>
                    <a:pt x="5880" y="445"/>
                  </a:lnTo>
                  <a:lnTo>
                    <a:pt x="5982" y="308"/>
                  </a:lnTo>
                  <a:lnTo>
                    <a:pt x="6085" y="240"/>
                  </a:lnTo>
                  <a:lnTo>
                    <a:pt x="6221" y="206"/>
                  </a:lnTo>
                  <a:close/>
                  <a:moveTo>
                    <a:pt x="6221" y="1"/>
                  </a:moveTo>
                  <a:lnTo>
                    <a:pt x="6119" y="35"/>
                  </a:lnTo>
                  <a:lnTo>
                    <a:pt x="5982" y="69"/>
                  </a:lnTo>
                  <a:lnTo>
                    <a:pt x="5880" y="103"/>
                  </a:lnTo>
                  <a:lnTo>
                    <a:pt x="5811" y="206"/>
                  </a:lnTo>
                  <a:lnTo>
                    <a:pt x="5709" y="274"/>
                  </a:lnTo>
                  <a:lnTo>
                    <a:pt x="5674" y="377"/>
                  </a:lnTo>
                  <a:lnTo>
                    <a:pt x="5640" y="513"/>
                  </a:lnTo>
                  <a:lnTo>
                    <a:pt x="5606" y="616"/>
                  </a:lnTo>
                  <a:lnTo>
                    <a:pt x="5640" y="753"/>
                  </a:lnTo>
                  <a:lnTo>
                    <a:pt x="5674" y="855"/>
                  </a:lnTo>
                  <a:lnTo>
                    <a:pt x="5743" y="992"/>
                  </a:lnTo>
                  <a:lnTo>
                    <a:pt x="5811" y="1060"/>
                  </a:lnTo>
                  <a:lnTo>
                    <a:pt x="5880" y="1129"/>
                  </a:lnTo>
                  <a:lnTo>
                    <a:pt x="5982" y="1197"/>
                  </a:lnTo>
                  <a:lnTo>
                    <a:pt x="6119" y="1231"/>
                  </a:lnTo>
                  <a:lnTo>
                    <a:pt x="6358" y="1231"/>
                  </a:lnTo>
                  <a:lnTo>
                    <a:pt x="6495" y="1197"/>
                  </a:lnTo>
                  <a:lnTo>
                    <a:pt x="6597" y="1129"/>
                  </a:lnTo>
                  <a:lnTo>
                    <a:pt x="6666" y="1060"/>
                  </a:lnTo>
                  <a:lnTo>
                    <a:pt x="6768" y="958"/>
                  </a:lnTo>
                  <a:lnTo>
                    <a:pt x="6802" y="855"/>
                  </a:lnTo>
                  <a:lnTo>
                    <a:pt x="6837" y="753"/>
                  </a:lnTo>
                  <a:lnTo>
                    <a:pt x="6871" y="616"/>
                  </a:lnTo>
                  <a:lnTo>
                    <a:pt x="6837" y="513"/>
                  </a:lnTo>
                  <a:lnTo>
                    <a:pt x="6802" y="377"/>
                  </a:lnTo>
                  <a:lnTo>
                    <a:pt x="6768" y="274"/>
                  </a:lnTo>
                  <a:lnTo>
                    <a:pt x="6666" y="206"/>
                  </a:lnTo>
                  <a:lnTo>
                    <a:pt x="6597" y="103"/>
                  </a:lnTo>
                  <a:lnTo>
                    <a:pt x="6495" y="69"/>
                  </a:lnTo>
                  <a:lnTo>
                    <a:pt x="6358" y="35"/>
                  </a:lnTo>
                  <a:lnTo>
                    <a:pt x="6256" y="1"/>
                  </a:lnTo>
                  <a:close/>
                  <a:moveTo>
                    <a:pt x="3419" y="4512"/>
                  </a:moveTo>
                  <a:lnTo>
                    <a:pt x="3590" y="4547"/>
                  </a:lnTo>
                  <a:lnTo>
                    <a:pt x="3726" y="4615"/>
                  </a:lnTo>
                  <a:lnTo>
                    <a:pt x="3795" y="4752"/>
                  </a:lnTo>
                  <a:lnTo>
                    <a:pt x="3829" y="4923"/>
                  </a:lnTo>
                  <a:lnTo>
                    <a:pt x="3863" y="4923"/>
                  </a:lnTo>
                  <a:lnTo>
                    <a:pt x="3829" y="5093"/>
                  </a:lnTo>
                  <a:lnTo>
                    <a:pt x="3726" y="5230"/>
                  </a:lnTo>
                  <a:lnTo>
                    <a:pt x="3624" y="5333"/>
                  </a:lnTo>
                  <a:lnTo>
                    <a:pt x="3453" y="5367"/>
                  </a:lnTo>
                  <a:lnTo>
                    <a:pt x="3419" y="5367"/>
                  </a:lnTo>
                  <a:lnTo>
                    <a:pt x="3248" y="5333"/>
                  </a:lnTo>
                  <a:lnTo>
                    <a:pt x="3111" y="5230"/>
                  </a:lnTo>
                  <a:lnTo>
                    <a:pt x="3009" y="5093"/>
                  </a:lnTo>
                  <a:lnTo>
                    <a:pt x="2974" y="4923"/>
                  </a:lnTo>
                  <a:lnTo>
                    <a:pt x="3009" y="4752"/>
                  </a:lnTo>
                  <a:lnTo>
                    <a:pt x="3111" y="4615"/>
                  </a:lnTo>
                  <a:lnTo>
                    <a:pt x="3248" y="4547"/>
                  </a:lnTo>
                  <a:lnTo>
                    <a:pt x="3419" y="4512"/>
                  </a:lnTo>
                  <a:close/>
                  <a:moveTo>
                    <a:pt x="3282" y="4307"/>
                  </a:moveTo>
                  <a:lnTo>
                    <a:pt x="3179" y="4341"/>
                  </a:lnTo>
                  <a:lnTo>
                    <a:pt x="3077" y="4410"/>
                  </a:lnTo>
                  <a:lnTo>
                    <a:pt x="2974" y="4478"/>
                  </a:lnTo>
                  <a:lnTo>
                    <a:pt x="2906" y="4581"/>
                  </a:lnTo>
                  <a:lnTo>
                    <a:pt x="2838" y="4683"/>
                  </a:lnTo>
                  <a:lnTo>
                    <a:pt x="2803" y="4786"/>
                  </a:lnTo>
                  <a:lnTo>
                    <a:pt x="2803" y="4923"/>
                  </a:lnTo>
                  <a:lnTo>
                    <a:pt x="2803" y="5059"/>
                  </a:lnTo>
                  <a:lnTo>
                    <a:pt x="2838" y="5162"/>
                  </a:lnTo>
                  <a:lnTo>
                    <a:pt x="2906" y="5264"/>
                  </a:lnTo>
                  <a:lnTo>
                    <a:pt x="2974" y="5367"/>
                  </a:lnTo>
                  <a:lnTo>
                    <a:pt x="3077" y="5435"/>
                  </a:lnTo>
                  <a:lnTo>
                    <a:pt x="3179" y="5504"/>
                  </a:lnTo>
                  <a:lnTo>
                    <a:pt x="3282" y="5538"/>
                  </a:lnTo>
                  <a:lnTo>
                    <a:pt x="3555" y="5538"/>
                  </a:lnTo>
                  <a:lnTo>
                    <a:pt x="3658" y="5504"/>
                  </a:lnTo>
                  <a:lnTo>
                    <a:pt x="3760" y="5435"/>
                  </a:lnTo>
                  <a:lnTo>
                    <a:pt x="3863" y="5367"/>
                  </a:lnTo>
                  <a:lnTo>
                    <a:pt x="3931" y="5264"/>
                  </a:lnTo>
                  <a:lnTo>
                    <a:pt x="4000" y="5162"/>
                  </a:lnTo>
                  <a:lnTo>
                    <a:pt x="4034" y="5059"/>
                  </a:lnTo>
                  <a:lnTo>
                    <a:pt x="4034" y="4923"/>
                  </a:lnTo>
                  <a:lnTo>
                    <a:pt x="4034" y="4820"/>
                  </a:lnTo>
                  <a:lnTo>
                    <a:pt x="4000" y="4683"/>
                  </a:lnTo>
                  <a:lnTo>
                    <a:pt x="3931" y="4581"/>
                  </a:lnTo>
                  <a:lnTo>
                    <a:pt x="3863" y="4478"/>
                  </a:lnTo>
                  <a:lnTo>
                    <a:pt x="3760" y="4410"/>
                  </a:lnTo>
                  <a:lnTo>
                    <a:pt x="3658" y="4341"/>
                  </a:lnTo>
                  <a:lnTo>
                    <a:pt x="3555" y="4307"/>
                  </a:lnTo>
                  <a:close/>
                  <a:moveTo>
                    <a:pt x="684" y="8751"/>
                  </a:moveTo>
                  <a:lnTo>
                    <a:pt x="821" y="8819"/>
                  </a:lnTo>
                  <a:lnTo>
                    <a:pt x="924" y="8887"/>
                  </a:lnTo>
                  <a:lnTo>
                    <a:pt x="992" y="8990"/>
                  </a:lnTo>
                  <a:lnTo>
                    <a:pt x="1060" y="9127"/>
                  </a:lnTo>
                  <a:lnTo>
                    <a:pt x="1026" y="9297"/>
                  </a:lnTo>
                  <a:lnTo>
                    <a:pt x="924" y="9434"/>
                  </a:lnTo>
                  <a:lnTo>
                    <a:pt x="787" y="9537"/>
                  </a:lnTo>
                  <a:lnTo>
                    <a:pt x="616" y="9571"/>
                  </a:lnTo>
                  <a:lnTo>
                    <a:pt x="445" y="9537"/>
                  </a:lnTo>
                  <a:lnTo>
                    <a:pt x="308" y="9434"/>
                  </a:lnTo>
                  <a:lnTo>
                    <a:pt x="240" y="9297"/>
                  </a:lnTo>
                  <a:lnTo>
                    <a:pt x="206" y="9127"/>
                  </a:lnTo>
                  <a:lnTo>
                    <a:pt x="240" y="8990"/>
                  </a:lnTo>
                  <a:lnTo>
                    <a:pt x="343" y="8853"/>
                  </a:lnTo>
                  <a:lnTo>
                    <a:pt x="479" y="8785"/>
                  </a:lnTo>
                  <a:lnTo>
                    <a:pt x="616" y="8751"/>
                  </a:lnTo>
                  <a:close/>
                  <a:moveTo>
                    <a:pt x="6256" y="8751"/>
                  </a:moveTo>
                  <a:lnTo>
                    <a:pt x="6392" y="8785"/>
                  </a:lnTo>
                  <a:lnTo>
                    <a:pt x="6529" y="8853"/>
                  </a:lnTo>
                  <a:lnTo>
                    <a:pt x="6631" y="8990"/>
                  </a:lnTo>
                  <a:lnTo>
                    <a:pt x="6666" y="9161"/>
                  </a:lnTo>
                  <a:lnTo>
                    <a:pt x="6631" y="9332"/>
                  </a:lnTo>
                  <a:lnTo>
                    <a:pt x="6529" y="9434"/>
                  </a:lnTo>
                  <a:lnTo>
                    <a:pt x="6392" y="9537"/>
                  </a:lnTo>
                  <a:lnTo>
                    <a:pt x="6256" y="9571"/>
                  </a:lnTo>
                  <a:lnTo>
                    <a:pt x="6221" y="9571"/>
                  </a:lnTo>
                  <a:lnTo>
                    <a:pt x="6050" y="9537"/>
                  </a:lnTo>
                  <a:lnTo>
                    <a:pt x="5914" y="9434"/>
                  </a:lnTo>
                  <a:lnTo>
                    <a:pt x="5845" y="9297"/>
                  </a:lnTo>
                  <a:lnTo>
                    <a:pt x="5811" y="9127"/>
                  </a:lnTo>
                  <a:lnTo>
                    <a:pt x="5845" y="8990"/>
                  </a:lnTo>
                  <a:lnTo>
                    <a:pt x="5914" y="8853"/>
                  </a:lnTo>
                  <a:lnTo>
                    <a:pt x="6050" y="8785"/>
                  </a:lnTo>
                  <a:lnTo>
                    <a:pt x="6221" y="8751"/>
                  </a:lnTo>
                  <a:close/>
                  <a:moveTo>
                    <a:pt x="616" y="8511"/>
                  </a:moveTo>
                  <a:lnTo>
                    <a:pt x="479" y="8545"/>
                  </a:lnTo>
                  <a:lnTo>
                    <a:pt x="377" y="8580"/>
                  </a:lnTo>
                  <a:lnTo>
                    <a:pt x="274" y="8614"/>
                  </a:lnTo>
                  <a:lnTo>
                    <a:pt x="172" y="8716"/>
                  </a:lnTo>
                  <a:lnTo>
                    <a:pt x="103" y="8785"/>
                  </a:lnTo>
                  <a:lnTo>
                    <a:pt x="35" y="8887"/>
                  </a:lnTo>
                  <a:lnTo>
                    <a:pt x="1" y="9024"/>
                  </a:lnTo>
                  <a:lnTo>
                    <a:pt x="1" y="9127"/>
                  </a:lnTo>
                  <a:lnTo>
                    <a:pt x="1" y="9263"/>
                  </a:lnTo>
                  <a:lnTo>
                    <a:pt x="35" y="9366"/>
                  </a:lnTo>
                  <a:lnTo>
                    <a:pt x="103" y="9502"/>
                  </a:lnTo>
                  <a:lnTo>
                    <a:pt x="172" y="9571"/>
                  </a:lnTo>
                  <a:lnTo>
                    <a:pt x="274" y="9639"/>
                  </a:lnTo>
                  <a:lnTo>
                    <a:pt x="377" y="9708"/>
                  </a:lnTo>
                  <a:lnTo>
                    <a:pt x="479" y="9742"/>
                  </a:lnTo>
                  <a:lnTo>
                    <a:pt x="616" y="9776"/>
                  </a:lnTo>
                  <a:lnTo>
                    <a:pt x="753" y="9742"/>
                  </a:lnTo>
                  <a:lnTo>
                    <a:pt x="855" y="9708"/>
                  </a:lnTo>
                  <a:lnTo>
                    <a:pt x="958" y="9639"/>
                  </a:lnTo>
                  <a:lnTo>
                    <a:pt x="1060" y="9571"/>
                  </a:lnTo>
                  <a:lnTo>
                    <a:pt x="1129" y="9502"/>
                  </a:lnTo>
                  <a:lnTo>
                    <a:pt x="1197" y="9400"/>
                  </a:lnTo>
                  <a:lnTo>
                    <a:pt x="1231" y="9263"/>
                  </a:lnTo>
                  <a:lnTo>
                    <a:pt x="1231" y="9127"/>
                  </a:lnTo>
                  <a:lnTo>
                    <a:pt x="1231" y="9024"/>
                  </a:lnTo>
                  <a:lnTo>
                    <a:pt x="1197" y="8887"/>
                  </a:lnTo>
                  <a:lnTo>
                    <a:pt x="1129" y="8785"/>
                  </a:lnTo>
                  <a:lnTo>
                    <a:pt x="1060" y="8716"/>
                  </a:lnTo>
                  <a:lnTo>
                    <a:pt x="958" y="8614"/>
                  </a:lnTo>
                  <a:lnTo>
                    <a:pt x="855" y="8580"/>
                  </a:lnTo>
                  <a:lnTo>
                    <a:pt x="753" y="8545"/>
                  </a:lnTo>
                  <a:lnTo>
                    <a:pt x="616" y="8511"/>
                  </a:lnTo>
                  <a:close/>
                  <a:moveTo>
                    <a:pt x="6221" y="8511"/>
                  </a:moveTo>
                  <a:lnTo>
                    <a:pt x="6085" y="8545"/>
                  </a:lnTo>
                  <a:lnTo>
                    <a:pt x="5982" y="8580"/>
                  </a:lnTo>
                  <a:lnTo>
                    <a:pt x="5880" y="8614"/>
                  </a:lnTo>
                  <a:lnTo>
                    <a:pt x="5777" y="8716"/>
                  </a:lnTo>
                  <a:lnTo>
                    <a:pt x="5709" y="8785"/>
                  </a:lnTo>
                  <a:lnTo>
                    <a:pt x="5640" y="8887"/>
                  </a:lnTo>
                  <a:lnTo>
                    <a:pt x="5606" y="9024"/>
                  </a:lnTo>
                  <a:lnTo>
                    <a:pt x="5606" y="9127"/>
                  </a:lnTo>
                  <a:lnTo>
                    <a:pt x="5606" y="9263"/>
                  </a:lnTo>
                  <a:lnTo>
                    <a:pt x="5674" y="9400"/>
                  </a:lnTo>
                  <a:lnTo>
                    <a:pt x="5709" y="9502"/>
                  </a:lnTo>
                  <a:lnTo>
                    <a:pt x="5777" y="9571"/>
                  </a:lnTo>
                  <a:lnTo>
                    <a:pt x="5880" y="9639"/>
                  </a:lnTo>
                  <a:lnTo>
                    <a:pt x="5982" y="9708"/>
                  </a:lnTo>
                  <a:lnTo>
                    <a:pt x="6119" y="9742"/>
                  </a:lnTo>
                  <a:lnTo>
                    <a:pt x="6221" y="9776"/>
                  </a:lnTo>
                  <a:lnTo>
                    <a:pt x="6358" y="9742"/>
                  </a:lnTo>
                  <a:lnTo>
                    <a:pt x="6461" y="9708"/>
                  </a:lnTo>
                  <a:lnTo>
                    <a:pt x="6563" y="9639"/>
                  </a:lnTo>
                  <a:lnTo>
                    <a:pt x="6666" y="9571"/>
                  </a:lnTo>
                  <a:lnTo>
                    <a:pt x="6734" y="9502"/>
                  </a:lnTo>
                  <a:lnTo>
                    <a:pt x="6802" y="9366"/>
                  </a:lnTo>
                  <a:lnTo>
                    <a:pt x="6837" y="9263"/>
                  </a:lnTo>
                  <a:lnTo>
                    <a:pt x="6837" y="9127"/>
                  </a:lnTo>
                  <a:lnTo>
                    <a:pt x="6837" y="9024"/>
                  </a:lnTo>
                  <a:lnTo>
                    <a:pt x="6802" y="8887"/>
                  </a:lnTo>
                  <a:lnTo>
                    <a:pt x="6734" y="8785"/>
                  </a:lnTo>
                  <a:lnTo>
                    <a:pt x="6666" y="8716"/>
                  </a:lnTo>
                  <a:lnTo>
                    <a:pt x="6597" y="8614"/>
                  </a:lnTo>
                  <a:lnTo>
                    <a:pt x="6461" y="8580"/>
                  </a:lnTo>
                  <a:lnTo>
                    <a:pt x="6358" y="8545"/>
                  </a:lnTo>
                  <a:lnTo>
                    <a:pt x="6221" y="85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2142475" y="4102875"/>
              <a:ext cx="21400" cy="20525"/>
            </a:xfrm>
            <a:custGeom>
              <a:avLst/>
              <a:gdLst/>
              <a:ahLst/>
              <a:cxnLst/>
              <a:rect l="l" t="t" r="r" b="b"/>
              <a:pathLst>
                <a:path w="856" h="821" fill="none" extrusionOk="0">
                  <a:moveTo>
                    <a:pt x="411" y="821"/>
                  </a:moveTo>
                  <a:lnTo>
                    <a:pt x="411" y="821"/>
                  </a:lnTo>
                  <a:lnTo>
                    <a:pt x="240" y="787"/>
                  </a:lnTo>
                  <a:lnTo>
                    <a:pt x="103" y="684"/>
                  </a:lnTo>
                  <a:lnTo>
                    <a:pt x="35" y="547"/>
                  </a:lnTo>
                  <a:lnTo>
                    <a:pt x="1" y="377"/>
                  </a:lnTo>
                  <a:lnTo>
                    <a:pt x="1" y="377"/>
                  </a:lnTo>
                  <a:lnTo>
                    <a:pt x="35" y="240"/>
                  </a:lnTo>
                  <a:lnTo>
                    <a:pt x="138" y="103"/>
                  </a:lnTo>
                  <a:lnTo>
                    <a:pt x="274" y="35"/>
                  </a:lnTo>
                  <a:lnTo>
                    <a:pt x="411" y="1"/>
                  </a:lnTo>
                  <a:lnTo>
                    <a:pt x="411" y="1"/>
                  </a:lnTo>
                  <a:lnTo>
                    <a:pt x="479" y="1"/>
                  </a:lnTo>
                  <a:lnTo>
                    <a:pt x="479" y="1"/>
                  </a:lnTo>
                  <a:lnTo>
                    <a:pt x="616" y="69"/>
                  </a:lnTo>
                  <a:lnTo>
                    <a:pt x="719" y="137"/>
                  </a:lnTo>
                  <a:lnTo>
                    <a:pt x="787" y="240"/>
                  </a:lnTo>
                  <a:lnTo>
                    <a:pt x="855" y="377"/>
                  </a:lnTo>
                  <a:lnTo>
                    <a:pt x="855" y="377"/>
                  </a:lnTo>
                  <a:lnTo>
                    <a:pt x="821" y="547"/>
                  </a:lnTo>
                  <a:lnTo>
                    <a:pt x="719" y="684"/>
                  </a:lnTo>
                  <a:lnTo>
                    <a:pt x="582" y="787"/>
                  </a:lnTo>
                  <a:lnTo>
                    <a:pt x="411" y="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3"/>
            <p:cNvSpPr/>
            <p:nvPr/>
          </p:nvSpPr>
          <p:spPr>
            <a:xfrm>
              <a:off x="2137350" y="4096900"/>
              <a:ext cx="30800" cy="31625"/>
            </a:xfrm>
            <a:custGeom>
              <a:avLst/>
              <a:gdLst/>
              <a:ahLst/>
              <a:cxnLst/>
              <a:rect l="l" t="t" r="r" b="b"/>
              <a:pathLst>
                <a:path w="1232" h="1265" fill="none" extrusionOk="0">
                  <a:moveTo>
                    <a:pt x="616" y="0"/>
                  </a:moveTo>
                  <a:lnTo>
                    <a:pt x="616" y="0"/>
                  </a:lnTo>
                  <a:lnTo>
                    <a:pt x="479" y="34"/>
                  </a:lnTo>
                  <a:lnTo>
                    <a:pt x="377" y="69"/>
                  </a:lnTo>
                  <a:lnTo>
                    <a:pt x="274" y="103"/>
                  </a:lnTo>
                  <a:lnTo>
                    <a:pt x="172" y="205"/>
                  </a:lnTo>
                  <a:lnTo>
                    <a:pt x="103" y="274"/>
                  </a:lnTo>
                  <a:lnTo>
                    <a:pt x="35" y="376"/>
                  </a:lnTo>
                  <a:lnTo>
                    <a:pt x="1" y="513"/>
                  </a:lnTo>
                  <a:lnTo>
                    <a:pt x="1" y="616"/>
                  </a:lnTo>
                  <a:lnTo>
                    <a:pt x="1" y="616"/>
                  </a:lnTo>
                  <a:lnTo>
                    <a:pt x="1" y="752"/>
                  </a:lnTo>
                  <a:lnTo>
                    <a:pt x="35" y="855"/>
                  </a:lnTo>
                  <a:lnTo>
                    <a:pt x="103" y="991"/>
                  </a:lnTo>
                  <a:lnTo>
                    <a:pt x="172" y="1060"/>
                  </a:lnTo>
                  <a:lnTo>
                    <a:pt x="274" y="1128"/>
                  </a:lnTo>
                  <a:lnTo>
                    <a:pt x="377" y="1197"/>
                  </a:lnTo>
                  <a:lnTo>
                    <a:pt x="479" y="1231"/>
                  </a:lnTo>
                  <a:lnTo>
                    <a:pt x="616" y="1265"/>
                  </a:lnTo>
                  <a:lnTo>
                    <a:pt x="616" y="1265"/>
                  </a:lnTo>
                  <a:lnTo>
                    <a:pt x="753" y="1231"/>
                  </a:lnTo>
                  <a:lnTo>
                    <a:pt x="855" y="1197"/>
                  </a:lnTo>
                  <a:lnTo>
                    <a:pt x="958" y="1128"/>
                  </a:lnTo>
                  <a:lnTo>
                    <a:pt x="1060" y="1060"/>
                  </a:lnTo>
                  <a:lnTo>
                    <a:pt x="1129" y="991"/>
                  </a:lnTo>
                  <a:lnTo>
                    <a:pt x="1197" y="889"/>
                  </a:lnTo>
                  <a:lnTo>
                    <a:pt x="1231" y="752"/>
                  </a:lnTo>
                  <a:lnTo>
                    <a:pt x="1231" y="616"/>
                  </a:lnTo>
                  <a:lnTo>
                    <a:pt x="1231" y="616"/>
                  </a:lnTo>
                  <a:lnTo>
                    <a:pt x="1231" y="513"/>
                  </a:lnTo>
                  <a:lnTo>
                    <a:pt x="1197" y="376"/>
                  </a:lnTo>
                  <a:lnTo>
                    <a:pt x="1129" y="274"/>
                  </a:lnTo>
                  <a:lnTo>
                    <a:pt x="1060" y="205"/>
                  </a:lnTo>
                  <a:lnTo>
                    <a:pt x="958" y="103"/>
                  </a:lnTo>
                  <a:lnTo>
                    <a:pt x="855" y="69"/>
                  </a:lnTo>
                  <a:lnTo>
                    <a:pt x="753" y="34"/>
                  </a:lnTo>
                  <a:lnTo>
                    <a:pt x="6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2282625" y="4102875"/>
              <a:ext cx="21375" cy="20525"/>
            </a:xfrm>
            <a:custGeom>
              <a:avLst/>
              <a:gdLst/>
              <a:ahLst/>
              <a:cxnLst/>
              <a:rect l="l" t="t" r="r" b="b"/>
              <a:pathLst>
                <a:path w="855" h="821" fill="none" extrusionOk="0">
                  <a:moveTo>
                    <a:pt x="410" y="821"/>
                  </a:moveTo>
                  <a:lnTo>
                    <a:pt x="410" y="821"/>
                  </a:lnTo>
                  <a:lnTo>
                    <a:pt x="239" y="787"/>
                  </a:lnTo>
                  <a:lnTo>
                    <a:pt x="103" y="684"/>
                  </a:lnTo>
                  <a:lnTo>
                    <a:pt x="34" y="547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34" y="240"/>
                  </a:lnTo>
                  <a:lnTo>
                    <a:pt x="103" y="103"/>
                  </a:lnTo>
                  <a:lnTo>
                    <a:pt x="239" y="35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445" y="1"/>
                  </a:lnTo>
                  <a:lnTo>
                    <a:pt x="445" y="1"/>
                  </a:lnTo>
                  <a:lnTo>
                    <a:pt x="581" y="35"/>
                  </a:lnTo>
                  <a:lnTo>
                    <a:pt x="718" y="103"/>
                  </a:lnTo>
                  <a:lnTo>
                    <a:pt x="820" y="240"/>
                  </a:lnTo>
                  <a:lnTo>
                    <a:pt x="855" y="411"/>
                  </a:lnTo>
                  <a:lnTo>
                    <a:pt x="855" y="411"/>
                  </a:lnTo>
                  <a:lnTo>
                    <a:pt x="855" y="411"/>
                  </a:lnTo>
                  <a:lnTo>
                    <a:pt x="820" y="582"/>
                  </a:lnTo>
                  <a:lnTo>
                    <a:pt x="718" y="684"/>
                  </a:lnTo>
                  <a:lnTo>
                    <a:pt x="581" y="787"/>
                  </a:lnTo>
                  <a:lnTo>
                    <a:pt x="445" y="821"/>
                  </a:lnTo>
                  <a:lnTo>
                    <a:pt x="445" y="821"/>
                  </a:lnTo>
                  <a:lnTo>
                    <a:pt x="410" y="821"/>
                  </a:lnTo>
                  <a:lnTo>
                    <a:pt x="410" y="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2277500" y="4096900"/>
              <a:ext cx="30775" cy="31625"/>
            </a:xfrm>
            <a:custGeom>
              <a:avLst/>
              <a:gdLst/>
              <a:ahLst/>
              <a:cxnLst/>
              <a:rect l="l" t="t" r="r" b="b"/>
              <a:pathLst>
                <a:path w="1231" h="1265" fill="none" extrusionOk="0">
                  <a:moveTo>
                    <a:pt x="615" y="0"/>
                  </a:moveTo>
                  <a:lnTo>
                    <a:pt x="615" y="0"/>
                  </a:lnTo>
                  <a:lnTo>
                    <a:pt x="615" y="0"/>
                  </a:lnTo>
                  <a:lnTo>
                    <a:pt x="615" y="0"/>
                  </a:lnTo>
                  <a:lnTo>
                    <a:pt x="479" y="34"/>
                  </a:lnTo>
                  <a:lnTo>
                    <a:pt x="376" y="69"/>
                  </a:lnTo>
                  <a:lnTo>
                    <a:pt x="274" y="103"/>
                  </a:lnTo>
                  <a:lnTo>
                    <a:pt x="171" y="205"/>
                  </a:lnTo>
                  <a:lnTo>
                    <a:pt x="103" y="274"/>
                  </a:lnTo>
                  <a:lnTo>
                    <a:pt x="34" y="376"/>
                  </a:lnTo>
                  <a:lnTo>
                    <a:pt x="0" y="513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752"/>
                  </a:lnTo>
                  <a:lnTo>
                    <a:pt x="68" y="889"/>
                  </a:lnTo>
                  <a:lnTo>
                    <a:pt x="103" y="991"/>
                  </a:lnTo>
                  <a:lnTo>
                    <a:pt x="171" y="1060"/>
                  </a:lnTo>
                  <a:lnTo>
                    <a:pt x="274" y="1128"/>
                  </a:lnTo>
                  <a:lnTo>
                    <a:pt x="376" y="1197"/>
                  </a:lnTo>
                  <a:lnTo>
                    <a:pt x="513" y="1231"/>
                  </a:lnTo>
                  <a:lnTo>
                    <a:pt x="615" y="1265"/>
                  </a:lnTo>
                  <a:lnTo>
                    <a:pt x="615" y="1265"/>
                  </a:lnTo>
                  <a:lnTo>
                    <a:pt x="615" y="1265"/>
                  </a:lnTo>
                  <a:lnTo>
                    <a:pt x="615" y="1265"/>
                  </a:lnTo>
                  <a:lnTo>
                    <a:pt x="752" y="1231"/>
                  </a:lnTo>
                  <a:lnTo>
                    <a:pt x="855" y="1197"/>
                  </a:lnTo>
                  <a:lnTo>
                    <a:pt x="957" y="1128"/>
                  </a:lnTo>
                  <a:lnTo>
                    <a:pt x="1060" y="1060"/>
                  </a:lnTo>
                  <a:lnTo>
                    <a:pt x="1128" y="991"/>
                  </a:lnTo>
                  <a:lnTo>
                    <a:pt x="1196" y="855"/>
                  </a:lnTo>
                  <a:lnTo>
                    <a:pt x="1231" y="752"/>
                  </a:lnTo>
                  <a:lnTo>
                    <a:pt x="1231" y="616"/>
                  </a:lnTo>
                  <a:lnTo>
                    <a:pt x="1231" y="616"/>
                  </a:lnTo>
                  <a:lnTo>
                    <a:pt x="1231" y="513"/>
                  </a:lnTo>
                  <a:lnTo>
                    <a:pt x="1196" y="376"/>
                  </a:lnTo>
                  <a:lnTo>
                    <a:pt x="1128" y="274"/>
                  </a:lnTo>
                  <a:lnTo>
                    <a:pt x="1060" y="205"/>
                  </a:lnTo>
                  <a:lnTo>
                    <a:pt x="991" y="103"/>
                  </a:lnTo>
                  <a:lnTo>
                    <a:pt x="855" y="69"/>
                  </a:lnTo>
                  <a:lnTo>
                    <a:pt x="752" y="34"/>
                  </a:lnTo>
                  <a:lnTo>
                    <a:pt x="6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2211700" y="3996925"/>
              <a:ext cx="22225" cy="21375"/>
            </a:xfrm>
            <a:custGeom>
              <a:avLst/>
              <a:gdLst/>
              <a:ahLst/>
              <a:cxnLst/>
              <a:rect l="l" t="t" r="r" b="b"/>
              <a:pathLst>
                <a:path w="889" h="855" fill="none" extrusionOk="0">
                  <a:moveTo>
                    <a:pt x="445" y="855"/>
                  </a:moveTo>
                  <a:lnTo>
                    <a:pt x="445" y="855"/>
                  </a:lnTo>
                  <a:lnTo>
                    <a:pt x="274" y="821"/>
                  </a:lnTo>
                  <a:lnTo>
                    <a:pt x="137" y="718"/>
                  </a:lnTo>
                  <a:lnTo>
                    <a:pt x="35" y="581"/>
                  </a:lnTo>
                  <a:lnTo>
                    <a:pt x="0" y="411"/>
                  </a:lnTo>
                  <a:lnTo>
                    <a:pt x="0" y="411"/>
                  </a:lnTo>
                  <a:lnTo>
                    <a:pt x="35" y="240"/>
                  </a:lnTo>
                  <a:lnTo>
                    <a:pt x="137" y="103"/>
                  </a:lnTo>
                  <a:lnTo>
                    <a:pt x="274" y="35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616" y="35"/>
                  </a:lnTo>
                  <a:lnTo>
                    <a:pt x="752" y="103"/>
                  </a:lnTo>
                  <a:lnTo>
                    <a:pt x="821" y="240"/>
                  </a:lnTo>
                  <a:lnTo>
                    <a:pt x="855" y="411"/>
                  </a:lnTo>
                  <a:lnTo>
                    <a:pt x="889" y="411"/>
                  </a:lnTo>
                  <a:lnTo>
                    <a:pt x="889" y="411"/>
                  </a:lnTo>
                  <a:lnTo>
                    <a:pt x="855" y="581"/>
                  </a:lnTo>
                  <a:lnTo>
                    <a:pt x="752" y="718"/>
                  </a:lnTo>
                  <a:lnTo>
                    <a:pt x="650" y="821"/>
                  </a:lnTo>
                  <a:lnTo>
                    <a:pt x="479" y="855"/>
                  </a:lnTo>
                  <a:lnTo>
                    <a:pt x="445" y="855"/>
                  </a:lnTo>
                  <a:lnTo>
                    <a:pt x="445" y="855"/>
                  </a:lnTo>
                  <a:lnTo>
                    <a:pt x="445" y="855"/>
                  </a:lnTo>
                  <a:lnTo>
                    <a:pt x="445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2207425" y="3991800"/>
              <a:ext cx="30775" cy="30775"/>
            </a:xfrm>
            <a:custGeom>
              <a:avLst/>
              <a:gdLst/>
              <a:ahLst/>
              <a:cxnLst/>
              <a:rect l="l" t="t" r="r" b="b"/>
              <a:pathLst>
                <a:path w="1231" h="1231" fill="none" extrusionOk="0">
                  <a:moveTo>
                    <a:pt x="616" y="0"/>
                  </a:moveTo>
                  <a:lnTo>
                    <a:pt x="616" y="0"/>
                  </a:lnTo>
                  <a:lnTo>
                    <a:pt x="479" y="0"/>
                  </a:lnTo>
                  <a:lnTo>
                    <a:pt x="376" y="34"/>
                  </a:lnTo>
                  <a:lnTo>
                    <a:pt x="274" y="103"/>
                  </a:lnTo>
                  <a:lnTo>
                    <a:pt x="171" y="171"/>
                  </a:lnTo>
                  <a:lnTo>
                    <a:pt x="103" y="274"/>
                  </a:lnTo>
                  <a:lnTo>
                    <a:pt x="35" y="376"/>
                  </a:lnTo>
                  <a:lnTo>
                    <a:pt x="0" y="479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752"/>
                  </a:lnTo>
                  <a:lnTo>
                    <a:pt x="35" y="855"/>
                  </a:lnTo>
                  <a:lnTo>
                    <a:pt x="103" y="957"/>
                  </a:lnTo>
                  <a:lnTo>
                    <a:pt x="171" y="1060"/>
                  </a:lnTo>
                  <a:lnTo>
                    <a:pt x="274" y="1128"/>
                  </a:lnTo>
                  <a:lnTo>
                    <a:pt x="376" y="1197"/>
                  </a:lnTo>
                  <a:lnTo>
                    <a:pt x="479" y="1231"/>
                  </a:lnTo>
                  <a:lnTo>
                    <a:pt x="616" y="1231"/>
                  </a:lnTo>
                  <a:lnTo>
                    <a:pt x="616" y="1231"/>
                  </a:lnTo>
                  <a:lnTo>
                    <a:pt x="616" y="1231"/>
                  </a:lnTo>
                  <a:lnTo>
                    <a:pt x="616" y="1231"/>
                  </a:lnTo>
                  <a:lnTo>
                    <a:pt x="752" y="1231"/>
                  </a:lnTo>
                  <a:lnTo>
                    <a:pt x="855" y="1197"/>
                  </a:lnTo>
                  <a:lnTo>
                    <a:pt x="957" y="1128"/>
                  </a:lnTo>
                  <a:lnTo>
                    <a:pt x="1060" y="1060"/>
                  </a:lnTo>
                  <a:lnTo>
                    <a:pt x="1128" y="957"/>
                  </a:lnTo>
                  <a:lnTo>
                    <a:pt x="1197" y="855"/>
                  </a:lnTo>
                  <a:lnTo>
                    <a:pt x="1231" y="752"/>
                  </a:lnTo>
                  <a:lnTo>
                    <a:pt x="1231" y="616"/>
                  </a:lnTo>
                  <a:lnTo>
                    <a:pt x="1231" y="616"/>
                  </a:lnTo>
                  <a:lnTo>
                    <a:pt x="1231" y="513"/>
                  </a:lnTo>
                  <a:lnTo>
                    <a:pt x="1197" y="376"/>
                  </a:lnTo>
                  <a:lnTo>
                    <a:pt x="1128" y="274"/>
                  </a:lnTo>
                  <a:lnTo>
                    <a:pt x="1060" y="171"/>
                  </a:lnTo>
                  <a:lnTo>
                    <a:pt x="957" y="103"/>
                  </a:lnTo>
                  <a:lnTo>
                    <a:pt x="855" y="34"/>
                  </a:lnTo>
                  <a:lnTo>
                    <a:pt x="752" y="0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2283475" y="3889250"/>
              <a:ext cx="19675" cy="21400"/>
            </a:xfrm>
            <a:custGeom>
              <a:avLst/>
              <a:gdLst/>
              <a:ahLst/>
              <a:cxnLst/>
              <a:rect l="l" t="t" r="r" b="b"/>
              <a:pathLst>
                <a:path w="787" h="856" fill="none" extrusionOk="0">
                  <a:moveTo>
                    <a:pt x="376" y="855"/>
                  </a:moveTo>
                  <a:lnTo>
                    <a:pt x="376" y="855"/>
                  </a:lnTo>
                  <a:lnTo>
                    <a:pt x="240" y="787"/>
                  </a:lnTo>
                  <a:lnTo>
                    <a:pt x="103" y="684"/>
                  </a:lnTo>
                  <a:lnTo>
                    <a:pt x="35" y="548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35" y="240"/>
                  </a:lnTo>
                  <a:lnTo>
                    <a:pt x="137" y="103"/>
                  </a:lnTo>
                  <a:lnTo>
                    <a:pt x="240" y="35"/>
                  </a:lnTo>
                  <a:lnTo>
                    <a:pt x="376" y="1"/>
                  </a:lnTo>
                  <a:lnTo>
                    <a:pt x="376" y="1"/>
                  </a:lnTo>
                  <a:lnTo>
                    <a:pt x="547" y="35"/>
                  </a:lnTo>
                  <a:lnTo>
                    <a:pt x="684" y="138"/>
                  </a:lnTo>
                  <a:lnTo>
                    <a:pt x="752" y="308"/>
                  </a:lnTo>
                  <a:lnTo>
                    <a:pt x="786" y="479"/>
                  </a:lnTo>
                  <a:lnTo>
                    <a:pt x="786" y="479"/>
                  </a:lnTo>
                  <a:lnTo>
                    <a:pt x="718" y="616"/>
                  </a:lnTo>
                  <a:lnTo>
                    <a:pt x="650" y="719"/>
                  </a:lnTo>
                  <a:lnTo>
                    <a:pt x="547" y="821"/>
                  </a:lnTo>
                  <a:lnTo>
                    <a:pt x="376" y="8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2277500" y="3884125"/>
              <a:ext cx="31625" cy="30800"/>
            </a:xfrm>
            <a:custGeom>
              <a:avLst/>
              <a:gdLst/>
              <a:ahLst/>
              <a:cxnLst/>
              <a:rect l="l" t="t" r="r" b="b"/>
              <a:pathLst>
                <a:path w="1265" h="1232" fill="none" extrusionOk="0">
                  <a:moveTo>
                    <a:pt x="650" y="1"/>
                  </a:moveTo>
                  <a:lnTo>
                    <a:pt x="615" y="1"/>
                  </a:lnTo>
                  <a:lnTo>
                    <a:pt x="615" y="1"/>
                  </a:lnTo>
                  <a:lnTo>
                    <a:pt x="513" y="35"/>
                  </a:lnTo>
                  <a:lnTo>
                    <a:pt x="376" y="69"/>
                  </a:lnTo>
                  <a:lnTo>
                    <a:pt x="274" y="103"/>
                  </a:lnTo>
                  <a:lnTo>
                    <a:pt x="205" y="206"/>
                  </a:lnTo>
                  <a:lnTo>
                    <a:pt x="103" y="274"/>
                  </a:lnTo>
                  <a:lnTo>
                    <a:pt x="68" y="377"/>
                  </a:lnTo>
                  <a:lnTo>
                    <a:pt x="34" y="513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34" y="753"/>
                  </a:lnTo>
                  <a:lnTo>
                    <a:pt x="68" y="855"/>
                  </a:lnTo>
                  <a:lnTo>
                    <a:pt x="137" y="992"/>
                  </a:lnTo>
                  <a:lnTo>
                    <a:pt x="205" y="1060"/>
                  </a:lnTo>
                  <a:lnTo>
                    <a:pt x="274" y="1129"/>
                  </a:lnTo>
                  <a:lnTo>
                    <a:pt x="376" y="1197"/>
                  </a:lnTo>
                  <a:lnTo>
                    <a:pt x="513" y="1231"/>
                  </a:lnTo>
                  <a:lnTo>
                    <a:pt x="650" y="1231"/>
                  </a:lnTo>
                  <a:lnTo>
                    <a:pt x="650" y="1231"/>
                  </a:lnTo>
                  <a:lnTo>
                    <a:pt x="650" y="1231"/>
                  </a:lnTo>
                  <a:lnTo>
                    <a:pt x="650" y="1231"/>
                  </a:lnTo>
                  <a:lnTo>
                    <a:pt x="752" y="1231"/>
                  </a:lnTo>
                  <a:lnTo>
                    <a:pt x="889" y="1197"/>
                  </a:lnTo>
                  <a:lnTo>
                    <a:pt x="991" y="1129"/>
                  </a:lnTo>
                  <a:lnTo>
                    <a:pt x="1060" y="1060"/>
                  </a:lnTo>
                  <a:lnTo>
                    <a:pt x="1162" y="958"/>
                  </a:lnTo>
                  <a:lnTo>
                    <a:pt x="1196" y="855"/>
                  </a:lnTo>
                  <a:lnTo>
                    <a:pt x="1231" y="753"/>
                  </a:lnTo>
                  <a:lnTo>
                    <a:pt x="1265" y="616"/>
                  </a:lnTo>
                  <a:lnTo>
                    <a:pt x="1265" y="616"/>
                  </a:lnTo>
                  <a:lnTo>
                    <a:pt x="1231" y="513"/>
                  </a:lnTo>
                  <a:lnTo>
                    <a:pt x="1196" y="377"/>
                  </a:lnTo>
                  <a:lnTo>
                    <a:pt x="1162" y="274"/>
                  </a:lnTo>
                  <a:lnTo>
                    <a:pt x="1060" y="206"/>
                  </a:lnTo>
                  <a:lnTo>
                    <a:pt x="991" y="103"/>
                  </a:lnTo>
                  <a:lnTo>
                    <a:pt x="889" y="69"/>
                  </a:lnTo>
                  <a:lnTo>
                    <a:pt x="752" y="35"/>
                  </a:lnTo>
                  <a:lnTo>
                    <a:pt x="6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2268950" y="4055025"/>
              <a:ext cx="60700" cy="99150"/>
            </a:xfrm>
            <a:custGeom>
              <a:avLst/>
              <a:gdLst/>
              <a:ahLst/>
              <a:cxnLst/>
              <a:rect l="l" t="t" r="r" b="b"/>
              <a:pathLst>
                <a:path w="2428" h="3966" extrusionOk="0">
                  <a:moveTo>
                    <a:pt x="2393" y="1"/>
                  </a:moveTo>
                  <a:lnTo>
                    <a:pt x="2359" y="35"/>
                  </a:lnTo>
                  <a:lnTo>
                    <a:pt x="2051" y="1060"/>
                  </a:lnTo>
                  <a:lnTo>
                    <a:pt x="1778" y="1983"/>
                  </a:lnTo>
                  <a:lnTo>
                    <a:pt x="1299" y="3829"/>
                  </a:lnTo>
                  <a:lnTo>
                    <a:pt x="0" y="3829"/>
                  </a:lnTo>
                  <a:lnTo>
                    <a:pt x="69" y="3863"/>
                  </a:lnTo>
                  <a:lnTo>
                    <a:pt x="786" y="3931"/>
                  </a:lnTo>
                  <a:lnTo>
                    <a:pt x="1504" y="3965"/>
                  </a:lnTo>
                  <a:lnTo>
                    <a:pt x="1743" y="2974"/>
                  </a:lnTo>
                  <a:lnTo>
                    <a:pt x="1983" y="1983"/>
                  </a:lnTo>
                  <a:lnTo>
                    <a:pt x="2188" y="1060"/>
                  </a:lnTo>
                  <a:lnTo>
                    <a:pt x="2427" y="35"/>
                  </a:lnTo>
                  <a:lnTo>
                    <a:pt x="23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2059600" y="4116550"/>
              <a:ext cx="236725" cy="9425"/>
            </a:xfrm>
            <a:custGeom>
              <a:avLst/>
              <a:gdLst/>
              <a:ahLst/>
              <a:cxnLst/>
              <a:rect l="l" t="t" r="r" b="b"/>
              <a:pathLst>
                <a:path w="9469" h="377" extrusionOk="0">
                  <a:moveTo>
                    <a:pt x="2393" y="0"/>
                  </a:moveTo>
                  <a:lnTo>
                    <a:pt x="35" y="69"/>
                  </a:lnTo>
                  <a:lnTo>
                    <a:pt x="1" y="69"/>
                  </a:lnTo>
                  <a:lnTo>
                    <a:pt x="1" y="103"/>
                  </a:lnTo>
                  <a:lnTo>
                    <a:pt x="35" y="137"/>
                  </a:lnTo>
                  <a:lnTo>
                    <a:pt x="2393" y="171"/>
                  </a:lnTo>
                  <a:lnTo>
                    <a:pt x="4717" y="205"/>
                  </a:lnTo>
                  <a:lnTo>
                    <a:pt x="7076" y="308"/>
                  </a:lnTo>
                  <a:lnTo>
                    <a:pt x="8272" y="308"/>
                  </a:lnTo>
                  <a:lnTo>
                    <a:pt x="8853" y="342"/>
                  </a:lnTo>
                  <a:lnTo>
                    <a:pt x="9434" y="376"/>
                  </a:lnTo>
                  <a:lnTo>
                    <a:pt x="9468" y="376"/>
                  </a:lnTo>
                  <a:lnTo>
                    <a:pt x="9468" y="342"/>
                  </a:lnTo>
                  <a:lnTo>
                    <a:pt x="9468" y="308"/>
                  </a:lnTo>
                  <a:lnTo>
                    <a:pt x="9434" y="308"/>
                  </a:lnTo>
                  <a:lnTo>
                    <a:pt x="8853" y="274"/>
                  </a:lnTo>
                  <a:lnTo>
                    <a:pt x="8272" y="205"/>
                  </a:lnTo>
                  <a:lnTo>
                    <a:pt x="7110" y="103"/>
                  </a:lnTo>
                  <a:lnTo>
                    <a:pt x="5913" y="35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2338150" y="3813200"/>
              <a:ext cx="201675" cy="170075"/>
            </a:xfrm>
            <a:custGeom>
              <a:avLst/>
              <a:gdLst/>
              <a:ahLst/>
              <a:cxnLst/>
              <a:rect l="l" t="t" r="r" b="b"/>
              <a:pathLst>
                <a:path w="8067" h="6803" extrusionOk="0">
                  <a:moveTo>
                    <a:pt x="2564" y="1"/>
                  </a:moveTo>
                  <a:lnTo>
                    <a:pt x="2222" y="35"/>
                  </a:lnTo>
                  <a:lnTo>
                    <a:pt x="1676" y="103"/>
                  </a:lnTo>
                  <a:lnTo>
                    <a:pt x="1436" y="206"/>
                  </a:lnTo>
                  <a:lnTo>
                    <a:pt x="1197" y="274"/>
                  </a:lnTo>
                  <a:lnTo>
                    <a:pt x="992" y="377"/>
                  </a:lnTo>
                  <a:lnTo>
                    <a:pt x="821" y="479"/>
                  </a:lnTo>
                  <a:lnTo>
                    <a:pt x="650" y="616"/>
                  </a:lnTo>
                  <a:lnTo>
                    <a:pt x="513" y="753"/>
                  </a:lnTo>
                  <a:lnTo>
                    <a:pt x="411" y="890"/>
                  </a:lnTo>
                  <a:lnTo>
                    <a:pt x="308" y="1060"/>
                  </a:lnTo>
                  <a:lnTo>
                    <a:pt x="138" y="1368"/>
                  </a:lnTo>
                  <a:lnTo>
                    <a:pt x="35" y="1744"/>
                  </a:lnTo>
                  <a:lnTo>
                    <a:pt x="1" y="2120"/>
                  </a:lnTo>
                  <a:lnTo>
                    <a:pt x="35" y="2530"/>
                  </a:lnTo>
                  <a:lnTo>
                    <a:pt x="103" y="2940"/>
                  </a:lnTo>
                  <a:lnTo>
                    <a:pt x="206" y="3316"/>
                  </a:lnTo>
                  <a:lnTo>
                    <a:pt x="377" y="3726"/>
                  </a:lnTo>
                  <a:lnTo>
                    <a:pt x="548" y="4102"/>
                  </a:lnTo>
                  <a:lnTo>
                    <a:pt x="787" y="4478"/>
                  </a:lnTo>
                  <a:lnTo>
                    <a:pt x="1026" y="4820"/>
                  </a:lnTo>
                  <a:lnTo>
                    <a:pt x="1265" y="5094"/>
                  </a:lnTo>
                  <a:lnTo>
                    <a:pt x="1676" y="5470"/>
                  </a:lnTo>
                  <a:lnTo>
                    <a:pt x="2154" y="5846"/>
                  </a:lnTo>
                  <a:lnTo>
                    <a:pt x="2667" y="6153"/>
                  </a:lnTo>
                  <a:lnTo>
                    <a:pt x="3214" y="6427"/>
                  </a:lnTo>
                  <a:lnTo>
                    <a:pt x="3760" y="6632"/>
                  </a:lnTo>
                  <a:lnTo>
                    <a:pt x="4034" y="6700"/>
                  </a:lnTo>
                  <a:lnTo>
                    <a:pt x="4307" y="6768"/>
                  </a:lnTo>
                  <a:lnTo>
                    <a:pt x="4581" y="6803"/>
                  </a:lnTo>
                  <a:lnTo>
                    <a:pt x="4820" y="6803"/>
                  </a:lnTo>
                  <a:lnTo>
                    <a:pt x="5059" y="6768"/>
                  </a:lnTo>
                  <a:lnTo>
                    <a:pt x="5264" y="6700"/>
                  </a:lnTo>
                  <a:lnTo>
                    <a:pt x="5435" y="6632"/>
                  </a:lnTo>
                  <a:lnTo>
                    <a:pt x="5572" y="6461"/>
                  </a:lnTo>
                  <a:lnTo>
                    <a:pt x="5674" y="6290"/>
                  </a:lnTo>
                  <a:lnTo>
                    <a:pt x="5777" y="6085"/>
                  </a:lnTo>
                  <a:lnTo>
                    <a:pt x="5811" y="5880"/>
                  </a:lnTo>
                  <a:lnTo>
                    <a:pt x="5811" y="5640"/>
                  </a:lnTo>
                  <a:lnTo>
                    <a:pt x="5777" y="5128"/>
                  </a:lnTo>
                  <a:lnTo>
                    <a:pt x="5709" y="4649"/>
                  </a:lnTo>
                  <a:lnTo>
                    <a:pt x="5606" y="4205"/>
                  </a:lnTo>
                  <a:lnTo>
                    <a:pt x="5504" y="3829"/>
                  </a:lnTo>
                  <a:lnTo>
                    <a:pt x="5504" y="3829"/>
                  </a:lnTo>
                  <a:lnTo>
                    <a:pt x="5777" y="4102"/>
                  </a:lnTo>
                  <a:lnTo>
                    <a:pt x="6119" y="4342"/>
                  </a:lnTo>
                  <a:lnTo>
                    <a:pt x="6495" y="4615"/>
                  </a:lnTo>
                  <a:lnTo>
                    <a:pt x="6905" y="4854"/>
                  </a:lnTo>
                  <a:lnTo>
                    <a:pt x="7110" y="4923"/>
                  </a:lnTo>
                  <a:lnTo>
                    <a:pt x="7315" y="4991"/>
                  </a:lnTo>
                  <a:lnTo>
                    <a:pt x="7520" y="5025"/>
                  </a:lnTo>
                  <a:lnTo>
                    <a:pt x="7691" y="4991"/>
                  </a:lnTo>
                  <a:lnTo>
                    <a:pt x="7862" y="4957"/>
                  </a:lnTo>
                  <a:lnTo>
                    <a:pt x="7999" y="4820"/>
                  </a:lnTo>
                  <a:lnTo>
                    <a:pt x="8033" y="4752"/>
                  </a:lnTo>
                  <a:lnTo>
                    <a:pt x="8067" y="4649"/>
                  </a:lnTo>
                  <a:lnTo>
                    <a:pt x="8067" y="4376"/>
                  </a:lnTo>
                  <a:lnTo>
                    <a:pt x="7999" y="4068"/>
                  </a:lnTo>
                  <a:lnTo>
                    <a:pt x="7862" y="3692"/>
                  </a:lnTo>
                  <a:lnTo>
                    <a:pt x="7623" y="3316"/>
                  </a:lnTo>
                  <a:lnTo>
                    <a:pt x="7349" y="2872"/>
                  </a:lnTo>
                  <a:lnTo>
                    <a:pt x="7007" y="2428"/>
                  </a:lnTo>
                  <a:lnTo>
                    <a:pt x="6631" y="2018"/>
                  </a:lnTo>
                  <a:lnTo>
                    <a:pt x="6187" y="1573"/>
                  </a:lnTo>
                  <a:lnTo>
                    <a:pt x="5709" y="1197"/>
                  </a:lnTo>
                  <a:lnTo>
                    <a:pt x="5196" y="821"/>
                  </a:lnTo>
                  <a:lnTo>
                    <a:pt x="4649" y="514"/>
                  </a:lnTo>
                  <a:lnTo>
                    <a:pt x="4068" y="274"/>
                  </a:lnTo>
                  <a:lnTo>
                    <a:pt x="3760" y="172"/>
                  </a:lnTo>
                  <a:lnTo>
                    <a:pt x="3487" y="103"/>
                  </a:lnTo>
                  <a:lnTo>
                    <a:pt x="3179" y="35"/>
                  </a:lnTo>
                  <a:lnTo>
                    <a:pt x="28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2342425" y="3649150"/>
              <a:ext cx="147000" cy="256375"/>
            </a:xfrm>
            <a:custGeom>
              <a:avLst/>
              <a:gdLst/>
              <a:ahLst/>
              <a:cxnLst/>
              <a:rect l="l" t="t" r="r" b="b"/>
              <a:pathLst>
                <a:path w="5880" h="10255" extrusionOk="0">
                  <a:moveTo>
                    <a:pt x="1" y="1"/>
                  </a:moveTo>
                  <a:lnTo>
                    <a:pt x="1" y="2564"/>
                  </a:lnTo>
                  <a:lnTo>
                    <a:pt x="1" y="2735"/>
                  </a:lnTo>
                  <a:lnTo>
                    <a:pt x="1" y="2974"/>
                  </a:lnTo>
                  <a:lnTo>
                    <a:pt x="1" y="3624"/>
                  </a:lnTo>
                  <a:lnTo>
                    <a:pt x="1" y="4102"/>
                  </a:lnTo>
                  <a:lnTo>
                    <a:pt x="1" y="4615"/>
                  </a:lnTo>
                  <a:lnTo>
                    <a:pt x="35" y="5538"/>
                  </a:lnTo>
                  <a:lnTo>
                    <a:pt x="137" y="6460"/>
                  </a:lnTo>
                  <a:lnTo>
                    <a:pt x="240" y="7383"/>
                  </a:lnTo>
                  <a:lnTo>
                    <a:pt x="377" y="8272"/>
                  </a:lnTo>
                  <a:lnTo>
                    <a:pt x="445" y="8409"/>
                  </a:lnTo>
                  <a:lnTo>
                    <a:pt x="548" y="8511"/>
                  </a:lnTo>
                  <a:lnTo>
                    <a:pt x="924" y="8853"/>
                  </a:lnTo>
                  <a:lnTo>
                    <a:pt x="1436" y="9229"/>
                  </a:lnTo>
                  <a:lnTo>
                    <a:pt x="2051" y="9571"/>
                  </a:lnTo>
                  <a:lnTo>
                    <a:pt x="2393" y="9742"/>
                  </a:lnTo>
                  <a:lnTo>
                    <a:pt x="2769" y="9912"/>
                  </a:lnTo>
                  <a:lnTo>
                    <a:pt x="3179" y="10049"/>
                  </a:lnTo>
                  <a:lnTo>
                    <a:pt x="3555" y="10152"/>
                  </a:lnTo>
                  <a:lnTo>
                    <a:pt x="3965" y="10220"/>
                  </a:lnTo>
                  <a:lnTo>
                    <a:pt x="4376" y="10254"/>
                  </a:lnTo>
                  <a:lnTo>
                    <a:pt x="4786" y="10254"/>
                  </a:lnTo>
                  <a:lnTo>
                    <a:pt x="5196" y="10220"/>
                  </a:lnTo>
                  <a:lnTo>
                    <a:pt x="5333" y="10152"/>
                  </a:lnTo>
                  <a:lnTo>
                    <a:pt x="5435" y="10049"/>
                  </a:lnTo>
                  <a:lnTo>
                    <a:pt x="5503" y="9878"/>
                  </a:lnTo>
                  <a:lnTo>
                    <a:pt x="5572" y="9673"/>
                  </a:lnTo>
                  <a:lnTo>
                    <a:pt x="5640" y="9161"/>
                  </a:lnTo>
                  <a:lnTo>
                    <a:pt x="5640" y="8614"/>
                  </a:lnTo>
                  <a:lnTo>
                    <a:pt x="5640" y="8033"/>
                  </a:lnTo>
                  <a:lnTo>
                    <a:pt x="5606" y="7554"/>
                  </a:lnTo>
                  <a:lnTo>
                    <a:pt x="5572" y="7076"/>
                  </a:lnTo>
                  <a:lnTo>
                    <a:pt x="5572" y="6802"/>
                  </a:lnTo>
                  <a:lnTo>
                    <a:pt x="5879" y="2667"/>
                  </a:lnTo>
                  <a:lnTo>
                    <a:pt x="753" y="3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2342425" y="3649150"/>
              <a:ext cx="147850" cy="169225"/>
            </a:xfrm>
            <a:custGeom>
              <a:avLst/>
              <a:gdLst/>
              <a:ahLst/>
              <a:cxnLst/>
              <a:rect l="l" t="t" r="r" b="b"/>
              <a:pathLst>
                <a:path w="5914" h="6769" extrusionOk="0">
                  <a:moveTo>
                    <a:pt x="35" y="1"/>
                  </a:moveTo>
                  <a:lnTo>
                    <a:pt x="1" y="2564"/>
                  </a:lnTo>
                  <a:lnTo>
                    <a:pt x="240" y="2940"/>
                  </a:lnTo>
                  <a:lnTo>
                    <a:pt x="479" y="3350"/>
                  </a:lnTo>
                  <a:lnTo>
                    <a:pt x="753" y="3692"/>
                  </a:lnTo>
                  <a:lnTo>
                    <a:pt x="1026" y="4068"/>
                  </a:lnTo>
                  <a:lnTo>
                    <a:pt x="1334" y="4376"/>
                  </a:lnTo>
                  <a:lnTo>
                    <a:pt x="1641" y="4717"/>
                  </a:lnTo>
                  <a:lnTo>
                    <a:pt x="1983" y="4991"/>
                  </a:lnTo>
                  <a:lnTo>
                    <a:pt x="2325" y="5298"/>
                  </a:lnTo>
                  <a:lnTo>
                    <a:pt x="2701" y="5538"/>
                  </a:lnTo>
                  <a:lnTo>
                    <a:pt x="3077" y="5777"/>
                  </a:lnTo>
                  <a:lnTo>
                    <a:pt x="3487" y="6016"/>
                  </a:lnTo>
                  <a:lnTo>
                    <a:pt x="3897" y="6221"/>
                  </a:lnTo>
                  <a:lnTo>
                    <a:pt x="4307" y="6392"/>
                  </a:lnTo>
                  <a:lnTo>
                    <a:pt x="4717" y="6529"/>
                  </a:lnTo>
                  <a:lnTo>
                    <a:pt x="5162" y="6665"/>
                  </a:lnTo>
                  <a:lnTo>
                    <a:pt x="5606" y="6768"/>
                  </a:lnTo>
                  <a:lnTo>
                    <a:pt x="5914" y="2632"/>
                  </a:lnTo>
                  <a:lnTo>
                    <a:pt x="753" y="30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2257850" y="3352650"/>
              <a:ext cx="366575" cy="416150"/>
            </a:xfrm>
            <a:custGeom>
              <a:avLst/>
              <a:gdLst/>
              <a:ahLst/>
              <a:cxnLst/>
              <a:rect l="l" t="t" r="r" b="b"/>
              <a:pathLst>
                <a:path w="14663" h="16646" extrusionOk="0">
                  <a:moveTo>
                    <a:pt x="6357" y="1"/>
                  </a:moveTo>
                  <a:lnTo>
                    <a:pt x="5708" y="35"/>
                  </a:lnTo>
                  <a:lnTo>
                    <a:pt x="5058" y="137"/>
                  </a:lnTo>
                  <a:lnTo>
                    <a:pt x="4477" y="308"/>
                  </a:lnTo>
                  <a:lnTo>
                    <a:pt x="3862" y="513"/>
                  </a:lnTo>
                  <a:lnTo>
                    <a:pt x="3315" y="753"/>
                  </a:lnTo>
                  <a:lnTo>
                    <a:pt x="2768" y="1060"/>
                  </a:lnTo>
                  <a:lnTo>
                    <a:pt x="2256" y="1436"/>
                  </a:lnTo>
                  <a:lnTo>
                    <a:pt x="1777" y="1812"/>
                  </a:lnTo>
                  <a:lnTo>
                    <a:pt x="1367" y="2291"/>
                  </a:lnTo>
                  <a:lnTo>
                    <a:pt x="957" y="2769"/>
                  </a:lnTo>
                  <a:lnTo>
                    <a:pt x="615" y="3350"/>
                  </a:lnTo>
                  <a:lnTo>
                    <a:pt x="479" y="3624"/>
                  </a:lnTo>
                  <a:lnTo>
                    <a:pt x="342" y="3965"/>
                  </a:lnTo>
                  <a:lnTo>
                    <a:pt x="239" y="4273"/>
                  </a:lnTo>
                  <a:lnTo>
                    <a:pt x="171" y="4615"/>
                  </a:lnTo>
                  <a:lnTo>
                    <a:pt x="68" y="4957"/>
                  </a:lnTo>
                  <a:lnTo>
                    <a:pt x="34" y="5332"/>
                  </a:lnTo>
                  <a:lnTo>
                    <a:pt x="0" y="5708"/>
                  </a:lnTo>
                  <a:lnTo>
                    <a:pt x="0" y="6119"/>
                  </a:lnTo>
                  <a:lnTo>
                    <a:pt x="0" y="6529"/>
                  </a:lnTo>
                  <a:lnTo>
                    <a:pt x="34" y="6973"/>
                  </a:lnTo>
                  <a:lnTo>
                    <a:pt x="103" y="7383"/>
                  </a:lnTo>
                  <a:lnTo>
                    <a:pt x="205" y="7862"/>
                  </a:lnTo>
                  <a:lnTo>
                    <a:pt x="308" y="8340"/>
                  </a:lnTo>
                  <a:lnTo>
                    <a:pt x="444" y="8819"/>
                  </a:lnTo>
                  <a:lnTo>
                    <a:pt x="615" y="9331"/>
                  </a:lnTo>
                  <a:lnTo>
                    <a:pt x="820" y="9844"/>
                  </a:lnTo>
                  <a:lnTo>
                    <a:pt x="1060" y="10357"/>
                  </a:lnTo>
                  <a:lnTo>
                    <a:pt x="1333" y="10904"/>
                  </a:lnTo>
                  <a:lnTo>
                    <a:pt x="1606" y="11485"/>
                  </a:lnTo>
                  <a:lnTo>
                    <a:pt x="1948" y="12066"/>
                  </a:lnTo>
                  <a:lnTo>
                    <a:pt x="2290" y="12647"/>
                  </a:lnTo>
                  <a:lnTo>
                    <a:pt x="2632" y="13159"/>
                  </a:lnTo>
                  <a:lnTo>
                    <a:pt x="3008" y="13638"/>
                  </a:lnTo>
                  <a:lnTo>
                    <a:pt x="3350" y="14048"/>
                  </a:lnTo>
                  <a:lnTo>
                    <a:pt x="3691" y="14458"/>
                  </a:lnTo>
                  <a:lnTo>
                    <a:pt x="4067" y="14800"/>
                  </a:lnTo>
                  <a:lnTo>
                    <a:pt x="4443" y="15142"/>
                  </a:lnTo>
                  <a:lnTo>
                    <a:pt x="4785" y="15415"/>
                  </a:lnTo>
                  <a:lnTo>
                    <a:pt x="5161" y="15654"/>
                  </a:lnTo>
                  <a:lnTo>
                    <a:pt x="5503" y="15860"/>
                  </a:lnTo>
                  <a:lnTo>
                    <a:pt x="5845" y="16065"/>
                  </a:lnTo>
                  <a:lnTo>
                    <a:pt x="6221" y="16201"/>
                  </a:lnTo>
                  <a:lnTo>
                    <a:pt x="6562" y="16338"/>
                  </a:lnTo>
                  <a:lnTo>
                    <a:pt x="6904" y="16441"/>
                  </a:lnTo>
                  <a:lnTo>
                    <a:pt x="7246" y="16543"/>
                  </a:lnTo>
                  <a:lnTo>
                    <a:pt x="7553" y="16577"/>
                  </a:lnTo>
                  <a:lnTo>
                    <a:pt x="8203" y="16646"/>
                  </a:lnTo>
                  <a:lnTo>
                    <a:pt x="8818" y="16646"/>
                  </a:lnTo>
                  <a:lnTo>
                    <a:pt x="9399" y="16577"/>
                  </a:lnTo>
                  <a:lnTo>
                    <a:pt x="9912" y="16475"/>
                  </a:lnTo>
                  <a:lnTo>
                    <a:pt x="10390" y="16338"/>
                  </a:lnTo>
                  <a:lnTo>
                    <a:pt x="10800" y="16201"/>
                  </a:lnTo>
                  <a:lnTo>
                    <a:pt x="11416" y="15962"/>
                  </a:lnTo>
                  <a:lnTo>
                    <a:pt x="11723" y="15825"/>
                  </a:lnTo>
                  <a:lnTo>
                    <a:pt x="12031" y="15620"/>
                  </a:lnTo>
                  <a:lnTo>
                    <a:pt x="12407" y="15381"/>
                  </a:lnTo>
                  <a:lnTo>
                    <a:pt x="12783" y="15073"/>
                  </a:lnTo>
                  <a:lnTo>
                    <a:pt x="13159" y="14732"/>
                  </a:lnTo>
                  <a:lnTo>
                    <a:pt x="13501" y="14322"/>
                  </a:lnTo>
                  <a:lnTo>
                    <a:pt x="13842" y="13843"/>
                  </a:lnTo>
                  <a:lnTo>
                    <a:pt x="14116" y="13296"/>
                  </a:lnTo>
                  <a:lnTo>
                    <a:pt x="14253" y="12989"/>
                  </a:lnTo>
                  <a:lnTo>
                    <a:pt x="14355" y="12681"/>
                  </a:lnTo>
                  <a:lnTo>
                    <a:pt x="14458" y="12339"/>
                  </a:lnTo>
                  <a:lnTo>
                    <a:pt x="14526" y="11963"/>
                  </a:lnTo>
                  <a:lnTo>
                    <a:pt x="14594" y="11587"/>
                  </a:lnTo>
                  <a:lnTo>
                    <a:pt x="14628" y="11211"/>
                  </a:lnTo>
                  <a:lnTo>
                    <a:pt x="14663" y="10801"/>
                  </a:lnTo>
                  <a:lnTo>
                    <a:pt x="14628" y="10357"/>
                  </a:lnTo>
                  <a:lnTo>
                    <a:pt x="14594" y="9912"/>
                  </a:lnTo>
                  <a:lnTo>
                    <a:pt x="14560" y="9434"/>
                  </a:lnTo>
                  <a:lnTo>
                    <a:pt x="14458" y="8921"/>
                  </a:lnTo>
                  <a:lnTo>
                    <a:pt x="14321" y="8409"/>
                  </a:lnTo>
                  <a:lnTo>
                    <a:pt x="14184" y="7862"/>
                  </a:lnTo>
                  <a:lnTo>
                    <a:pt x="13979" y="7315"/>
                  </a:lnTo>
                  <a:lnTo>
                    <a:pt x="13774" y="6734"/>
                  </a:lnTo>
                  <a:lnTo>
                    <a:pt x="13501" y="6119"/>
                  </a:lnTo>
                  <a:lnTo>
                    <a:pt x="13227" y="5503"/>
                  </a:lnTo>
                  <a:lnTo>
                    <a:pt x="12920" y="4922"/>
                  </a:lnTo>
                  <a:lnTo>
                    <a:pt x="12612" y="4410"/>
                  </a:lnTo>
                  <a:lnTo>
                    <a:pt x="12304" y="3897"/>
                  </a:lnTo>
                  <a:lnTo>
                    <a:pt x="11997" y="3453"/>
                  </a:lnTo>
                  <a:lnTo>
                    <a:pt x="11689" y="3008"/>
                  </a:lnTo>
                  <a:lnTo>
                    <a:pt x="11381" y="2632"/>
                  </a:lnTo>
                  <a:lnTo>
                    <a:pt x="11040" y="2256"/>
                  </a:lnTo>
                  <a:lnTo>
                    <a:pt x="10732" y="1915"/>
                  </a:lnTo>
                  <a:lnTo>
                    <a:pt x="10390" y="1607"/>
                  </a:lnTo>
                  <a:lnTo>
                    <a:pt x="10049" y="1334"/>
                  </a:lnTo>
                  <a:lnTo>
                    <a:pt x="9707" y="1094"/>
                  </a:lnTo>
                  <a:lnTo>
                    <a:pt x="9399" y="889"/>
                  </a:lnTo>
                  <a:lnTo>
                    <a:pt x="9057" y="684"/>
                  </a:lnTo>
                  <a:lnTo>
                    <a:pt x="8716" y="513"/>
                  </a:lnTo>
                  <a:lnTo>
                    <a:pt x="8374" y="377"/>
                  </a:lnTo>
                  <a:lnTo>
                    <a:pt x="8032" y="274"/>
                  </a:lnTo>
                  <a:lnTo>
                    <a:pt x="7690" y="171"/>
                  </a:lnTo>
                  <a:lnTo>
                    <a:pt x="7348" y="103"/>
                  </a:lnTo>
                  <a:lnTo>
                    <a:pt x="7007" y="35"/>
                  </a:lnTo>
                  <a:lnTo>
                    <a:pt x="6357" y="1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2500500" y="3462875"/>
              <a:ext cx="33350" cy="17975"/>
            </a:xfrm>
            <a:custGeom>
              <a:avLst/>
              <a:gdLst/>
              <a:ahLst/>
              <a:cxnLst/>
              <a:rect l="l" t="t" r="r" b="b"/>
              <a:pathLst>
                <a:path w="1334" h="719" extrusionOk="0">
                  <a:moveTo>
                    <a:pt x="548" y="1"/>
                  </a:moveTo>
                  <a:lnTo>
                    <a:pt x="377" y="69"/>
                  </a:lnTo>
                  <a:lnTo>
                    <a:pt x="240" y="137"/>
                  </a:lnTo>
                  <a:lnTo>
                    <a:pt x="103" y="240"/>
                  </a:lnTo>
                  <a:lnTo>
                    <a:pt x="1" y="377"/>
                  </a:lnTo>
                  <a:lnTo>
                    <a:pt x="1" y="479"/>
                  </a:lnTo>
                  <a:lnTo>
                    <a:pt x="1" y="548"/>
                  </a:lnTo>
                  <a:lnTo>
                    <a:pt x="69" y="616"/>
                  </a:lnTo>
                  <a:lnTo>
                    <a:pt x="137" y="684"/>
                  </a:lnTo>
                  <a:lnTo>
                    <a:pt x="240" y="718"/>
                  </a:lnTo>
                  <a:lnTo>
                    <a:pt x="513" y="718"/>
                  </a:lnTo>
                  <a:lnTo>
                    <a:pt x="650" y="684"/>
                  </a:lnTo>
                  <a:lnTo>
                    <a:pt x="1129" y="616"/>
                  </a:lnTo>
                  <a:lnTo>
                    <a:pt x="1197" y="582"/>
                  </a:lnTo>
                  <a:lnTo>
                    <a:pt x="1265" y="513"/>
                  </a:lnTo>
                  <a:lnTo>
                    <a:pt x="1334" y="411"/>
                  </a:lnTo>
                  <a:lnTo>
                    <a:pt x="1334" y="308"/>
                  </a:lnTo>
                  <a:lnTo>
                    <a:pt x="1300" y="206"/>
                  </a:lnTo>
                  <a:lnTo>
                    <a:pt x="1231" y="103"/>
                  </a:lnTo>
                  <a:lnTo>
                    <a:pt x="1060" y="35"/>
                  </a:lnTo>
                  <a:lnTo>
                    <a:pt x="8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2403950" y="3503900"/>
              <a:ext cx="30775" cy="25650"/>
            </a:xfrm>
            <a:custGeom>
              <a:avLst/>
              <a:gdLst/>
              <a:ahLst/>
              <a:cxnLst/>
              <a:rect l="l" t="t" r="r" b="b"/>
              <a:pathLst>
                <a:path w="1231" h="1026" extrusionOk="0">
                  <a:moveTo>
                    <a:pt x="752" y="0"/>
                  </a:moveTo>
                  <a:lnTo>
                    <a:pt x="582" y="69"/>
                  </a:lnTo>
                  <a:lnTo>
                    <a:pt x="445" y="137"/>
                  </a:lnTo>
                  <a:lnTo>
                    <a:pt x="308" y="239"/>
                  </a:lnTo>
                  <a:lnTo>
                    <a:pt x="171" y="376"/>
                  </a:lnTo>
                  <a:lnTo>
                    <a:pt x="69" y="513"/>
                  </a:lnTo>
                  <a:lnTo>
                    <a:pt x="1" y="684"/>
                  </a:lnTo>
                  <a:lnTo>
                    <a:pt x="1" y="786"/>
                  </a:lnTo>
                  <a:lnTo>
                    <a:pt x="35" y="889"/>
                  </a:lnTo>
                  <a:lnTo>
                    <a:pt x="103" y="957"/>
                  </a:lnTo>
                  <a:lnTo>
                    <a:pt x="206" y="991"/>
                  </a:lnTo>
                  <a:lnTo>
                    <a:pt x="308" y="1026"/>
                  </a:lnTo>
                  <a:lnTo>
                    <a:pt x="411" y="991"/>
                  </a:lnTo>
                  <a:lnTo>
                    <a:pt x="821" y="718"/>
                  </a:lnTo>
                  <a:lnTo>
                    <a:pt x="1060" y="581"/>
                  </a:lnTo>
                  <a:lnTo>
                    <a:pt x="1128" y="479"/>
                  </a:lnTo>
                  <a:lnTo>
                    <a:pt x="1197" y="342"/>
                  </a:lnTo>
                  <a:lnTo>
                    <a:pt x="1231" y="274"/>
                  </a:lnTo>
                  <a:lnTo>
                    <a:pt x="1197" y="171"/>
                  </a:lnTo>
                  <a:lnTo>
                    <a:pt x="1163" y="103"/>
                  </a:lnTo>
                  <a:lnTo>
                    <a:pt x="1094" y="69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2456925" y="3562850"/>
              <a:ext cx="7725" cy="35050"/>
            </a:xfrm>
            <a:custGeom>
              <a:avLst/>
              <a:gdLst/>
              <a:ahLst/>
              <a:cxnLst/>
              <a:rect l="l" t="t" r="r" b="b"/>
              <a:pathLst>
                <a:path w="309" h="1402" extrusionOk="0">
                  <a:moveTo>
                    <a:pt x="1" y="1"/>
                  </a:moveTo>
                  <a:lnTo>
                    <a:pt x="1" y="35"/>
                  </a:lnTo>
                  <a:lnTo>
                    <a:pt x="137" y="411"/>
                  </a:lnTo>
                  <a:lnTo>
                    <a:pt x="206" y="582"/>
                  </a:lnTo>
                  <a:lnTo>
                    <a:pt x="240" y="753"/>
                  </a:lnTo>
                  <a:lnTo>
                    <a:pt x="240" y="923"/>
                  </a:lnTo>
                  <a:lnTo>
                    <a:pt x="206" y="1094"/>
                  </a:lnTo>
                  <a:lnTo>
                    <a:pt x="137" y="1231"/>
                  </a:lnTo>
                  <a:lnTo>
                    <a:pt x="1" y="1368"/>
                  </a:lnTo>
                  <a:lnTo>
                    <a:pt x="1" y="1402"/>
                  </a:lnTo>
                  <a:lnTo>
                    <a:pt x="172" y="1265"/>
                  </a:lnTo>
                  <a:lnTo>
                    <a:pt x="240" y="1128"/>
                  </a:lnTo>
                  <a:lnTo>
                    <a:pt x="308" y="923"/>
                  </a:lnTo>
                  <a:lnTo>
                    <a:pt x="308" y="718"/>
                  </a:lnTo>
                  <a:lnTo>
                    <a:pt x="274" y="547"/>
                  </a:lnTo>
                  <a:lnTo>
                    <a:pt x="206" y="342"/>
                  </a:lnTo>
                  <a:lnTo>
                    <a:pt x="103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2433000" y="3554300"/>
              <a:ext cx="29075" cy="39325"/>
            </a:xfrm>
            <a:custGeom>
              <a:avLst/>
              <a:gdLst/>
              <a:ahLst/>
              <a:cxnLst/>
              <a:rect l="l" t="t" r="r" b="b"/>
              <a:pathLst>
                <a:path w="1163" h="1573" extrusionOk="0">
                  <a:moveTo>
                    <a:pt x="377" y="1"/>
                  </a:moveTo>
                  <a:lnTo>
                    <a:pt x="240" y="69"/>
                  </a:lnTo>
                  <a:lnTo>
                    <a:pt x="137" y="172"/>
                  </a:lnTo>
                  <a:lnTo>
                    <a:pt x="69" y="274"/>
                  </a:lnTo>
                  <a:lnTo>
                    <a:pt x="35" y="377"/>
                  </a:lnTo>
                  <a:lnTo>
                    <a:pt x="1" y="513"/>
                  </a:lnTo>
                  <a:lnTo>
                    <a:pt x="1" y="684"/>
                  </a:lnTo>
                  <a:lnTo>
                    <a:pt x="69" y="958"/>
                  </a:lnTo>
                  <a:lnTo>
                    <a:pt x="206" y="1231"/>
                  </a:lnTo>
                  <a:lnTo>
                    <a:pt x="274" y="1334"/>
                  </a:lnTo>
                  <a:lnTo>
                    <a:pt x="377" y="1436"/>
                  </a:lnTo>
                  <a:lnTo>
                    <a:pt x="479" y="1505"/>
                  </a:lnTo>
                  <a:lnTo>
                    <a:pt x="582" y="1539"/>
                  </a:lnTo>
                  <a:lnTo>
                    <a:pt x="718" y="1573"/>
                  </a:lnTo>
                  <a:lnTo>
                    <a:pt x="855" y="1539"/>
                  </a:lnTo>
                  <a:lnTo>
                    <a:pt x="958" y="1470"/>
                  </a:lnTo>
                  <a:lnTo>
                    <a:pt x="1060" y="1402"/>
                  </a:lnTo>
                  <a:lnTo>
                    <a:pt x="1129" y="1300"/>
                  </a:lnTo>
                  <a:lnTo>
                    <a:pt x="1163" y="1163"/>
                  </a:lnTo>
                  <a:lnTo>
                    <a:pt x="1163" y="1026"/>
                  </a:lnTo>
                  <a:lnTo>
                    <a:pt x="1163" y="889"/>
                  </a:lnTo>
                  <a:lnTo>
                    <a:pt x="1094" y="616"/>
                  </a:lnTo>
                  <a:lnTo>
                    <a:pt x="992" y="343"/>
                  </a:lnTo>
                  <a:lnTo>
                    <a:pt x="889" y="206"/>
                  </a:lnTo>
                  <a:lnTo>
                    <a:pt x="821" y="138"/>
                  </a:lnTo>
                  <a:lnTo>
                    <a:pt x="718" y="35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2413350" y="3558575"/>
              <a:ext cx="25650" cy="20525"/>
            </a:xfrm>
            <a:custGeom>
              <a:avLst/>
              <a:gdLst/>
              <a:ahLst/>
              <a:cxnLst/>
              <a:rect l="l" t="t" r="r" b="b"/>
              <a:pathLst>
                <a:path w="1026" h="821" extrusionOk="0">
                  <a:moveTo>
                    <a:pt x="923" y="1"/>
                  </a:moveTo>
                  <a:lnTo>
                    <a:pt x="889" y="35"/>
                  </a:lnTo>
                  <a:lnTo>
                    <a:pt x="752" y="274"/>
                  </a:lnTo>
                  <a:lnTo>
                    <a:pt x="650" y="377"/>
                  </a:lnTo>
                  <a:lnTo>
                    <a:pt x="547" y="445"/>
                  </a:lnTo>
                  <a:lnTo>
                    <a:pt x="445" y="479"/>
                  </a:lnTo>
                  <a:lnTo>
                    <a:pt x="308" y="445"/>
                  </a:lnTo>
                  <a:lnTo>
                    <a:pt x="137" y="411"/>
                  </a:lnTo>
                  <a:lnTo>
                    <a:pt x="1" y="308"/>
                  </a:lnTo>
                  <a:lnTo>
                    <a:pt x="1" y="342"/>
                  </a:lnTo>
                  <a:lnTo>
                    <a:pt x="103" y="548"/>
                  </a:lnTo>
                  <a:lnTo>
                    <a:pt x="240" y="718"/>
                  </a:lnTo>
                  <a:lnTo>
                    <a:pt x="342" y="787"/>
                  </a:lnTo>
                  <a:lnTo>
                    <a:pt x="445" y="821"/>
                  </a:lnTo>
                  <a:lnTo>
                    <a:pt x="650" y="821"/>
                  </a:lnTo>
                  <a:lnTo>
                    <a:pt x="752" y="787"/>
                  </a:lnTo>
                  <a:lnTo>
                    <a:pt x="855" y="718"/>
                  </a:lnTo>
                  <a:lnTo>
                    <a:pt x="923" y="650"/>
                  </a:lnTo>
                  <a:lnTo>
                    <a:pt x="992" y="548"/>
                  </a:lnTo>
                  <a:lnTo>
                    <a:pt x="1026" y="342"/>
                  </a:lnTo>
                  <a:lnTo>
                    <a:pt x="1026" y="103"/>
                  </a:lnTo>
                  <a:lnTo>
                    <a:pt x="958" y="35"/>
                  </a:lnTo>
                  <a:lnTo>
                    <a:pt x="9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2522725" y="3531225"/>
              <a:ext cx="23950" cy="26525"/>
            </a:xfrm>
            <a:custGeom>
              <a:avLst/>
              <a:gdLst/>
              <a:ahLst/>
              <a:cxnLst/>
              <a:rect l="l" t="t" r="r" b="b"/>
              <a:pathLst>
                <a:path w="958" h="1061" extrusionOk="0">
                  <a:moveTo>
                    <a:pt x="0" y="1"/>
                  </a:moveTo>
                  <a:lnTo>
                    <a:pt x="69" y="206"/>
                  </a:lnTo>
                  <a:lnTo>
                    <a:pt x="103" y="377"/>
                  </a:lnTo>
                  <a:lnTo>
                    <a:pt x="205" y="582"/>
                  </a:lnTo>
                  <a:lnTo>
                    <a:pt x="308" y="753"/>
                  </a:lnTo>
                  <a:lnTo>
                    <a:pt x="445" y="924"/>
                  </a:lnTo>
                  <a:lnTo>
                    <a:pt x="581" y="1026"/>
                  </a:lnTo>
                  <a:lnTo>
                    <a:pt x="752" y="1061"/>
                  </a:lnTo>
                  <a:lnTo>
                    <a:pt x="957" y="1061"/>
                  </a:lnTo>
                  <a:lnTo>
                    <a:pt x="957" y="1026"/>
                  </a:lnTo>
                  <a:lnTo>
                    <a:pt x="786" y="992"/>
                  </a:lnTo>
                  <a:lnTo>
                    <a:pt x="616" y="958"/>
                  </a:lnTo>
                  <a:lnTo>
                    <a:pt x="513" y="855"/>
                  </a:lnTo>
                  <a:lnTo>
                    <a:pt x="376" y="719"/>
                  </a:lnTo>
                  <a:lnTo>
                    <a:pt x="274" y="582"/>
                  </a:lnTo>
                  <a:lnTo>
                    <a:pt x="205" y="411"/>
                  </a:lnTo>
                  <a:lnTo>
                    <a:pt x="69" y="35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2522725" y="3514150"/>
              <a:ext cx="29925" cy="38475"/>
            </a:xfrm>
            <a:custGeom>
              <a:avLst/>
              <a:gdLst/>
              <a:ahLst/>
              <a:cxnLst/>
              <a:rect l="l" t="t" r="r" b="b"/>
              <a:pathLst>
                <a:path w="1197" h="1539" extrusionOk="0">
                  <a:moveTo>
                    <a:pt x="376" y="0"/>
                  </a:moveTo>
                  <a:lnTo>
                    <a:pt x="240" y="69"/>
                  </a:lnTo>
                  <a:lnTo>
                    <a:pt x="171" y="103"/>
                  </a:lnTo>
                  <a:lnTo>
                    <a:pt x="69" y="205"/>
                  </a:lnTo>
                  <a:lnTo>
                    <a:pt x="35" y="308"/>
                  </a:lnTo>
                  <a:lnTo>
                    <a:pt x="0" y="445"/>
                  </a:lnTo>
                  <a:lnTo>
                    <a:pt x="0" y="718"/>
                  </a:lnTo>
                  <a:lnTo>
                    <a:pt x="103" y="992"/>
                  </a:lnTo>
                  <a:lnTo>
                    <a:pt x="240" y="1231"/>
                  </a:lnTo>
                  <a:lnTo>
                    <a:pt x="342" y="1333"/>
                  </a:lnTo>
                  <a:lnTo>
                    <a:pt x="445" y="1436"/>
                  </a:lnTo>
                  <a:lnTo>
                    <a:pt x="547" y="1504"/>
                  </a:lnTo>
                  <a:lnTo>
                    <a:pt x="650" y="1538"/>
                  </a:lnTo>
                  <a:lnTo>
                    <a:pt x="786" y="1538"/>
                  </a:lnTo>
                  <a:lnTo>
                    <a:pt x="923" y="1504"/>
                  </a:lnTo>
                  <a:lnTo>
                    <a:pt x="1026" y="1436"/>
                  </a:lnTo>
                  <a:lnTo>
                    <a:pt x="1094" y="1333"/>
                  </a:lnTo>
                  <a:lnTo>
                    <a:pt x="1162" y="1231"/>
                  </a:lnTo>
                  <a:lnTo>
                    <a:pt x="1197" y="1094"/>
                  </a:lnTo>
                  <a:lnTo>
                    <a:pt x="1197" y="957"/>
                  </a:lnTo>
                  <a:lnTo>
                    <a:pt x="1197" y="821"/>
                  </a:lnTo>
                  <a:lnTo>
                    <a:pt x="1128" y="547"/>
                  </a:lnTo>
                  <a:lnTo>
                    <a:pt x="957" y="308"/>
                  </a:lnTo>
                  <a:lnTo>
                    <a:pt x="855" y="171"/>
                  </a:lnTo>
                  <a:lnTo>
                    <a:pt x="752" y="103"/>
                  </a:lnTo>
                  <a:lnTo>
                    <a:pt x="650" y="35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2536400" y="3505600"/>
              <a:ext cx="23100" cy="20525"/>
            </a:xfrm>
            <a:custGeom>
              <a:avLst/>
              <a:gdLst/>
              <a:ahLst/>
              <a:cxnLst/>
              <a:rect l="l" t="t" r="r" b="b"/>
              <a:pathLst>
                <a:path w="924" h="821" extrusionOk="0">
                  <a:moveTo>
                    <a:pt x="821" y="1"/>
                  </a:moveTo>
                  <a:lnTo>
                    <a:pt x="786" y="137"/>
                  </a:lnTo>
                  <a:lnTo>
                    <a:pt x="718" y="274"/>
                  </a:lnTo>
                  <a:lnTo>
                    <a:pt x="650" y="377"/>
                  </a:lnTo>
                  <a:lnTo>
                    <a:pt x="547" y="445"/>
                  </a:lnTo>
                  <a:lnTo>
                    <a:pt x="410" y="479"/>
                  </a:lnTo>
                  <a:lnTo>
                    <a:pt x="308" y="445"/>
                  </a:lnTo>
                  <a:lnTo>
                    <a:pt x="69" y="377"/>
                  </a:lnTo>
                  <a:lnTo>
                    <a:pt x="34" y="377"/>
                  </a:lnTo>
                  <a:lnTo>
                    <a:pt x="0" y="411"/>
                  </a:lnTo>
                  <a:lnTo>
                    <a:pt x="0" y="445"/>
                  </a:lnTo>
                  <a:lnTo>
                    <a:pt x="34" y="513"/>
                  </a:lnTo>
                  <a:lnTo>
                    <a:pt x="205" y="684"/>
                  </a:lnTo>
                  <a:lnTo>
                    <a:pt x="376" y="787"/>
                  </a:lnTo>
                  <a:lnTo>
                    <a:pt x="445" y="821"/>
                  </a:lnTo>
                  <a:lnTo>
                    <a:pt x="650" y="821"/>
                  </a:lnTo>
                  <a:lnTo>
                    <a:pt x="752" y="787"/>
                  </a:lnTo>
                  <a:lnTo>
                    <a:pt x="821" y="718"/>
                  </a:lnTo>
                  <a:lnTo>
                    <a:pt x="889" y="616"/>
                  </a:lnTo>
                  <a:lnTo>
                    <a:pt x="923" y="513"/>
                  </a:lnTo>
                  <a:lnTo>
                    <a:pt x="923" y="411"/>
                  </a:lnTo>
                  <a:lnTo>
                    <a:pt x="923" y="206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2492825" y="3647450"/>
              <a:ext cx="25650" cy="11125"/>
            </a:xfrm>
            <a:custGeom>
              <a:avLst/>
              <a:gdLst/>
              <a:ahLst/>
              <a:cxnLst/>
              <a:rect l="l" t="t" r="r" b="b"/>
              <a:pathLst>
                <a:path w="1026" h="445" extrusionOk="0">
                  <a:moveTo>
                    <a:pt x="1025" y="0"/>
                  </a:moveTo>
                  <a:lnTo>
                    <a:pt x="786" y="171"/>
                  </a:lnTo>
                  <a:lnTo>
                    <a:pt x="547" y="274"/>
                  </a:lnTo>
                  <a:lnTo>
                    <a:pt x="410" y="274"/>
                  </a:lnTo>
                  <a:lnTo>
                    <a:pt x="274" y="240"/>
                  </a:lnTo>
                  <a:lnTo>
                    <a:pt x="68" y="137"/>
                  </a:lnTo>
                  <a:lnTo>
                    <a:pt x="0" y="137"/>
                  </a:lnTo>
                  <a:lnTo>
                    <a:pt x="103" y="274"/>
                  </a:lnTo>
                  <a:lnTo>
                    <a:pt x="205" y="376"/>
                  </a:lnTo>
                  <a:lnTo>
                    <a:pt x="342" y="410"/>
                  </a:lnTo>
                  <a:lnTo>
                    <a:pt x="479" y="445"/>
                  </a:lnTo>
                  <a:lnTo>
                    <a:pt x="650" y="376"/>
                  </a:lnTo>
                  <a:lnTo>
                    <a:pt x="820" y="274"/>
                  </a:lnTo>
                  <a:lnTo>
                    <a:pt x="923" y="171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2478300" y="3478250"/>
              <a:ext cx="69225" cy="145300"/>
            </a:xfrm>
            <a:custGeom>
              <a:avLst/>
              <a:gdLst/>
              <a:ahLst/>
              <a:cxnLst/>
              <a:rect l="l" t="t" r="r" b="b"/>
              <a:pathLst>
                <a:path w="2769" h="5812" extrusionOk="0">
                  <a:moveTo>
                    <a:pt x="34" y="1"/>
                  </a:moveTo>
                  <a:lnTo>
                    <a:pt x="0" y="35"/>
                  </a:lnTo>
                  <a:lnTo>
                    <a:pt x="0" y="69"/>
                  </a:lnTo>
                  <a:lnTo>
                    <a:pt x="274" y="582"/>
                  </a:lnTo>
                  <a:lnTo>
                    <a:pt x="547" y="1095"/>
                  </a:lnTo>
                  <a:lnTo>
                    <a:pt x="1162" y="2086"/>
                  </a:lnTo>
                  <a:lnTo>
                    <a:pt x="1743" y="3111"/>
                  </a:lnTo>
                  <a:lnTo>
                    <a:pt x="2324" y="4137"/>
                  </a:lnTo>
                  <a:lnTo>
                    <a:pt x="1914" y="4171"/>
                  </a:lnTo>
                  <a:lnTo>
                    <a:pt x="1504" y="4239"/>
                  </a:lnTo>
                  <a:lnTo>
                    <a:pt x="1538" y="4273"/>
                  </a:lnTo>
                  <a:lnTo>
                    <a:pt x="1572" y="4410"/>
                  </a:lnTo>
                  <a:lnTo>
                    <a:pt x="1812" y="4786"/>
                  </a:lnTo>
                  <a:lnTo>
                    <a:pt x="2017" y="5162"/>
                  </a:lnTo>
                  <a:lnTo>
                    <a:pt x="2119" y="5367"/>
                  </a:lnTo>
                  <a:lnTo>
                    <a:pt x="1743" y="5504"/>
                  </a:lnTo>
                  <a:lnTo>
                    <a:pt x="1333" y="5572"/>
                  </a:lnTo>
                  <a:lnTo>
                    <a:pt x="923" y="5572"/>
                  </a:lnTo>
                  <a:lnTo>
                    <a:pt x="547" y="5504"/>
                  </a:lnTo>
                  <a:lnTo>
                    <a:pt x="513" y="5504"/>
                  </a:lnTo>
                  <a:lnTo>
                    <a:pt x="479" y="5538"/>
                  </a:lnTo>
                  <a:lnTo>
                    <a:pt x="513" y="5572"/>
                  </a:lnTo>
                  <a:lnTo>
                    <a:pt x="718" y="5675"/>
                  </a:lnTo>
                  <a:lnTo>
                    <a:pt x="923" y="5743"/>
                  </a:lnTo>
                  <a:lnTo>
                    <a:pt x="1162" y="5777"/>
                  </a:lnTo>
                  <a:lnTo>
                    <a:pt x="1367" y="5811"/>
                  </a:lnTo>
                  <a:lnTo>
                    <a:pt x="1606" y="5777"/>
                  </a:lnTo>
                  <a:lnTo>
                    <a:pt x="1812" y="5743"/>
                  </a:lnTo>
                  <a:lnTo>
                    <a:pt x="2051" y="5675"/>
                  </a:lnTo>
                  <a:lnTo>
                    <a:pt x="2256" y="5572"/>
                  </a:lnTo>
                  <a:lnTo>
                    <a:pt x="2358" y="5504"/>
                  </a:lnTo>
                  <a:lnTo>
                    <a:pt x="2427" y="5435"/>
                  </a:lnTo>
                  <a:lnTo>
                    <a:pt x="2119" y="4854"/>
                  </a:lnTo>
                  <a:lnTo>
                    <a:pt x="1948" y="4478"/>
                  </a:lnTo>
                  <a:lnTo>
                    <a:pt x="2153" y="4478"/>
                  </a:lnTo>
                  <a:lnTo>
                    <a:pt x="2427" y="4444"/>
                  </a:lnTo>
                  <a:lnTo>
                    <a:pt x="2700" y="4376"/>
                  </a:lnTo>
                  <a:lnTo>
                    <a:pt x="2769" y="4342"/>
                  </a:lnTo>
                  <a:lnTo>
                    <a:pt x="2769" y="4273"/>
                  </a:lnTo>
                  <a:lnTo>
                    <a:pt x="2153" y="3145"/>
                  </a:lnTo>
                  <a:lnTo>
                    <a:pt x="1504" y="2086"/>
                  </a:lnTo>
                  <a:lnTo>
                    <a:pt x="820" y="10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2491100" y="3612400"/>
              <a:ext cx="41050" cy="30800"/>
            </a:xfrm>
            <a:custGeom>
              <a:avLst/>
              <a:gdLst/>
              <a:ahLst/>
              <a:cxnLst/>
              <a:rect l="l" t="t" r="r" b="b"/>
              <a:pathLst>
                <a:path w="1642" h="1232" extrusionOk="0">
                  <a:moveTo>
                    <a:pt x="1641" y="1"/>
                  </a:moveTo>
                  <a:lnTo>
                    <a:pt x="1265" y="138"/>
                  </a:lnTo>
                  <a:lnTo>
                    <a:pt x="855" y="206"/>
                  </a:lnTo>
                  <a:lnTo>
                    <a:pt x="411" y="206"/>
                  </a:lnTo>
                  <a:lnTo>
                    <a:pt x="1" y="138"/>
                  </a:lnTo>
                  <a:lnTo>
                    <a:pt x="35" y="411"/>
                  </a:lnTo>
                  <a:lnTo>
                    <a:pt x="69" y="650"/>
                  </a:lnTo>
                  <a:lnTo>
                    <a:pt x="137" y="890"/>
                  </a:lnTo>
                  <a:lnTo>
                    <a:pt x="206" y="992"/>
                  </a:lnTo>
                  <a:lnTo>
                    <a:pt x="274" y="1095"/>
                  </a:lnTo>
                  <a:lnTo>
                    <a:pt x="377" y="1163"/>
                  </a:lnTo>
                  <a:lnTo>
                    <a:pt x="479" y="1197"/>
                  </a:lnTo>
                  <a:lnTo>
                    <a:pt x="582" y="1231"/>
                  </a:lnTo>
                  <a:lnTo>
                    <a:pt x="719" y="1197"/>
                  </a:lnTo>
                  <a:lnTo>
                    <a:pt x="855" y="1163"/>
                  </a:lnTo>
                  <a:lnTo>
                    <a:pt x="992" y="1095"/>
                  </a:lnTo>
                  <a:lnTo>
                    <a:pt x="1094" y="1026"/>
                  </a:lnTo>
                  <a:lnTo>
                    <a:pt x="1197" y="924"/>
                  </a:lnTo>
                  <a:lnTo>
                    <a:pt x="1368" y="719"/>
                  </a:lnTo>
                  <a:lnTo>
                    <a:pt x="1470" y="479"/>
                  </a:lnTo>
                  <a:lnTo>
                    <a:pt x="1573" y="240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2493675" y="3626925"/>
              <a:ext cx="28225" cy="16275"/>
            </a:xfrm>
            <a:custGeom>
              <a:avLst/>
              <a:gdLst/>
              <a:ahLst/>
              <a:cxnLst/>
              <a:rect l="l" t="t" r="r" b="b"/>
              <a:pathLst>
                <a:path w="1129" h="651" extrusionOk="0">
                  <a:moveTo>
                    <a:pt x="308" y="1"/>
                  </a:moveTo>
                  <a:lnTo>
                    <a:pt x="137" y="35"/>
                  </a:lnTo>
                  <a:lnTo>
                    <a:pt x="0" y="69"/>
                  </a:lnTo>
                  <a:lnTo>
                    <a:pt x="69" y="309"/>
                  </a:lnTo>
                  <a:lnTo>
                    <a:pt x="137" y="411"/>
                  </a:lnTo>
                  <a:lnTo>
                    <a:pt x="205" y="514"/>
                  </a:lnTo>
                  <a:lnTo>
                    <a:pt x="274" y="582"/>
                  </a:lnTo>
                  <a:lnTo>
                    <a:pt x="376" y="616"/>
                  </a:lnTo>
                  <a:lnTo>
                    <a:pt x="513" y="650"/>
                  </a:lnTo>
                  <a:lnTo>
                    <a:pt x="650" y="616"/>
                  </a:lnTo>
                  <a:lnTo>
                    <a:pt x="786" y="582"/>
                  </a:lnTo>
                  <a:lnTo>
                    <a:pt x="923" y="514"/>
                  </a:lnTo>
                  <a:lnTo>
                    <a:pt x="1026" y="445"/>
                  </a:lnTo>
                  <a:lnTo>
                    <a:pt x="1128" y="343"/>
                  </a:lnTo>
                  <a:lnTo>
                    <a:pt x="1026" y="240"/>
                  </a:lnTo>
                  <a:lnTo>
                    <a:pt x="889" y="138"/>
                  </a:lnTo>
                  <a:lnTo>
                    <a:pt x="752" y="69"/>
                  </a:lnTo>
                  <a:lnTo>
                    <a:pt x="616" y="35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2214250" y="3319325"/>
              <a:ext cx="350375" cy="338400"/>
            </a:xfrm>
            <a:custGeom>
              <a:avLst/>
              <a:gdLst/>
              <a:ahLst/>
              <a:cxnLst/>
              <a:rect l="l" t="t" r="r" b="b"/>
              <a:pathLst>
                <a:path w="14015" h="13536" extrusionOk="0">
                  <a:moveTo>
                    <a:pt x="8580" y="1"/>
                  </a:moveTo>
                  <a:lnTo>
                    <a:pt x="8272" y="35"/>
                  </a:lnTo>
                  <a:lnTo>
                    <a:pt x="7657" y="103"/>
                  </a:lnTo>
                  <a:lnTo>
                    <a:pt x="7042" y="274"/>
                  </a:lnTo>
                  <a:lnTo>
                    <a:pt x="6426" y="513"/>
                  </a:lnTo>
                  <a:lnTo>
                    <a:pt x="5845" y="787"/>
                  </a:lnTo>
                  <a:lnTo>
                    <a:pt x="5299" y="1094"/>
                  </a:lnTo>
                  <a:lnTo>
                    <a:pt x="4786" y="1470"/>
                  </a:lnTo>
                  <a:lnTo>
                    <a:pt x="4273" y="1846"/>
                  </a:lnTo>
                  <a:lnTo>
                    <a:pt x="3829" y="2222"/>
                  </a:lnTo>
                  <a:lnTo>
                    <a:pt x="3385" y="2632"/>
                  </a:lnTo>
                  <a:lnTo>
                    <a:pt x="3009" y="3043"/>
                  </a:lnTo>
                  <a:lnTo>
                    <a:pt x="2667" y="3453"/>
                  </a:lnTo>
                  <a:lnTo>
                    <a:pt x="2393" y="3829"/>
                  </a:lnTo>
                  <a:lnTo>
                    <a:pt x="2188" y="4170"/>
                  </a:lnTo>
                  <a:lnTo>
                    <a:pt x="2017" y="4478"/>
                  </a:lnTo>
                  <a:lnTo>
                    <a:pt x="1812" y="4615"/>
                  </a:lnTo>
                  <a:lnTo>
                    <a:pt x="1573" y="4820"/>
                  </a:lnTo>
                  <a:lnTo>
                    <a:pt x="1300" y="5162"/>
                  </a:lnTo>
                  <a:lnTo>
                    <a:pt x="992" y="5572"/>
                  </a:lnTo>
                  <a:lnTo>
                    <a:pt x="684" y="6153"/>
                  </a:lnTo>
                  <a:lnTo>
                    <a:pt x="514" y="6495"/>
                  </a:lnTo>
                  <a:lnTo>
                    <a:pt x="377" y="6871"/>
                  </a:lnTo>
                  <a:lnTo>
                    <a:pt x="206" y="7281"/>
                  </a:lnTo>
                  <a:lnTo>
                    <a:pt x="69" y="7725"/>
                  </a:lnTo>
                  <a:lnTo>
                    <a:pt x="35" y="7964"/>
                  </a:lnTo>
                  <a:lnTo>
                    <a:pt x="1" y="8204"/>
                  </a:lnTo>
                  <a:lnTo>
                    <a:pt x="1" y="8477"/>
                  </a:lnTo>
                  <a:lnTo>
                    <a:pt x="1" y="8716"/>
                  </a:lnTo>
                  <a:lnTo>
                    <a:pt x="103" y="9229"/>
                  </a:lnTo>
                  <a:lnTo>
                    <a:pt x="274" y="9742"/>
                  </a:lnTo>
                  <a:lnTo>
                    <a:pt x="479" y="10254"/>
                  </a:lnTo>
                  <a:lnTo>
                    <a:pt x="719" y="10767"/>
                  </a:lnTo>
                  <a:lnTo>
                    <a:pt x="1026" y="11245"/>
                  </a:lnTo>
                  <a:lnTo>
                    <a:pt x="1368" y="11724"/>
                  </a:lnTo>
                  <a:lnTo>
                    <a:pt x="1710" y="12134"/>
                  </a:lnTo>
                  <a:lnTo>
                    <a:pt x="2052" y="12510"/>
                  </a:lnTo>
                  <a:lnTo>
                    <a:pt x="2393" y="12852"/>
                  </a:lnTo>
                  <a:lnTo>
                    <a:pt x="2735" y="13125"/>
                  </a:lnTo>
                  <a:lnTo>
                    <a:pt x="3043" y="13330"/>
                  </a:lnTo>
                  <a:lnTo>
                    <a:pt x="3316" y="13467"/>
                  </a:lnTo>
                  <a:lnTo>
                    <a:pt x="3555" y="13535"/>
                  </a:lnTo>
                  <a:lnTo>
                    <a:pt x="3726" y="13535"/>
                  </a:lnTo>
                  <a:lnTo>
                    <a:pt x="3897" y="13433"/>
                  </a:lnTo>
                  <a:lnTo>
                    <a:pt x="4034" y="13262"/>
                  </a:lnTo>
                  <a:lnTo>
                    <a:pt x="4171" y="13057"/>
                  </a:lnTo>
                  <a:lnTo>
                    <a:pt x="4342" y="12818"/>
                  </a:lnTo>
                  <a:lnTo>
                    <a:pt x="4478" y="12510"/>
                  </a:lnTo>
                  <a:lnTo>
                    <a:pt x="4581" y="12168"/>
                  </a:lnTo>
                  <a:lnTo>
                    <a:pt x="4718" y="11758"/>
                  </a:lnTo>
                  <a:lnTo>
                    <a:pt x="4786" y="11314"/>
                  </a:lnTo>
                  <a:lnTo>
                    <a:pt x="4854" y="10835"/>
                  </a:lnTo>
                  <a:lnTo>
                    <a:pt x="4888" y="10323"/>
                  </a:lnTo>
                  <a:lnTo>
                    <a:pt x="4888" y="9776"/>
                  </a:lnTo>
                  <a:lnTo>
                    <a:pt x="4854" y="9195"/>
                  </a:lnTo>
                  <a:lnTo>
                    <a:pt x="4786" y="8579"/>
                  </a:lnTo>
                  <a:lnTo>
                    <a:pt x="4702" y="8202"/>
                  </a:lnTo>
                  <a:lnTo>
                    <a:pt x="4752" y="8374"/>
                  </a:lnTo>
                  <a:lnTo>
                    <a:pt x="5094" y="9707"/>
                  </a:lnTo>
                  <a:lnTo>
                    <a:pt x="5196" y="10254"/>
                  </a:lnTo>
                  <a:lnTo>
                    <a:pt x="5230" y="10596"/>
                  </a:lnTo>
                  <a:lnTo>
                    <a:pt x="5196" y="10664"/>
                  </a:lnTo>
                  <a:lnTo>
                    <a:pt x="5230" y="10699"/>
                  </a:lnTo>
                  <a:lnTo>
                    <a:pt x="5264" y="10528"/>
                  </a:lnTo>
                  <a:lnTo>
                    <a:pt x="5333" y="10186"/>
                  </a:lnTo>
                  <a:lnTo>
                    <a:pt x="5367" y="9639"/>
                  </a:lnTo>
                  <a:lnTo>
                    <a:pt x="5367" y="8921"/>
                  </a:lnTo>
                  <a:lnTo>
                    <a:pt x="5333" y="8511"/>
                  </a:lnTo>
                  <a:lnTo>
                    <a:pt x="5299" y="8033"/>
                  </a:lnTo>
                  <a:lnTo>
                    <a:pt x="5230" y="7554"/>
                  </a:lnTo>
                  <a:lnTo>
                    <a:pt x="5094" y="7076"/>
                  </a:lnTo>
                  <a:lnTo>
                    <a:pt x="4957" y="6529"/>
                  </a:lnTo>
                  <a:lnTo>
                    <a:pt x="4786" y="5982"/>
                  </a:lnTo>
                  <a:lnTo>
                    <a:pt x="5675" y="6187"/>
                  </a:lnTo>
                  <a:lnTo>
                    <a:pt x="6597" y="6290"/>
                  </a:lnTo>
                  <a:lnTo>
                    <a:pt x="7520" y="6358"/>
                  </a:lnTo>
                  <a:lnTo>
                    <a:pt x="8443" y="6358"/>
                  </a:lnTo>
                  <a:lnTo>
                    <a:pt x="8990" y="6290"/>
                  </a:lnTo>
                  <a:lnTo>
                    <a:pt x="9468" y="6221"/>
                  </a:lnTo>
                  <a:lnTo>
                    <a:pt x="9879" y="6119"/>
                  </a:lnTo>
                  <a:lnTo>
                    <a:pt x="10220" y="6016"/>
                  </a:lnTo>
                  <a:lnTo>
                    <a:pt x="10494" y="5914"/>
                  </a:lnTo>
                  <a:lnTo>
                    <a:pt x="10699" y="5845"/>
                  </a:lnTo>
                  <a:lnTo>
                    <a:pt x="10836" y="5777"/>
                  </a:lnTo>
                  <a:lnTo>
                    <a:pt x="10904" y="5708"/>
                  </a:lnTo>
                  <a:lnTo>
                    <a:pt x="10904" y="5674"/>
                  </a:lnTo>
                  <a:lnTo>
                    <a:pt x="10836" y="5674"/>
                  </a:lnTo>
                  <a:lnTo>
                    <a:pt x="10562" y="5640"/>
                  </a:lnTo>
                  <a:lnTo>
                    <a:pt x="9708" y="5606"/>
                  </a:lnTo>
                  <a:lnTo>
                    <a:pt x="9195" y="5572"/>
                  </a:lnTo>
                  <a:lnTo>
                    <a:pt x="8682" y="5538"/>
                  </a:lnTo>
                  <a:lnTo>
                    <a:pt x="8204" y="5435"/>
                  </a:lnTo>
                  <a:lnTo>
                    <a:pt x="7999" y="5367"/>
                  </a:lnTo>
                  <a:lnTo>
                    <a:pt x="7828" y="5298"/>
                  </a:lnTo>
                  <a:lnTo>
                    <a:pt x="8546" y="5333"/>
                  </a:lnTo>
                  <a:lnTo>
                    <a:pt x="10254" y="5367"/>
                  </a:lnTo>
                  <a:lnTo>
                    <a:pt x="11280" y="5367"/>
                  </a:lnTo>
                  <a:lnTo>
                    <a:pt x="12305" y="5298"/>
                  </a:lnTo>
                  <a:lnTo>
                    <a:pt x="13228" y="5196"/>
                  </a:lnTo>
                  <a:lnTo>
                    <a:pt x="13638" y="5127"/>
                  </a:lnTo>
                  <a:lnTo>
                    <a:pt x="14014" y="5025"/>
                  </a:lnTo>
                  <a:lnTo>
                    <a:pt x="14014" y="4957"/>
                  </a:lnTo>
                  <a:lnTo>
                    <a:pt x="14014" y="4820"/>
                  </a:lnTo>
                  <a:lnTo>
                    <a:pt x="13877" y="4307"/>
                  </a:lnTo>
                  <a:lnTo>
                    <a:pt x="13741" y="4000"/>
                  </a:lnTo>
                  <a:lnTo>
                    <a:pt x="13570" y="3624"/>
                  </a:lnTo>
                  <a:lnTo>
                    <a:pt x="13331" y="3213"/>
                  </a:lnTo>
                  <a:lnTo>
                    <a:pt x="13091" y="2803"/>
                  </a:lnTo>
                  <a:lnTo>
                    <a:pt x="12784" y="2359"/>
                  </a:lnTo>
                  <a:lnTo>
                    <a:pt x="12442" y="1949"/>
                  </a:lnTo>
                  <a:lnTo>
                    <a:pt x="12066" y="1539"/>
                  </a:lnTo>
                  <a:lnTo>
                    <a:pt x="11656" y="1163"/>
                  </a:lnTo>
                  <a:lnTo>
                    <a:pt x="11177" y="787"/>
                  </a:lnTo>
                  <a:lnTo>
                    <a:pt x="10665" y="513"/>
                  </a:lnTo>
                  <a:lnTo>
                    <a:pt x="10118" y="274"/>
                  </a:lnTo>
                  <a:lnTo>
                    <a:pt x="9810" y="172"/>
                  </a:lnTo>
                  <a:lnTo>
                    <a:pt x="9503" y="103"/>
                  </a:lnTo>
                  <a:lnTo>
                    <a:pt x="9195" y="35"/>
                  </a:lnTo>
                  <a:lnTo>
                    <a:pt x="8887" y="35"/>
                  </a:lnTo>
                  <a:lnTo>
                    <a:pt x="85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2258700" y="3630350"/>
              <a:ext cx="105125" cy="96575"/>
            </a:xfrm>
            <a:custGeom>
              <a:avLst/>
              <a:gdLst/>
              <a:ahLst/>
              <a:cxnLst/>
              <a:rect l="l" t="t" r="r" b="b"/>
              <a:pathLst>
                <a:path w="4205" h="3863" extrusionOk="0">
                  <a:moveTo>
                    <a:pt x="718" y="1"/>
                  </a:moveTo>
                  <a:lnTo>
                    <a:pt x="513" y="35"/>
                  </a:lnTo>
                  <a:lnTo>
                    <a:pt x="308" y="103"/>
                  </a:lnTo>
                  <a:lnTo>
                    <a:pt x="137" y="240"/>
                  </a:lnTo>
                  <a:lnTo>
                    <a:pt x="34" y="445"/>
                  </a:lnTo>
                  <a:lnTo>
                    <a:pt x="0" y="650"/>
                  </a:lnTo>
                  <a:lnTo>
                    <a:pt x="0" y="889"/>
                  </a:lnTo>
                  <a:lnTo>
                    <a:pt x="69" y="1163"/>
                  </a:lnTo>
                  <a:lnTo>
                    <a:pt x="171" y="1470"/>
                  </a:lnTo>
                  <a:lnTo>
                    <a:pt x="342" y="1778"/>
                  </a:lnTo>
                  <a:lnTo>
                    <a:pt x="513" y="2086"/>
                  </a:lnTo>
                  <a:lnTo>
                    <a:pt x="752" y="2393"/>
                  </a:lnTo>
                  <a:lnTo>
                    <a:pt x="991" y="2667"/>
                  </a:lnTo>
                  <a:lnTo>
                    <a:pt x="1231" y="2940"/>
                  </a:lnTo>
                  <a:lnTo>
                    <a:pt x="1504" y="3179"/>
                  </a:lnTo>
                  <a:lnTo>
                    <a:pt x="1812" y="3419"/>
                  </a:lnTo>
                  <a:lnTo>
                    <a:pt x="2085" y="3589"/>
                  </a:lnTo>
                  <a:lnTo>
                    <a:pt x="2359" y="3726"/>
                  </a:lnTo>
                  <a:lnTo>
                    <a:pt x="2632" y="3829"/>
                  </a:lnTo>
                  <a:lnTo>
                    <a:pt x="2871" y="3863"/>
                  </a:lnTo>
                  <a:lnTo>
                    <a:pt x="3110" y="3863"/>
                  </a:lnTo>
                  <a:lnTo>
                    <a:pt x="3350" y="3829"/>
                  </a:lnTo>
                  <a:lnTo>
                    <a:pt x="3589" y="3726"/>
                  </a:lnTo>
                  <a:lnTo>
                    <a:pt x="3760" y="3589"/>
                  </a:lnTo>
                  <a:lnTo>
                    <a:pt x="3931" y="3419"/>
                  </a:lnTo>
                  <a:lnTo>
                    <a:pt x="4067" y="3214"/>
                  </a:lnTo>
                  <a:lnTo>
                    <a:pt x="4170" y="3008"/>
                  </a:lnTo>
                  <a:lnTo>
                    <a:pt x="4204" y="2769"/>
                  </a:lnTo>
                  <a:lnTo>
                    <a:pt x="4204" y="2701"/>
                  </a:lnTo>
                  <a:lnTo>
                    <a:pt x="3179" y="992"/>
                  </a:lnTo>
                  <a:lnTo>
                    <a:pt x="2837" y="753"/>
                  </a:lnTo>
                  <a:lnTo>
                    <a:pt x="2427" y="513"/>
                  </a:lnTo>
                  <a:lnTo>
                    <a:pt x="1948" y="274"/>
                  </a:lnTo>
                  <a:lnTo>
                    <a:pt x="1470" y="103"/>
                  </a:lnTo>
                  <a:lnTo>
                    <a:pt x="1196" y="35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2278350" y="3654275"/>
              <a:ext cx="70075" cy="51300"/>
            </a:xfrm>
            <a:custGeom>
              <a:avLst/>
              <a:gdLst/>
              <a:ahLst/>
              <a:cxnLst/>
              <a:rect l="l" t="t" r="r" b="b"/>
              <a:pathLst>
                <a:path w="2803" h="2052" extrusionOk="0">
                  <a:moveTo>
                    <a:pt x="445" y="1"/>
                  </a:moveTo>
                  <a:lnTo>
                    <a:pt x="240" y="35"/>
                  </a:lnTo>
                  <a:lnTo>
                    <a:pt x="0" y="69"/>
                  </a:lnTo>
                  <a:lnTo>
                    <a:pt x="342" y="103"/>
                  </a:lnTo>
                  <a:lnTo>
                    <a:pt x="650" y="206"/>
                  </a:lnTo>
                  <a:lnTo>
                    <a:pt x="957" y="308"/>
                  </a:lnTo>
                  <a:lnTo>
                    <a:pt x="1231" y="479"/>
                  </a:lnTo>
                  <a:lnTo>
                    <a:pt x="1504" y="650"/>
                  </a:lnTo>
                  <a:lnTo>
                    <a:pt x="1743" y="855"/>
                  </a:lnTo>
                  <a:lnTo>
                    <a:pt x="1983" y="1094"/>
                  </a:lnTo>
                  <a:lnTo>
                    <a:pt x="2188" y="1368"/>
                  </a:lnTo>
                  <a:lnTo>
                    <a:pt x="2085" y="1265"/>
                  </a:lnTo>
                  <a:lnTo>
                    <a:pt x="1948" y="1231"/>
                  </a:lnTo>
                  <a:lnTo>
                    <a:pt x="1812" y="1197"/>
                  </a:lnTo>
                  <a:lnTo>
                    <a:pt x="1675" y="1197"/>
                  </a:lnTo>
                  <a:lnTo>
                    <a:pt x="1573" y="1231"/>
                  </a:lnTo>
                  <a:lnTo>
                    <a:pt x="1436" y="1265"/>
                  </a:lnTo>
                  <a:lnTo>
                    <a:pt x="1333" y="1334"/>
                  </a:lnTo>
                  <a:lnTo>
                    <a:pt x="1231" y="1436"/>
                  </a:lnTo>
                  <a:lnTo>
                    <a:pt x="1162" y="1539"/>
                  </a:lnTo>
                  <a:lnTo>
                    <a:pt x="1197" y="1573"/>
                  </a:lnTo>
                  <a:lnTo>
                    <a:pt x="1402" y="1436"/>
                  </a:lnTo>
                  <a:lnTo>
                    <a:pt x="1641" y="1402"/>
                  </a:lnTo>
                  <a:lnTo>
                    <a:pt x="1846" y="1436"/>
                  </a:lnTo>
                  <a:lnTo>
                    <a:pt x="2085" y="1539"/>
                  </a:lnTo>
                  <a:lnTo>
                    <a:pt x="2393" y="1744"/>
                  </a:lnTo>
                  <a:lnTo>
                    <a:pt x="2666" y="2017"/>
                  </a:lnTo>
                  <a:lnTo>
                    <a:pt x="2735" y="2051"/>
                  </a:lnTo>
                  <a:lnTo>
                    <a:pt x="2769" y="2017"/>
                  </a:lnTo>
                  <a:lnTo>
                    <a:pt x="2803" y="1983"/>
                  </a:lnTo>
                  <a:lnTo>
                    <a:pt x="2803" y="1915"/>
                  </a:lnTo>
                  <a:lnTo>
                    <a:pt x="2632" y="1539"/>
                  </a:lnTo>
                  <a:lnTo>
                    <a:pt x="2393" y="1163"/>
                  </a:lnTo>
                  <a:lnTo>
                    <a:pt x="2051" y="821"/>
                  </a:lnTo>
                  <a:lnTo>
                    <a:pt x="1709" y="513"/>
                  </a:lnTo>
                  <a:lnTo>
                    <a:pt x="1299" y="274"/>
                  </a:lnTo>
                  <a:lnTo>
                    <a:pt x="1094" y="172"/>
                  </a:lnTo>
                  <a:lnTo>
                    <a:pt x="889" y="103"/>
                  </a:lnTo>
                  <a:lnTo>
                    <a:pt x="650" y="35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2119425" y="3283450"/>
              <a:ext cx="157225" cy="155525"/>
            </a:xfrm>
            <a:custGeom>
              <a:avLst/>
              <a:gdLst/>
              <a:ahLst/>
              <a:cxnLst/>
              <a:rect l="l" t="t" r="r" b="b"/>
              <a:pathLst>
                <a:path w="6289" h="6221" extrusionOk="0">
                  <a:moveTo>
                    <a:pt x="2837" y="0"/>
                  </a:moveTo>
                  <a:lnTo>
                    <a:pt x="2598" y="34"/>
                  </a:lnTo>
                  <a:lnTo>
                    <a:pt x="2358" y="103"/>
                  </a:lnTo>
                  <a:lnTo>
                    <a:pt x="2119" y="171"/>
                  </a:lnTo>
                  <a:lnTo>
                    <a:pt x="1914" y="274"/>
                  </a:lnTo>
                  <a:lnTo>
                    <a:pt x="1470" y="513"/>
                  </a:lnTo>
                  <a:lnTo>
                    <a:pt x="1094" y="820"/>
                  </a:lnTo>
                  <a:lnTo>
                    <a:pt x="786" y="1196"/>
                  </a:lnTo>
                  <a:lnTo>
                    <a:pt x="513" y="1607"/>
                  </a:lnTo>
                  <a:lnTo>
                    <a:pt x="273" y="2017"/>
                  </a:lnTo>
                  <a:lnTo>
                    <a:pt x="103" y="2495"/>
                  </a:lnTo>
                  <a:lnTo>
                    <a:pt x="34" y="2974"/>
                  </a:lnTo>
                  <a:lnTo>
                    <a:pt x="0" y="3418"/>
                  </a:lnTo>
                  <a:lnTo>
                    <a:pt x="34" y="3897"/>
                  </a:lnTo>
                  <a:lnTo>
                    <a:pt x="103" y="4136"/>
                  </a:lnTo>
                  <a:lnTo>
                    <a:pt x="171" y="4341"/>
                  </a:lnTo>
                  <a:lnTo>
                    <a:pt x="273" y="4546"/>
                  </a:lnTo>
                  <a:lnTo>
                    <a:pt x="376" y="4751"/>
                  </a:lnTo>
                  <a:lnTo>
                    <a:pt x="513" y="4956"/>
                  </a:lnTo>
                  <a:lnTo>
                    <a:pt x="684" y="5127"/>
                  </a:lnTo>
                  <a:lnTo>
                    <a:pt x="957" y="5366"/>
                  </a:lnTo>
                  <a:lnTo>
                    <a:pt x="1265" y="5605"/>
                  </a:lnTo>
                  <a:lnTo>
                    <a:pt x="1572" y="5776"/>
                  </a:lnTo>
                  <a:lnTo>
                    <a:pt x="1948" y="5913"/>
                  </a:lnTo>
                  <a:lnTo>
                    <a:pt x="2324" y="6050"/>
                  </a:lnTo>
                  <a:lnTo>
                    <a:pt x="2700" y="6118"/>
                  </a:lnTo>
                  <a:lnTo>
                    <a:pt x="3076" y="6186"/>
                  </a:lnTo>
                  <a:lnTo>
                    <a:pt x="3486" y="6221"/>
                  </a:lnTo>
                  <a:lnTo>
                    <a:pt x="3862" y="6221"/>
                  </a:lnTo>
                  <a:lnTo>
                    <a:pt x="4204" y="6186"/>
                  </a:lnTo>
                  <a:lnTo>
                    <a:pt x="4580" y="6152"/>
                  </a:lnTo>
                  <a:lnTo>
                    <a:pt x="4888" y="6084"/>
                  </a:lnTo>
                  <a:lnTo>
                    <a:pt x="5195" y="5981"/>
                  </a:lnTo>
                  <a:lnTo>
                    <a:pt x="5469" y="5845"/>
                  </a:lnTo>
                  <a:lnTo>
                    <a:pt x="5708" y="5708"/>
                  </a:lnTo>
                  <a:lnTo>
                    <a:pt x="5879" y="5571"/>
                  </a:lnTo>
                  <a:lnTo>
                    <a:pt x="6016" y="5400"/>
                  </a:lnTo>
                  <a:lnTo>
                    <a:pt x="6118" y="5161"/>
                  </a:lnTo>
                  <a:lnTo>
                    <a:pt x="6186" y="4888"/>
                  </a:lnTo>
                  <a:lnTo>
                    <a:pt x="6255" y="4546"/>
                  </a:lnTo>
                  <a:lnTo>
                    <a:pt x="6289" y="4170"/>
                  </a:lnTo>
                  <a:lnTo>
                    <a:pt x="6289" y="3760"/>
                  </a:lnTo>
                  <a:lnTo>
                    <a:pt x="6255" y="3350"/>
                  </a:lnTo>
                  <a:lnTo>
                    <a:pt x="6186" y="2905"/>
                  </a:lnTo>
                  <a:lnTo>
                    <a:pt x="6084" y="2461"/>
                  </a:lnTo>
                  <a:lnTo>
                    <a:pt x="5947" y="2051"/>
                  </a:lnTo>
                  <a:lnTo>
                    <a:pt x="5742" y="1607"/>
                  </a:lnTo>
                  <a:lnTo>
                    <a:pt x="5469" y="1231"/>
                  </a:lnTo>
                  <a:lnTo>
                    <a:pt x="5161" y="889"/>
                  </a:lnTo>
                  <a:lnTo>
                    <a:pt x="4785" y="581"/>
                  </a:lnTo>
                  <a:lnTo>
                    <a:pt x="4580" y="444"/>
                  </a:lnTo>
                  <a:lnTo>
                    <a:pt x="4375" y="308"/>
                  </a:lnTo>
                  <a:lnTo>
                    <a:pt x="4136" y="205"/>
                  </a:lnTo>
                  <a:lnTo>
                    <a:pt x="3862" y="103"/>
                  </a:lnTo>
                  <a:lnTo>
                    <a:pt x="3589" y="34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2105750" y="3315050"/>
              <a:ext cx="160650" cy="133325"/>
            </a:xfrm>
            <a:custGeom>
              <a:avLst/>
              <a:gdLst/>
              <a:ahLst/>
              <a:cxnLst/>
              <a:rect l="l" t="t" r="r" b="b"/>
              <a:pathLst>
                <a:path w="6426" h="5333" extrusionOk="0">
                  <a:moveTo>
                    <a:pt x="1231" y="1"/>
                  </a:moveTo>
                  <a:lnTo>
                    <a:pt x="1026" y="274"/>
                  </a:lnTo>
                  <a:lnTo>
                    <a:pt x="820" y="548"/>
                  </a:lnTo>
                  <a:lnTo>
                    <a:pt x="615" y="821"/>
                  </a:lnTo>
                  <a:lnTo>
                    <a:pt x="445" y="1129"/>
                  </a:lnTo>
                  <a:lnTo>
                    <a:pt x="308" y="1436"/>
                  </a:lnTo>
                  <a:lnTo>
                    <a:pt x="205" y="1744"/>
                  </a:lnTo>
                  <a:lnTo>
                    <a:pt x="103" y="2051"/>
                  </a:lnTo>
                  <a:lnTo>
                    <a:pt x="34" y="2393"/>
                  </a:lnTo>
                  <a:lnTo>
                    <a:pt x="0" y="2769"/>
                  </a:lnTo>
                  <a:lnTo>
                    <a:pt x="34" y="3111"/>
                  </a:lnTo>
                  <a:lnTo>
                    <a:pt x="137" y="3453"/>
                  </a:lnTo>
                  <a:lnTo>
                    <a:pt x="274" y="3795"/>
                  </a:lnTo>
                  <a:lnTo>
                    <a:pt x="479" y="4102"/>
                  </a:lnTo>
                  <a:lnTo>
                    <a:pt x="718" y="4376"/>
                  </a:lnTo>
                  <a:lnTo>
                    <a:pt x="991" y="4581"/>
                  </a:lnTo>
                  <a:lnTo>
                    <a:pt x="1299" y="4786"/>
                  </a:lnTo>
                  <a:lnTo>
                    <a:pt x="1607" y="4922"/>
                  </a:lnTo>
                  <a:lnTo>
                    <a:pt x="1914" y="5059"/>
                  </a:lnTo>
                  <a:lnTo>
                    <a:pt x="2256" y="5162"/>
                  </a:lnTo>
                  <a:lnTo>
                    <a:pt x="2598" y="5230"/>
                  </a:lnTo>
                  <a:lnTo>
                    <a:pt x="2940" y="5298"/>
                  </a:lnTo>
                  <a:lnTo>
                    <a:pt x="3281" y="5333"/>
                  </a:lnTo>
                  <a:lnTo>
                    <a:pt x="3965" y="5333"/>
                  </a:lnTo>
                  <a:lnTo>
                    <a:pt x="4307" y="5298"/>
                  </a:lnTo>
                  <a:lnTo>
                    <a:pt x="4649" y="5230"/>
                  </a:lnTo>
                  <a:lnTo>
                    <a:pt x="4956" y="5162"/>
                  </a:lnTo>
                  <a:lnTo>
                    <a:pt x="5298" y="5025"/>
                  </a:lnTo>
                  <a:lnTo>
                    <a:pt x="5606" y="4888"/>
                  </a:lnTo>
                  <a:lnTo>
                    <a:pt x="5879" y="4717"/>
                  </a:lnTo>
                  <a:lnTo>
                    <a:pt x="6152" y="4512"/>
                  </a:lnTo>
                  <a:lnTo>
                    <a:pt x="6426" y="4273"/>
                  </a:lnTo>
                  <a:lnTo>
                    <a:pt x="6426" y="4273"/>
                  </a:lnTo>
                  <a:lnTo>
                    <a:pt x="6118" y="4444"/>
                  </a:lnTo>
                  <a:lnTo>
                    <a:pt x="5845" y="4615"/>
                  </a:lnTo>
                  <a:lnTo>
                    <a:pt x="5537" y="4717"/>
                  </a:lnTo>
                  <a:lnTo>
                    <a:pt x="5230" y="4820"/>
                  </a:lnTo>
                  <a:lnTo>
                    <a:pt x="4922" y="4888"/>
                  </a:lnTo>
                  <a:lnTo>
                    <a:pt x="4614" y="4957"/>
                  </a:lnTo>
                  <a:lnTo>
                    <a:pt x="4273" y="4991"/>
                  </a:lnTo>
                  <a:lnTo>
                    <a:pt x="3965" y="4991"/>
                  </a:lnTo>
                  <a:lnTo>
                    <a:pt x="3316" y="4957"/>
                  </a:lnTo>
                  <a:lnTo>
                    <a:pt x="2666" y="4820"/>
                  </a:lnTo>
                  <a:lnTo>
                    <a:pt x="2359" y="4752"/>
                  </a:lnTo>
                  <a:lnTo>
                    <a:pt x="2085" y="4649"/>
                  </a:lnTo>
                  <a:lnTo>
                    <a:pt x="1777" y="4547"/>
                  </a:lnTo>
                  <a:lnTo>
                    <a:pt x="1504" y="4410"/>
                  </a:lnTo>
                  <a:lnTo>
                    <a:pt x="1231" y="4239"/>
                  </a:lnTo>
                  <a:lnTo>
                    <a:pt x="991" y="4068"/>
                  </a:lnTo>
                  <a:lnTo>
                    <a:pt x="786" y="3829"/>
                  </a:lnTo>
                  <a:lnTo>
                    <a:pt x="615" y="3590"/>
                  </a:lnTo>
                  <a:lnTo>
                    <a:pt x="479" y="3316"/>
                  </a:lnTo>
                  <a:lnTo>
                    <a:pt x="410" y="3043"/>
                  </a:lnTo>
                  <a:lnTo>
                    <a:pt x="376" y="2735"/>
                  </a:lnTo>
                  <a:lnTo>
                    <a:pt x="376" y="2427"/>
                  </a:lnTo>
                  <a:lnTo>
                    <a:pt x="479" y="1778"/>
                  </a:lnTo>
                  <a:lnTo>
                    <a:pt x="650" y="1163"/>
                  </a:lnTo>
                  <a:lnTo>
                    <a:pt x="923" y="582"/>
                  </a:lnTo>
                  <a:lnTo>
                    <a:pt x="12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7D4122-3421-0B68-4B34-2AF232CD6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6" t="19093" r="5678" b="2331"/>
          <a:stretch/>
        </p:blipFill>
        <p:spPr>
          <a:xfrm>
            <a:off x="463462" y="1553226"/>
            <a:ext cx="3807914" cy="1903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A43DB6-AF0B-0091-1B73-02C3C732BE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06" t="39487" r="12729" b="14667"/>
          <a:stretch/>
        </p:blipFill>
        <p:spPr>
          <a:xfrm>
            <a:off x="6576164" y="488514"/>
            <a:ext cx="2467627" cy="1929009"/>
          </a:xfrm>
          <a:prstGeom prst="flowChartConnector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924239-F891-0B23-4152-304C39CEECA8}"/>
              </a:ext>
            </a:extLst>
          </p:cNvPr>
          <p:cNvSpPr txBox="1"/>
          <p:nvPr/>
        </p:nvSpPr>
        <p:spPr>
          <a:xfrm>
            <a:off x="3845490" y="3181611"/>
            <a:ext cx="5298510" cy="1961889"/>
          </a:xfrm>
          <a:custGeom>
            <a:avLst/>
            <a:gdLst>
              <a:gd name="connsiteX0" fmla="*/ 0 w 5311036"/>
              <a:gd name="connsiteY0" fmla="*/ 0 h 2062103"/>
              <a:gd name="connsiteX1" fmla="*/ 5311036 w 5311036"/>
              <a:gd name="connsiteY1" fmla="*/ 0 h 2062103"/>
              <a:gd name="connsiteX2" fmla="*/ 5311036 w 5311036"/>
              <a:gd name="connsiteY2" fmla="*/ 2062103 h 2062103"/>
              <a:gd name="connsiteX3" fmla="*/ 0 w 5311036"/>
              <a:gd name="connsiteY3" fmla="*/ 2062103 h 2062103"/>
              <a:gd name="connsiteX4" fmla="*/ 0 w 5311036"/>
              <a:gd name="connsiteY4" fmla="*/ 0 h 2062103"/>
              <a:gd name="connsiteX0" fmla="*/ 563672 w 5311036"/>
              <a:gd name="connsiteY0" fmla="*/ 0 h 2062103"/>
              <a:gd name="connsiteX1" fmla="*/ 5311036 w 5311036"/>
              <a:gd name="connsiteY1" fmla="*/ 0 h 2062103"/>
              <a:gd name="connsiteX2" fmla="*/ 5311036 w 5311036"/>
              <a:gd name="connsiteY2" fmla="*/ 2062103 h 2062103"/>
              <a:gd name="connsiteX3" fmla="*/ 0 w 5311036"/>
              <a:gd name="connsiteY3" fmla="*/ 2062103 h 2062103"/>
              <a:gd name="connsiteX4" fmla="*/ 563672 w 5311036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1036" h="2062103">
                <a:moveTo>
                  <a:pt x="563672" y="0"/>
                </a:moveTo>
                <a:lnTo>
                  <a:pt x="5311036" y="0"/>
                </a:lnTo>
                <a:lnTo>
                  <a:pt x="5311036" y="2062103"/>
                </a:lnTo>
                <a:lnTo>
                  <a:pt x="0" y="2062103"/>
                </a:lnTo>
                <a:lnTo>
                  <a:pt x="563672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Digital Marketing CUMA </a:t>
            </a:r>
            <a:r>
              <a:rPr lang="en-US" sz="3000" dirty="0" err="1"/>
              <a:t>sekedar</a:t>
            </a:r>
            <a:r>
              <a:rPr lang="en-US" sz="3000" dirty="0"/>
              <a:t> posting??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Digital Marketing CUMA </a:t>
            </a:r>
            <a:r>
              <a:rPr lang="en-US" sz="3000" dirty="0" err="1"/>
              <a:t>jualan</a:t>
            </a:r>
            <a:r>
              <a:rPr lang="en-US" sz="3000" dirty="0"/>
              <a:t> Online</a:t>
            </a:r>
            <a:endParaRPr lang="en-ID" sz="3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96895F-81F9-5A4A-F50A-00BE2C97C7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096" b="19930"/>
          <a:stretch/>
        </p:blipFill>
        <p:spPr>
          <a:xfrm>
            <a:off x="2029217" y="0"/>
            <a:ext cx="4271375" cy="15625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p58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Marketing vs Digital Marketing</a:t>
            </a:r>
            <a:endParaRPr dirty="0"/>
          </a:p>
        </p:txBody>
      </p:sp>
      <p:sp>
        <p:nvSpPr>
          <p:cNvPr id="2735" name="Google Shape;2735;p58"/>
          <p:cNvSpPr txBox="1">
            <a:spLocks noGrp="1"/>
          </p:cNvSpPr>
          <p:nvPr>
            <p:ph type="subTitle" idx="1"/>
          </p:nvPr>
        </p:nvSpPr>
        <p:spPr>
          <a:xfrm>
            <a:off x="709194" y="4103256"/>
            <a:ext cx="27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Marketing </a:t>
            </a:r>
            <a:r>
              <a:rPr lang="en-US" dirty="0" err="1"/>
              <a:t>Tradisonal</a:t>
            </a:r>
            <a:endParaRPr dirty="0"/>
          </a:p>
        </p:txBody>
      </p:sp>
      <p:sp>
        <p:nvSpPr>
          <p:cNvPr id="2736" name="Google Shape;2736;p58"/>
          <p:cNvSpPr txBox="1">
            <a:spLocks noGrp="1"/>
          </p:cNvSpPr>
          <p:nvPr>
            <p:ph type="subTitle" idx="2"/>
          </p:nvPr>
        </p:nvSpPr>
        <p:spPr>
          <a:xfrm>
            <a:off x="5587803" y="4090730"/>
            <a:ext cx="27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Digital Marketing</a:t>
            </a:r>
            <a:endParaRPr dirty="0"/>
          </a:p>
        </p:txBody>
      </p:sp>
      <p:pic>
        <p:nvPicPr>
          <p:cNvPr id="4098" name="Picture 2" descr="Restaurant Advertising Bundle Vol.5 | Restaurant advertising, Food web  design, Food poster design">
            <a:extLst>
              <a:ext uri="{FF2B5EF4-FFF2-40B4-BE49-F238E27FC236}">
                <a16:creationId xmlns:a16="http://schemas.microsoft.com/office/drawing/2014/main" id="{D4DEB0EF-57E2-66E2-0845-54ED2C9AA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8" y="1217178"/>
            <a:ext cx="3508464" cy="265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304F3C-D987-48E9-6E68-60CEC2B9C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358" y="1229849"/>
            <a:ext cx="4608975" cy="2633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6"/>
          <p:cNvSpPr txBox="1">
            <a:spLocks noGrp="1"/>
          </p:cNvSpPr>
          <p:nvPr>
            <p:ph type="title"/>
          </p:nvPr>
        </p:nvSpPr>
        <p:spPr>
          <a:xfrm>
            <a:off x="725749" y="670265"/>
            <a:ext cx="6288825" cy="10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Pentingnya Digital Marketing</a:t>
            </a:r>
            <a:endParaRPr dirty="0"/>
          </a:p>
        </p:txBody>
      </p:sp>
      <p:sp>
        <p:nvSpPr>
          <p:cNvPr id="829" name="Google Shape;829;p36"/>
          <p:cNvSpPr txBox="1">
            <a:spLocks noGrp="1"/>
          </p:cNvSpPr>
          <p:nvPr>
            <p:ph type="subTitle" idx="1"/>
          </p:nvPr>
        </p:nvSpPr>
        <p:spPr>
          <a:xfrm>
            <a:off x="0" y="1937570"/>
            <a:ext cx="5249165" cy="2709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ID" sz="2400" dirty="0" err="1"/>
              <a:t>Meningkatkan</a:t>
            </a:r>
            <a:r>
              <a:rPr lang="en-ID" sz="2400" dirty="0"/>
              <a:t> </a:t>
            </a:r>
            <a:r>
              <a:rPr lang="en-ID" sz="2400" dirty="0" err="1"/>
              <a:t>Jangkauan</a:t>
            </a:r>
            <a:r>
              <a:rPr lang="en-ID" sz="2400" dirty="0"/>
              <a:t> </a:t>
            </a:r>
            <a:r>
              <a:rPr lang="en-ID" sz="2400" dirty="0" err="1"/>
              <a:t>Bisnis</a:t>
            </a:r>
            <a:endParaRPr lang="en-ID" sz="2400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ID" sz="2400" dirty="0"/>
              <a:t>Target </a:t>
            </a:r>
            <a:r>
              <a:rPr lang="en-ID" sz="2400" dirty="0" err="1"/>
              <a:t>Audiens</a:t>
            </a:r>
            <a:r>
              <a:rPr lang="en-ID" sz="2400" dirty="0"/>
              <a:t> yang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Presisi</a:t>
            </a:r>
            <a:endParaRPr lang="en-ID" sz="2400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ID" sz="2400" dirty="0" err="1"/>
              <a:t>Efisiensi</a:t>
            </a:r>
            <a:r>
              <a:rPr lang="en-ID" sz="2400" dirty="0"/>
              <a:t> </a:t>
            </a:r>
            <a:r>
              <a:rPr lang="en-ID" sz="2400" dirty="0" err="1"/>
              <a:t>Biaya</a:t>
            </a:r>
            <a:r>
              <a:rPr lang="en-ID" sz="2400" dirty="0"/>
              <a:t> </a:t>
            </a:r>
            <a:r>
              <a:rPr lang="en-ID" sz="2400" dirty="0" err="1"/>
              <a:t>Pemasaran</a:t>
            </a:r>
            <a:endParaRPr lang="en-ID" sz="2400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ID" sz="2400" dirty="0"/>
              <a:t>Bisa </a:t>
            </a:r>
            <a:r>
              <a:rPr lang="en-ID" sz="2400" dirty="0" err="1"/>
              <a:t>Langsung</a:t>
            </a:r>
            <a:r>
              <a:rPr lang="en-ID" sz="2400" dirty="0"/>
              <a:t> </a:t>
            </a:r>
            <a:r>
              <a:rPr lang="en-ID" sz="2400" dirty="0" err="1"/>
              <a:t>Mengukur</a:t>
            </a:r>
            <a:r>
              <a:rPr lang="en-ID" sz="2400" dirty="0"/>
              <a:t> Hasil </a:t>
            </a:r>
            <a:r>
              <a:rPr lang="en-ID" sz="2400" dirty="0" err="1"/>
              <a:t>Kampanye</a:t>
            </a:r>
            <a:r>
              <a:rPr lang="en-ID" sz="2400" dirty="0"/>
              <a:t> </a:t>
            </a:r>
            <a:r>
              <a:rPr lang="en-ID" sz="2400" dirty="0" err="1"/>
              <a:t>Pemasaran</a:t>
            </a:r>
            <a:r>
              <a:rPr lang="en-ID" sz="2400" dirty="0"/>
              <a:t> Digital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EA1DA8-BA34-2506-B21F-5536D8578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73"/>
          <a:stretch/>
        </p:blipFill>
        <p:spPr>
          <a:xfrm>
            <a:off x="4852587" y="2033460"/>
            <a:ext cx="4291413" cy="30055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E4C21AB-5B4F-52D5-569C-AE9482F24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956" y="1363851"/>
            <a:ext cx="2668044" cy="3075034"/>
          </a:xfrm>
          <a:prstGeom prst="rect">
            <a:avLst/>
          </a:prstGeom>
        </p:spPr>
      </p:pic>
      <p:sp>
        <p:nvSpPr>
          <p:cNvPr id="1302" name="Google Shape;1302;p37"/>
          <p:cNvSpPr txBox="1">
            <a:spLocks noGrp="1"/>
          </p:cNvSpPr>
          <p:nvPr>
            <p:ph type="title"/>
          </p:nvPr>
        </p:nvSpPr>
        <p:spPr>
          <a:xfrm>
            <a:off x="0" y="131874"/>
            <a:ext cx="89310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Digital Marketing </a:t>
            </a:r>
            <a:r>
              <a:rPr lang="en-ID" sz="2400" dirty="0" err="1"/>
              <a:t>Mendukung</a:t>
            </a:r>
            <a:r>
              <a:rPr lang="en-ID" sz="2400" dirty="0"/>
              <a:t> </a:t>
            </a:r>
            <a:r>
              <a:rPr lang="en-ID" sz="2400" dirty="0" err="1"/>
              <a:t>Transformasi</a:t>
            </a:r>
            <a:r>
              <a:rPr lang="en-ID" sz="2400" dirty="0"/>
              <a:t> Digital </a:t>
            </a:r>
            <a:r>
              <a:rPr lang="en-ID" sz="2400" dirty="0" err="1"/>
              <a:t>Pemerintah</a:t>
            </a:r>
            <a:endParaRPr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DFBFE4-2C17-11E6-0399-376B9623EEA2}"/>
              </a:ext>
            </a:extLst>
          </p:cNvPr>
          <p:cNvSpPr txBox="1"/>
          <p:nvPr/>
        </p:nvSpPr>
        <p:spPr>
          <a:xfrm>
            <a:off x="2780778" y="4835723"/>
            <a:ext cx="3116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i="1" dirty="0" err="1"/>
              <a:t>Buku</a:t>
            </a:r>
            <a:r>
              <a:rPr lang="en-US" i="1" dirty="0"/>
              <a:t> </a:t>
            </a:r>
            <a:r>
              <a:rPr lang="en-US" i="1" dirty="0" err="1"/>
              <a:t>saku</a:t>
            </a:r>
            <a:r>
              <a:rPr lang="en-US" i="1" dirty="0"/>
              <a:t> SPBE (PANRB</a:t>
            </a:r>
            <a:r>
              <a:rPr lang="en-US" dirty="0"/>
              <a:t>)</a:t>
            </a:r>
            <a:endParaRPr lang="en-ID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5204EC-2AA7-284F-EB1A-BDAC0AA6C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31" y="660231"/>
            <a:ext cx="2210108" cy="8668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B02C30-A20A-9C1D-7B88-3F159F742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570" y="1506054"/>
            <a:ext cx="2571439" cy="32413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C19F0F-6922-5EE3-EF8E-AC428B84A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674" y="621944"/>
            <a:ext cx="2314898" cy="7430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2008776-B94C-4C94-990C-B82F0B51C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85" y="1389067"/>
            <a:ext cx="3528435" cy="33332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41"/>
          <p:cNvSpPr txBox="1">
            <a:spLocks noGrp="1"/>
          </p:cNvSpPr>
          <p:nvPr>
            <p:ph type="title"/>
          </p:nvPr>
        </p:nvSpPr>
        <p:spPr>
          <a:xfrm>
            <a:off x="1052186" y="0"/>
            <a:ext cx="6914367" cy="8392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Ciri-</a:t>
            </a:r>
            <a:r>
              <a:rPr lang="en-US" sz="3200" dirty="0" err="1"/>
              <a:t>ciri</a:t>
            </a:r>
            <a:r>
              <a:rPr lang="en-US" sz="3200" dirty="0"/>
              <a:t> </a:t>
            </a:r>
            <a:r>
              <a:rPr lang="en-US" sz="3200" dirty="0" err="1"/>
              <a:t>Transformasi</a:t>
            </a:r>
            <a:r>
              <a:rPr lang="en-US" sz="3200" dirty="0"/>
              <a:t> Digital</a:t>
            </a:r>
            <a:endParaRPr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E37B7-CC29-D226-B835-9BEE78D52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"/>
          <a:stretch/>
        </p:blipFill>
        <p:spPr>
          <a:xfrm>
            <a:off x="0" y="1163658"/>
            <a:ext cx="4190230" cy="2292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BE949C-C059-C55E-D71B-6FC2C165A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938" y="1103136"/>
            <a:ext cx="3650062" cy="247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38842C-06AC-ADAE-8718-828B01AEF1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92" b="-11242"/>
          <a:stretch/>
        </p:blipFill>
        <p:spPr>
          <a:xfrm>
            <a:off x="3567546" y="2528454"/>
            <a:ext cx="2514598" cy="2307921"/>
          </a:xfrm>
          <a:prstGeom prst="flowChartOffpageConnector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44"/>
          <p:cNvSpPr txBox="1">
            <a:spLocks noGrp="1"/>
          </p:cNvSpPr>
          <p:nvPr>
            <p:ph type="title"/>
          </p:nvPr>
        </p:nvSpPr>
        <p:spPr>
          <a:xfrm>
            <a:off x="1897350" y="448056"/>
            <a:ext cx="534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Digital Marketing Pemerintahan</a:t>
            </a:r>
            <a:endParaRPr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9B27D4-8BC6-76DA-D548-C301E7C25D7F}"/>
              </a:ext>
            </a:extLst>
          </p:cNvPr>
          <p:cNvSpPr txBox="1"/>
          <p:nvPr/>
        </p:nvSpPr>
        <p:spPr>
          <a:xfrm>
            <a:off x="563671" y="1791222"/>
            <a:ext cx="8029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Pemerintah</a:t>
            </a:r>
            <a:r>
              <a:rPr lang="en-US" sz="1800" dirty="0"/>
              <a:t> di era digital </a:t>
            </a:r>
            <a:r>
              <a:rPr lang="en-US" sz="1800" dirty="0" err="1"/>
              <a:t>saat</a:t>
            </a:r>
            <a:r>
              <a:rPr lang="en-US" sz="1800" dirty="0"/>
              <a:t> ini </a:t>
            </a:r>
            <a:r>
              <a:rPr lang="en-US" sz="1800" dirty="0" err="1"/>
              <a:t>dituntut</a:t>
            </a:r>
            <a:r>
              <a:rPr lang="en-US" sz="1800" dirty="0"/>
              <a:t> untuk </a:t>
            </a:r>
            <a:r>
              <a:rPr lang="en-US" sz="1800" dirty="0" err="1"/>
              <a:t>beradaptasi</a:t>
            </a:r>
            <a:r>
              <a:rPr lang="en-US" sz="1800" dirty="0"/>
              <a:t> dan memanfaatkan teknologi.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Salah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caranya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dengan menggunakan  digital marketing  untuk </a:t>
            </a:r>
            <a:r>
              <a:rPr lang="en-US" sz="1800" dirty="0" err="1"/>
              <a:t>mendukung</a:t>
            </a:r>
            <a:r>
              <a:rPr lang="en-US" sz="1800" dirty="0"/>
              <a:t> program dan </a:t>
            </a:r>
            <a:r>
              <a:rPr lang="en-US" sz="1800" dirty="0" err="1"/>
              <a:t>layanan</a:t>
            </a:r>
            <a:r>
              <a:rPr lang="en-US" sz="1800" dirty="0"/>
              <a:t> </a:t>
            </a:r>
            <a:r>
              <a:rPr lang="en-US" sz="1800" dirty="0" err="1"/>
              <a:t>publik</a:t>
            </a:r>
            <a:r>
              <a:rPr lang="en-US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Digital marketing pada </a:t>
            </a:r>
            <a:r>
              <a:rPr lang="en-US" sz="1800" dirty="0" err="1"/>
              <a:t>pemerintahan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strategi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oleh </a:t>
            </a:r>
            <a:r>
              <a:rPr lang="en-US" sz="1800" dirty="0" err="1"/>
              <a:t>instansi</a:t>
            </a:r>
            <a:r>
              <a:rPr lang="en-US" sz="1800" dirty="0"/>
              <a:t> </a:t>
            </a:r>
            <a:r>
              <a:rPr lang="en-US" sz="1800" dirty="0" err="1"/>
              <a:t>pemerintah</a:t>
            </a:r>
            <a:r>
              <a:rPr lang="en-US" sz="1800" dirty="0"/>
              <a:t> untuk </a:t>
            </a:r>
            <a:r>
              <a:rPr lang="en-US" sz="1800" dirty="0" err="1"/>
              <a:t>mempromosikan</a:t>
            </a:r>
            <a:r>
              <a:rPr lang="en-US" sz="1800" dirty="0"/>
              <a:t> program, </a:t>
            </a:r>
            <a:r>
              <a:rPr lang="en-US" sz="1800" dirty="0" err="1"/>
              <a:t>layanan</a:t>
            </a:r>
            <a:r>
              <a:rPr lang="en-US" sz="1800" dirty="0"/>
              <a:t>, dan </a:t>
            </a:r>
            <a:r>
              <a:rPr lang="en-US" sz="1800" dirty="0" err="1"/>
              <a:t>kebijakan</a:t>
            </a:r>
            <a:r>
              <a:rPr lang="en-US" sz="1800" dirty="0"/>
              <a:t> melalui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chanel</a:t>
            </a:r>
            <a:r>
              <a:rPr lang="en-US" sz="1800" dirty="0"/>
              <a:t> digital.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Digital marketing </a:t>
            </a:r>
            <a:r>
              <a:rPr lang="en-US" sz="1800" dirty="0" err="1"/>
              <a:t>pemrintahan</a:t>
            </a:r>
            <a:r>
              <a:rPr lang="en-US" sz="1800" dirty="0"/>
              <a:t> melibatkan </a:t>
            </a:r>
            <a:r>
              <a:rPr lang="en-US" sz="1800" dirty="0" err="1"/>
              <a:t>penggunaan</a:t>
            </a:r>
            <a:r>
              <a:rPr lang="en-US" sz="1800" dirty="0"/>
              <a:t> teknologi dan platform online untuk </a:t>
            </a:r>
            <a:r>
              <a:rPr lang="en-US" sz="1800" dirty="0" err="1"/>
              <a:t>menjangkau</a:t>
            </a:r>
            <a:r>
              <a:rPr lang="en-US" sz="1800" dirty="0"/>
              <a:t>, </a:t>
            </a:r>
            <a:r>
              <a:rPr lang="en-US" sz="1800" dirty="0" err="1"/>
              <a:t>berinteraksi</a:t>
            </a:r>
            <a:r>
              <a:rPr lang="en-US" sz="1800" dirty="0"/>
              <a:t>, dan </a:t>
            </a:r>
            <a:r>
              <a:rPr lang="en-US" sz="1800" dirty="0" err="1"/>
              <a:t>berkomunikasi</a:t>
            </a:r>
            <a:r>
              <a:rPr lang="en-US" sz="1800" dirty="0"/>
              <a:t> dengan </a:t>
            </a:r>
            <a:r>
              <a:rPr lang="en-US" sz="1800" dirty="0" err="1"/>
              <a:t>masyarakat</a:t>
            </a:r>
            <a:r>
              <a:rPr lang="en-US" sz="1800" dirty="0"/>
              <a:t>.</a:t>
            </a:r>
            <a:endParaRPr lang="en-ID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ital Marketing Proposal by Slidesgo">
  <a:themeElements>
    <a:clrScheme name="Simple Light">
      <a:dk1>
        <a:srgbClr val="000000"/>
      </a:dk1>
      <a:lt1>
        <a:srgbClr val="FFFFFF"/>
      </a:lt1>
      <a:dk2>
        <a:srgbClr val="EFEFEF"/>
      </a:dk2>
      <a:lt2>
        <a:srgbClr val="4D5061"/>
      </a:lt2>
      <a:accent1>
        <a:srgbClr val="61D095"/>
      </a:accent1>
      <a:accent2>
        <a:srgbClr val="48BF84"/>
      </a:accent2>
      <a:accent3>
        <a:srgbClr val="46AB7D"/>
      </a:accent3>
      <a:accent4>
        <a:srgbClr val="439775"/>
      </a:accent4>
      <a:accent5>
        <a:srgbClr val="4D5061"/>
      </a:accent5>
      <a:accent6>
        <a:srgbClr val="303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285</Words>
  <Application>Microsoft Office PowerPoint</Application>
  <PresentationFormat>On-screen Show (16:9)</PresentationFormat>
  <Paragraphs>36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Montserrat Black</vt:lpstr>
      <vt:lpstr>Montserrat SemiBold</vt:lpstr>
      <vt:lpstr>Montserrat ExtraBold</vt:lpstr>
      <vt:lpstr>Roboto Black</vt:lpstr>
      <vt:lpstr>Roboto</vt:lpstr>
      <vt:lpstr>Arial</vt:lpstr>
      <vt:lpstr>Digital Marketing Proposal by Slidesgo</vt:lpstr>
      <vt:lpstr>Digital Marketing Pemerintahan</vt:lpstr>
      <vt:lpstr>PowerPoint Presentation</vt:lpstr>
      <vt:lpstr>Digital Marketing</vt:lpstr>
      <vt:lpstr>PowerPoint Presentation</vt:lpstr>
      <vt:lpstr>Marketing vs Digital Marketing</vt:lpstr>
      <vt:lpstr>Pentingnya Digital Marketing</vt:lpstr>
      <vt:lpstr>Digital Marketing Mendukung Transformasi Digital Pemerintah</vt:lpstr>
      <vt:lpstr>Ciri-ciri Transformasi Digital</vt:lpstr>
      <vt:lpstr>Digital Marketing Pemerintahan</vt:lpstr>
      <vt:lpstr>Tujuan Digital Marketing Pemerintahan</vt:lpstr>
      <vt:lpstr>Digital Marketing Pemerintahan</vt:lpstr>
      <vt:lpstr>Digital Marketing Pemerintahan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Proposal</dc:title>
  <dc:creator>Sya ddam</dc:creator>
  <cp:lastModifiedBy>Siba Corp</cp:lastModifiedBy>
  <cp:revision>7</cp:revision>
  <dcterms:modified xsi:type="dcterms:W3CDTF">2024-05-19T19:40:41Z</dcterms:modified>
</cp:coreProperties>
</file>