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7"/>
  </p:notesMasterIdLst>
  <p:sldIdLst>
    <p:sldId id="293" r:id="rId2"/>
    <p:sldId id="387" r:id="rId3"/>
    <p:sldId id="379" r:id="rId4"/>
    <p:sldId id="375" r:id="rId5"/>
    <p:sldId id="378" r:id="rId6"/>
    <p:sldId id="377" r:id="rId7"/>
    <p:sldId id="372" r:id="rId8"/>
    <p:sldId id="388" r:id="rId9"/>
    <p:sldId id="381" r:id="rId10"/>
    <p:sldId id="389" r:id="rId11"/>
    <p:sldId id="382" r:id="rId12"/>
    <p:sldId id="383" r:id="rId13"/>
    <p:sldId id="384" r:id="rId14"/>
    <p:sldId id="385" r:id="rId15"/>
    <p:sldId id="38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ABDC"/>
    <a:srgbClr val="317CC1"/>
    <a:srgbClr val="7EB0DE"/>
    <a:srgbClr val="A9CBE9"/>
    <a:srgbClr val="276399"/>
    <a:srgbClr val="1C476E"/>
    <a:srgbClr val="609ED6"/>
    <a:srgbClr val="266196"/>
    <a:srgbClr val="ECF3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23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5BAB5F-D484-4841-9618-4E521D876C01}" type="doc">
      <dgm:prSet loTypeId="urn:microsoft.com/office/officeart/2005/8/layout/list1" loCatId="list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00E35B3-BE31-4F3C-96C6-90B72FE9E6B9}">
      <dgm:prSet phldrT="[Text]"/>
      <dgm:spPr/>
      <dgm:t>
        <a:bodyPr/>
        <a:lstStyle/>
        <a:p>
          <a:r>
            <a:rPr lang="en-US" b="1" dirty="0" smtClean="0"/>
            <a:t>UU_20_2023</a:t>
          </a:r>
          <a:r>
            <a:rPr lang="en-US" dirty="0" smtClean="0"/>
            <a:t>_</a:t>
          </a:r>
          <a:r>
            <a:rPr lang="en-US" i="1" dirty="0" smtClean="0"/>
            <a:t>Aparatur Sipil Negara</a:t>
          </a:r>
          <a:endParaRPr lang="en-US" i="1" dirty="0"/>
        </a:p>
      </dgm:t>
    </dgm:pt>
    <dgm:pt modelId="{2C4198BC-9052-42C4-AA0D-DD71D62C9EF0}" type="parTrans" cxnId="{273B6760-0B68-40F2-BF96-DCEF97BD94B7}">
      <dgm:prSet/>
      <dgm:spPr/>
      <dgm:t>
        <a:bodyPr/>
        <a:lstStyle/>
        <a:p>
          <a:endParaRPr lang="en-US"/>
        </a:p>
      </dgm:t>
    </dgm:pt>
    <dgm:pt modelId="{DBC5999D-2A7B-4749-B43B-E6C2FCEBDCB3}" type="sibTrans" cxnId="{273B6760-0B68-40F2-BF96-DCEF97BD94B7}">
      <dgm:prSet/>
      <dgm:spPr/>
      <dgm:t>
        <a:bodyPr/>
        <a:lstStyle/>
        <a:p>
          <a:endParaRPr lang="en-US"/>
        </a:p>
      </dgm:t>
    </dgm:pt>
    <dgm:pt modelId="{47553611-A88D-4534-A6D2-65232F53DE51}">
      <dgm:prSet/>
      <dgm:spPr/>
      <dgm:t>
        <a:bodyPr/>
        <a:lstStyle/>
        <a:p>
          <a:r>
            <a:rPr lang="en-US" b="1" dirty="0" smtClean="0"/>
            <a:t>PP_11_2017</a:t>
          </a:r>
          <a:r>
            <a:rPr lang="en-US" dirty="0" smtClean="0"/>
            <a:t>_</a:t>
          </a:r>
          <a:r>
            <a:rPr lang="en-US" i="1" dirty="0" smtClean="0"/>
            <a:t>Manajemen PNS</a:t>
          </a:r>
        </a:p>
        <a:p>
          <a:r>
            <a:rPr lang="en-US" dirty="0" smtClean="0"/>
            <a:t>     Diubah dengan </a:t>
          </a:r>
          <a:r>
            <a:rPr lang="en-US" b="1" dirty="0" smtClean="0"/>
            <a:t>PP_17_2020</a:t>
          </a:r>
          <a:endParaRPr lang="en-US" b="1" dirty="0"/>
        </a:p>
      </dgm:t>
    </dgm:pt>
    <dgm:pt modelId="{676B2D19-AB0A-41F3-AA45-49D3EA8A1BA3}" type="parTrans" cxnId="{39F0AE4B-AC59-4863-B0EB-A18C455E08F1}">
      <dgm:prSet/>
      <dgm:spPr/>
      <dgm:t>
        <a:bodyPr/>
        <a:lstStyle/>
        <a:p>
          <a:endParaRPr lang="en-US"/>
        </a:p>
      </dgm:t>
    </dgm:pt>
    <dgm:pt modelId="{C80A4078-029B-4FCF-BC8C-30FE5F627819}" type="sibTrans" cxnId="{39F0AE4B-AC59-4863-B0EB-A18C455E08F1}">
      <dgm:prSet/>
      <dgm:spPr/>
      <dgm:t>
        <a:bodyPr/>
        <a:lstStyle/>
        <a:p>
          <a:endParaRPr lang="en-US"/>
        </a:p>
      </dgm:t>
    </dgm:pt>
    <dgm:pt modelId="{7AF72B46-FA69-4F63-ABE8-DEEDF47DB519}">
      <dgm:prSet phldrT="[Text]"/>
      <dgm:spPr/>
      <dgm:t>
        <a:bodyPr/>
        <a:lstStyle/>
        <a:p>
          <a:r>
            <a:rPr lang="en-US" dirty="0" smtClean="0"/>
            <a:t>Manajemen ASN adalah pengelolaan ASN untuk menghasilkan Pegawai ASN yang profesional, memiliki nilai dasar, etika profesi, bebas dari intervensi politik, dan bersih dari praktik KKN.</a:t>
          </a:r>
          <a:endParaRPr lang="en-US" dirty="0"/>
        </a:p>
      </dgm:t>
    </dgm:pt>
    <dgm:pt modelId="{15EF24DC-BD9E-46A9-9455-07DF4A056CEA}" type="parTrans" cxnId="{72F0EE6C-FE5A-4BE5-804D-AF755A390DBC}">
      <dgm:prSet/>
      <dgm:spPr/>
      <dgm:t>
        <a:bodyPr/>
        <a:lstStyle/>
        <a:p>
          <a:endParaRPr lang="en-US"/>
        </a:p>
      </dgm:t>
    </dgm:pt>
    <dgm:pt modelId="{BDAD9F28-949A-4F0D-9969-E6C036553915}" type="sibTrans" cxnId="{72F0EE6C-FE5A-4BE5-804D-AF755A390DBC}">
      <dgm:prSet/>
      <dgm:spPr/>
      <dgm:t>
        <a:bodyPr/>
        <a:lstStyle/>
        <a:p>
          <a:endParaRPr lang="en-US"/>
        </a:p>
      </dgm:t>
    </dgm:pt>
    <dgm:pt modelId="{14AFEAFF-0281-4008-8D13-9AF2092D427A}">
      <dgm:prSet/>
      <dgm:spPr/>
      <dgm:t>
        <a:bodyPr/>
        <a:lstStyle/>
        <a:p>
          <a:r>
            <a:rPr lang="en-US" dirty="0" smtClean="0"/>
            <a:t>Pegawai Negeri Sipil (PNS) adalah warga negara Indonesia yang memenuhi syarat tertentu, diangkat sebagai Pegawai ASN secara tetap oleh pejabat pembina kepegawaian untuk menduduki jabatan pemerintahan.</a:t>
          </a:r>
          <a:endParaRPr lang="en-US" dirty="0"/>
        </a:p>
      </dgm:t>
    </dgm:pt>
    <dgm:pt modelId="{38D34182-02B7-4E7F-A3B0-D33E86253D23}" type="parTrans" cxnId="{FE5C0526-7367-49C5-B0B6-8B19E57E6744}">
      <dgm:prSet/>
      <dgm:spPr/>
      <dgm:t>
        <a:bodyPr/>
        <a:lstStyle/>
        <a:p>
          <a:endParaRPr lang="en-US"/>
        </a:p>
      </dgm:t>
    </dgm:pt>
    <dgm:pt modelId="{4B53FB9A-7F95-4F14-BDA4-1609397B9C3A}" type="sibTrans" cxnId="{FE5C0526-7367-49C5-B0B6-8B19E57E6744}">
      <dgm:prSet/>
      <dgm:spPr/>
      <dgm:t>
        <a:bodyPr/>
        <a:lstStyle/>
        <a:p>
          <a:endParaRPr lang="en-US"/>
        </a:p>
      </dgm:t>
    </dgm:pt>
    <dgm:pt modelId="{24E69A94-3A34-4CE5-89C2-2C6633EC8B91}">
      <dgm:prSet/>
      <dgm:spPr/>
      <dgm:t>
        <a:bodyPr/>
        <a:lstStyle/>
        <a:p>
          <a:r>
            <a:rPr lang="en-US" b="1" i="0" dirty="0" smtClean="0"/>
            <a:t>PP_49_2018</a:t>
          </a:r>
          <a:r>
            <a:rPr lang="en-US" i="1" dirty="0" smtClean="0"/>
            <a:t>_Manajemen PPPK</a:t>
          </a:r>
        </a:p>
      </dgm:t>
    </dgm:pt>
    <dgm:pt modelId="{88D36B90-C3EB-4F54-A5D8-31AE75F53BE9}" type="parTrans" cxnId="{E42C354A-ACD7-42CF-B520-964E08EC9A1A}">
      <dgm:prSet/>
      <dgm:spPr/>
      <dgm:t>
        <a:bodyPr/>
        <a:lstStyle/>
        <a:p>
          <a:endParaRPr lang="en-US"/>
        </a:p>
      </dgm:t>
    </dgm:pt>
    <dgm:pt modelId="{A8A9D221-860B-4285-B2D3-DD57DACDA045}" type="sibTrans" cxnId="{E42C354A-ACD7-42CF-B520-964E08EC9A1A}">
      <dgm:prSet/>
      <dgm:spPr/>
      <dgm:t>
        <a:bodyPr/>
        <a:lstStyle/>
        <a:p>
          <a:endParaRPr lang="en-US"/>
        </a:p>
      </dgm:t>
    </dgm:pt>
    <dgm:pt modelId="{5E0A9214-5317-4342-AB18-B454E129D5EF}">
      <dgm:prSet/>
      <dgm:spPr/>
      <dgm:t>
        <a:bodyPr/>
        <a:lstStyle/>
        <a:p>
          <a:r>
            <a:rPr lang="en-US" dirty="0" smtClean="0"/>
            <a:t>PPPK </a:t>
          </a:r>
          <a:r>
            <a:rPr lang="en-US" dirty="0" err="1" smtClean="0"/>
            <a:t>adalah</a:t>
          </a:r>
          <a:r>
            <a:rPr lang="en-US" dirty="0" smtClean="0"/>
            <a:t> </a:t>
          </a:r>
          <a:r>
            <a:rPr lang="en-US" dirty="0" err="1" smtClean="0"/>
            <a:t>warga</a:t>
          </a:r>
          <a:r>
            <a:rPr lang="en-US" dirty="0" smtClean="0"/>
            <a:t> </a:t>
          </a:r>
          <a:r>
            <a:rPr lang="en-US" dirty="0" err="1" smtClean="0"/>
            <a:t>negara</a:t>
          </a:r>
          <a:r>
            <a:rPr lang="en-US" dirty="0" smtClean="0"/>
            <a:t> Indonesia yang </a:t>
          </a:r>
          <a:r>
            <a:rPr lang="en-US" dirty="0" err="1" smtClean="0"/>
            <a:t>memenuhi</a:t>
          </a:r>
          <a:r>
            <a:rPr lang="en-US" dirty="0" smtClean="0"/>
            <a:t> </a:t>
          </a:r>
          <a:r>
            <a:rPr lang="en-US" dirty="0" err="1" smtClean="0"/>
            <a:t>syarat</a:t>
          </a:r>
          <a:r>
            <a:rPr lang="en-US" dirty="0" smtClean="0"/>
            <a:t> </a:t>
          </a:r>
          <a:r>
            <a:rPr lang="en-US" dirty="0" err="1" smtClean="0"/>
            <a:t>tertentu</a:t>
          </a:r>
          <a:r>
            <a:rPr lang="en-US" dirty="0" smtClean="0"/>
            <a:t>, yang </a:t>
          </a:r>
          <a:r>
            <a:rPr lang="en-US" dirty="0" err="1" smtClean="0"/>
            <a:t>diangkat</a:t>
          </a:r>
          <a:r>
            <a:rPr lang="en-US" dirty="0" smtClean="0"/>
            <a:t> </a:t>
          </a:r>
          <a:r>
            <a:rPr lang="en-US" dirty="0" err="1" smtClean="0"/>
            <a:t>berdasarkan</a:t>
          </a:r>
          <a:r>
            <a:rPr lang="en-US" dirty="0" smtClean="0"/>
            <a:t> </a:t>
          </a:r>
          <a:r>
            <a:rPr lang="en-US" dirty="0" err="1" smtClean="0"/>
            <a:t>perjanjian</a:t>
          </a:r>
          <a:r>
            <a:rPr lang="en-US" dirty="0" smtClean="0"/>
            <a:t> </a:t>
          </a:r>
          <a:r>
            <a:rPr lang="en-US" dirty="0" err="1" smtClean="0"/>
            <a:t>kerja</a:t>
          </a:r>
          <a:r>
            <a:rPr lang="en-US" dirty="0" smtClean="0"/>
            <a:t> </a:t>
          </a:r>
          <a:r>
            <a:rPr lang="en-US" dirty="0" err="1" smtClean="0"/>
            <a:t>untuk</a:t>
          </a:r>
          <a:r>
            <a:rPr lang="en-US" dirty="0" smtClean="0"/>
            <a:t> </a:t>
          </a:r>
          <a:r>
            <a:rPr lang="en-US" dirty="0" err="1" smtClean="0"/>
            <a:t>jangka</a:t>
          </a:r>
          <a:r>
            <a:rPr lang="en-US" dirty="0" smtClean="0"/>
            <a:t> </a:t>
          </a:r>
          <a:r>
            <a:rPr lang="en-US" dirty="0" err="1" smtClean="0"/>
            <a:t>waktu</a:t>
          </a:r>
          <a:r>
            <a:rPr lang="en-US" dirty="0" smtClean="0"/>
            <a:t> </a:t>
          </a:r>
          <a:r>
            <a:rPr lang="en-US" dirty="0" err="1" smtClean="0"/>
            <a:t>tertentu</a:t>
          </a:r>
          <a:r>
            <a:rPr lang="en-US" dirty="0" smtClean="0"/>
            <a:t> </a:t>
          </a:r>
          <a:r>
            <a:rPr lang="en-US" dirty="0" err="1" smtClean="0"/>
            <a:t>dalam</a:t>
          </a:r>
          <a:r>
            <a:rPr lang="en-US" dirty="0" smtClean="0"/>
            <a:t> </a:t>
          </a:r>
          <a:r>
            <a:rPr lang="en-US" dirty="0" err="1" smtClean="0"/>
            <a:t>rangka</a:t>
          </a:r>
          <a:r>
            <a:rPr lang="en-US" dirty="0" smtClean="0"/>
            <a:t> </a:t>
          </a:r>
          <a:r>
            <a:rPr lang="en-US" dirty="0" err="1" smtClean="0"/>
            <a:t>melaksanakan</a:t>
          </a:r>
          <a:r>
            <a:rPr lang="en-US" dirty="0" smtClean="0"/>
            <a:t> </a:t>
          </a:r>
          <a:r>
            <a:rPr lang="en-US" dirty="0" err="1" smtClean="0"/>
            <a:t>tugas</a:t>
          </a:r>
          <a:r>
            <a:rPr lang="en-US" dirty="0" smtClean="0"/>
            <a:t> </a:t>
          </a:r>
          <a:r>
            <a:rPr lang="en-US" dirty="0" err="1" smtClean="0"/>
            <a:t>pemerintahan</a:t>
          </a:r>
          <a:r>
            <a:rPr lang="en-US" dirty="0" smtClean="0"/>
            <a:t>.</a:t>
          </a:r>
        </a:p>
      </dgm:t>
    </dgm:pt>
    <dgm:pt modelId="{BE3AEE1C-0A25-4549-A9B6-3AA6322EBD37}" type="parTrans" cxnId="{89EACF48-78BA-4CAD-87CF-7ED4C9BDACD4}">
      <dgm:prSet/>
      <dgm:spPr/>
      <dgm:t>
        <a:bodyPr/>
        <a:lstStyle/>
        <a:p>
          <a:endParaRPr lang="en-US"/>
        </a:p>
      </dgm:t>
    </dgm:pt>
    <dgm:pt modelId="{1618E1AB-7B7C-45FE-B180-B12A4F6D32C0}" type="sibTrans" cxnId="{89EACF48-78BA-4CAD-87CF-7ED4C9BDACD4}">
      <dgm:prSet/>
      <dgm:spPr/>
      <dgm:t>
        <a:bodyPr/>
        <a:lstStyle/>
        <a:p>
          <a:endParaRPr lang="en-US"/>
        </a:p>
      </dgm:t>
    </dgm:pt>
    <dgm:pt modelId="{6454C107-96B8-4A9D-BA07-70445E2CE263}" type="pres">
      <dgm:prSet presAssocID="{2C5BAB5F-D484-4841-9618-4E521D876C0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5D5C028-C57D-4E15-9BC0-C9CFE3E1126F}" type="pres">
      <dgm:prSet presAssocID="{C00E35B3-BE31-4F3C-96C6-90B72FE9E6B9}" presName="parentLin" presStyleCnt="0"/>
      <dgm:spPr/>
    </dgm:pt>
    <dgm:pt modelId="{9C1837D5-287B-4B8E-8DF8-9D547D7E0D86}" type="pres">
      <dgm:prSet presAssocID="{C00E35B3-BE31-4F3C-96C6-90B72FE9E6B9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5401E8A6-0878-4831-9FE8-D3AB93337295}" type="pres">
      <dgm:prSet presAssocID="{C00E35B3-BE31-4F3C-96C6-90B72FE9E6B9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60C5AC-26B7-4289-9C12-7968644E5C29}" type="pres">
      <dgm:prSet presAssocID="{C00E35B3-BE31-4F3C-96C6-90B72FE9E6B9}" presName="negativeSpace" presStyleCnt="0"/>
      <dgm:spPr/>
    </dgm:pt>
    <dgm:pt modelId="{4178D2E2-704B-4AB3-838E-30DD065EC3E5}" type="pres">
      <dgm:prSet presAssocID="{C00E35B3-BE31-4F3C-96C6-90B72FE9E6B9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6D8927-35CE-4971-93C8-2670488C0422}" type="pres">
      <dgm:prSet presAssocID="{DBC5999D-2A7B-4749-B43B-E6C2FCEBDCB3}" presName="spaceBetweenRectangles" presStyleCnt="0"/>
      <dgm:spPr/>
    </dgm:pt>
    <dgm:pt modelId="{94FC13E7-645E-4B3D-892D-2F7771694E34}" type="pres">
      <dgm:prSet presAssocID="{47553611-A88D-4534-A6D2-65232F53DE51}" presName="parentLin" presStyleCnt="0"/>
      <dgm:spPr/>
    </dgm:pt>
    <dgm:pt modelId="{4C19BDF2-E645-483F-9B55-9F0CFD3208C7}" type="pres">
      <dgm:prSet presAssocID="{47553611-A88D-4534-A6D2-65232F53DE51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74AB9797-2A7E-4090-92E9-78822D07BD6B}" type="pres">
      <dgm:prSet presAssocID="{47553611-A88D-4534-A6D2-65232F53DE51}" presName="parentText" presStyleLbl="node1" presStyleIdx="1" presStyleCnt="3" custScaleY="12347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35FA1D-7296-4551-813B-16958CF7C29B}" type="pres">
      <dgm:prSet presAssocID="{47553611-A88D-4534-A6D2-65232F53DE51}" presName="negativeSpace" presStyleCnt="0"/>
      <dgm:spPr/>
    </dgm:pt>
    <dgm:pt modelId="{84D9C2E5-0C1C-497E-9538-78BF4614774E}" type="pres">
      <dgm:prSet presAssocID="{47553611-A88D-4534-A6D2-65232F53DE51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22B05A-6E97-4DA9-B947-C5F59D2A8DEE}" type="pres">
      <dgm:prSet presAssocID="{C80A4078-029B-4FCF-BC8C-30FE5F627819}" presName="spaceBetweenRectangles" presStyleCnt="0"/>
      <dgm:spPr/>
    </dgm:pt>
    <dgm:pt modelId="{012BCC89-29A3-44EB-B477-A156C67CAE63}" type="pres">
      <dgm:prSet presAssocID="{24E69A94-3A34-4CE5-89C2-2C6633EC8B91}" presName="parentLin" presStyleCnt="0"/>
      <dgm:spPr/>
    </dgm:pt>
    <dgm:pt modelId="{D8F90FEE-1B0D-4CDE-B4B3-72ED466718ED}" type="pres">
      <dgm:prSet presAssocID="{24E69A94-3A34-4CE5-89C2-2C6633EC8B91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69B55845-3241-43DB-AEB8-385EB44E4D19}" type="pres">
      <dgm:prSet presAssocID="{24E69A94-3A34-4CE5-89C2-2C6633EC8B9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0A2D8F-5740-4AA5-AD49-8D436260EFFE}" type="pres">
      <dgm:prSet presAssocID="{24E69A94-3A34-4CE5-89C2-2C6633EC8B91}" presName="negativeSpace" presStyleCnt="0"/>
      <dgm:spPr/>
    </dgm:pt>
    <dgm:pt modelId="{615E0951-25AC-4F8F-912B-DFA94A741F25}" type="pres">
      <dgm:prSet presAssocID="{24E69A94-3A34-4CE5-89C2-2C6633EC8B91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E67F717-04A8-465A-9078-CBA36495D2CA}" type="presOf" srcId="{C00E35B3-BE31-4F3C-96C6-90B72FE9E6B9}" destId="{5401E8A6-0878-4831-9FE8-D3AB93337295}" srcOrd="1" destOrd="0" presId="urn:microsoft.com/office/officeart/2005/8/layout/list1"/>
    <dgm:cxn modelId="{19A6A603-9951-4FF0-B5AB-613B1AA8EC10}" type="presOf" srcId="{24E69A94-3A34-4CE5-89C2-2C6633EC8B91}" destId="{69B55845-3241-43DB-AEB8-385EB44E4D19}" srcOrd="1" destOrd="0" presId="urn:microsoft.com/office/officeart/2005/8/layout/list1"/>
    <dgm:cxn modelId="{E6678675-6362-46A4-8E99-2F50091883CE}" type="presOf" srcId="{7AF72B46-FA69-4F63-ABE8-DEEDF47DB519}" destId="{4178D2E2-704B-4AB3-838E-30DD065EC3E5}" srcOrd="0" destOrd="0" presId="urn:microsoft.com/office/officeart/2005/8/layout/list1"/>
    <dgm:cxn modelId="{F3649301-252E-4196-A66A-A8428F591854}" type="presOf" srcId="{C00E35B3-BE31-4F3C-96C6-90B72FE9E6B9}" destId="{9C1837D5-287B-4B8E-8DF8-9D547D7E0D86}" srcOrd="0" destOrd="0" presId="urn:microsoft.com/office/officeart/2005/8/layout/list1"/>
    <dgm:cxn modelId="{89EACF48-78BA-4CAD-87CF-7ED4C9BDACD4}" srcId="{24E69A94-3A34-4CE5-89C2-2C6633EC8B91}" destId="{5E0A9214-5317-4342-AB18-B454E129D5EF}" srcOrd="0" destOrd="0" parTransId="{BE3AEE1C-0A25-4549-A9B6-3AA6322EBD37}" sibTransId="{1618E1AB-7B7C-45FE-B180-B12A4F6D32C0}"/>
    <dgm:cxn modelId="{64CB0813-6603-4DDF-9C34-87229282362C}" type="presOf" srcId="{5E0A9214-5317-4342-AB18-B454E129D5EF}" destId="{615E0951-25AC-4F8F-912B-DFA94A741F25}" srcOrd="0" destOrd="0" presId="urn:microsoft.com/office/officeart/2005/8/layout/list1"/>
    <dgm:cxn modelId="{68DE450C-FAAC-4871-BBE1-8B64F8000AE7}" type="presOf" srcId="{24E69A94-3A34-4CE5-89C2-2C6633EC8B91}" destId="{D8F90FEE-1B0D-4CDE-B4B3-72ED466718ED}" srcOrd="0" destOrd="0" presId="urn:microsoft.com/office/officeart/2005/8/layout/list1"/>
    <dgm:cxn modelId="{39F0AE4B-AC59-4863-B0EB-A18C455E08F1}" srcId="{2C5BAB5F-D484-4841-9618-4E521D876C01}" destId="{47553611-A88D-4534-A6D2-65232F53DE51}" srcOrd="1" destOrd="0" parTransId="{676B2D19-AB0A-41F3-AA45-49D3EA8A1BA3}" sibTransId="{C80A4078-029B-4FCF-BC8C-30FE5F627819}"/>
    <dgm:cxn modelId="{E26D3CB3-B4E1-4CBA-861F-A1EE84CE4CD8}" type="presOf" srcId="{47553611-A88D-4534-A6D2-65232F53DE51}" destId="{4C19BDF2-E645-483F-9B55-9F0CFD3208C7}" srcOrd="0" destOrd="0" presId="urn:microsoft.com/office/officeart/2005/8/layout/list1"/>
    <dgm:cxn modelId="{72F0EE6C-FE5A-4BE5-804D-AF755A390DBC}" srcId="{C00E35B3-BE31-4F3C-96C6-90B72FE9E6B9}" destId="{7AF72B46-FA69-4F63-ABE8-DEEDF47DB519}" srcOrd="0" destOrd="0" parTransId="{15EF24DC-BD9E-46A9-9455-07DF4A056CEA}" sibTransId="{BDAD9F28-949A-4F0D-9969-E6C036553915}"/>
    <dgm:cxn modelId="{273B6760-0B68-40F2-BF96-DCEF97BD94B7}" srcId="{2C5BAB5F-D484-4841-9618-4E521D876C01}" destId="{C00E35B3-BE31-4F3C-96C6-90B72FE9E6B9}" srcOrd="0" destOrd="0" parTransId="{2C4198BC-9052-42C4-AA0D-DD71D62C9EF0}" sibTransId="{DBC5999D-2A7B-4749-B43B-E6C2FCEBDCB3}"/>
    <dgm:cxn modelId="{369FA9A4-C5E9-45B8-A6B4-92A82B54075D}" type="presOf" srcId="{2C5BAB5F-D484-4841-9618-4E521D876C01}" destId="{6454C107-96B8-4A9D-BA07-70445E2CE263}" srcOrd="0" destOrd="0" presId="urn:microsoft.com/office/officeart/2005/8/layout/list1"/>
    <dgm:cxn modelId="{1DE942CA-124D-4F1C-8835-C773D1FF2D9F}" type="presOf" srcId="{14AFEAFF-0281-4008-8D13-9AF2092D427A}" destId="{84D9C2E5-0C1C-497E-9538-78BF4614774E}" srcOrd="0" destOrd="0" presId="urn:microsoft.com/office/officeart/2005/8/layout/list1"/>
    <dgm:cxn modelId="{E42C354A-ACD7-42CF-B520-964E08EC9A1A}" srcId="{2C5BAB5F-D484-4841-9618-4E521D876C01}" destId="{24E69A94-3A34-4CE5-89C2-2C6633EC8B91}" srcOrd="2" destOrd="0" parTransId="{88D36B90-C3EB-4F54-A5D8-31AE75F53BE9}" sibTransId="{A8A9D221-860B-4285-B2D3-DD57DACDA045}"/>
    <dgm:cxn modelId="{8546863D-DD4D-481E-8155-481AC14F9518}" type="presOf" srcId="{47553611-A88D-4534-A6D2-65232F53DE51}" destId="{74AB9797-2A7E-4090-92E9-78822D07BD6B}" srcOrd="1" destOrd="0" presId="urn:microsoft.com/office/officeart/2005/8/layout/list1"/>
    <dgm:cxn modelId="{FE5C0526-7367-49C5-B0B6-8B19E57E6744}" srcId="{47553611-A88D-4534-A6D2-65232F53DE51}" destId="{14AFEAFF-0281-4008-8D13-9AF2092D427A}" srcOrd="0" destOrd="0" parTransId="{38D34182-02B7-4E7F-A3B0-D33E86253D23}" sibTransId="{4B53FB9A-7F95-4F14-BDA4-1609397B9C3A}"/>
    <dgm:cxn modelId="{A9CA3B52-AF29-4606-AFC4-82560C823444}" type="presParOf" srcId="{6454C107-96B8-4A9D-BA07-70445E2CE263}" destId="{A5D5C028-C57D-4E15-9BC0-C9CFE3E1126F}" srcOrd="0" destOrd="0" presId="urn:microsoft.com/office/officeart/2005/8/layout/list1"/>
    <dgm:cxn modelId="{D108E66E-55FB-42DC-B870-55AD0A9AA9E9}" type="presParOf" srcId="{A5D5C028-C57D-4E15-9BC0-C9CFE3E1126F}" destId="{9C1837D5-287B-4B8E-8DF8-9D547D7E0D86}" srcOrd="0" destOrd="0" presId="urn:microsoft.com/office/officeart/2005/8/layout/list1"/>
    <dgm:cxn modelId="{4B68128D-E0D5-4A92-A98C-9241D26C3DDC}" type="presParOf" srcId="{A5D5C028-C57D-4E15-9BC0-C9CFE3E1126F}" destId="{5401E8A6-0878-4831-9FE8-D3AB93337295}" srcOrd="1" destOrd="0" presId="urn:microsoft.com/office/officeart/2005/8/layout/list1"/>
    <dgm:cxn modelId="{562BE744-3D22-4C98-B062-A03BD1DAB853}" type="presParOf" srcId="{6454C107-96B8-4A9D-BA07-70445E2CE263}" destId="{1160C5AC-26B7-4289-9C12-7968644E5C29}" srcOrd="1" destOrd="0" presId="urn:microsoft.com/office/officeart/2005/8/layout/list1"/>
    <dgm:cxn modelId="{D9BFAA44-91B1-4A88-A720-B9B0AF19EEC8}" type="presParOf" srcId="{6454C107-96B8-4A9D-BA07-70445E2CE263}" destId="{4178D2E2-704B-4AB3-838E-30DD065EC3E5}" srcOrd="2" destOrd="0" presId="urn:microsoft.com/office/officeart/2005/8/layout/list1"/>
    <dgm:cxn modelId="{84D21F33-E926-4312-A26B-4639757A1C42}" type="presParOf" srcId="{6454C107-96B8-4A9D-BA07-70445E2CE263}" destId="{356D8927-35CE-4971-93C8-2670488C0422}" srcOrd="3" destOrd="0" presId="urn:microsoft.com/office/officeart/2005/8/layout/list1"/>
    <dgm:cxn modelId="{3FF383B4-BA34-4132-82F3-AC852EA4B892}" type="presParOf" srcId="{6454C107-96B8-4A9D-BA07-70445E2CE263}" destId="{94FC13E7-645E-4B3D-892D-2F7771694E34}" srcOrd="4" destOrd="0" presId="urn:microsoft.com/office/officeart/2005/8/layout/list1"/>
    <dgm:cxn modelId="{1D152E7C-7936-48C5-A351-DDD33CCED235}" type="presParOf" srcId="{94FC13E7-645E-4B3D-892D-2F7771694E34}" destId="{4C19BDF2-E645-483F-9B55-9F0CFD3208C7}" srcOrd="0" destOrd="0" presId="urn:microsoft.com/office/officeart/2005/8/layout/list1"/>
    <dgm:cxn modelId="{AB0124F6-E3D5-4AC6-B7CA-0E915FAC3025}" type="presParOf" srcId="{94FC13E7-645E-4B3D-892D-2F7771694E34}" destId="{74AB9797-2A7E-4090-92E9-78822D07BD6B}" srcOrd="1" destOrd="0" presId="urn:microsoft.com/office/officeart/2005/8/layout/list1"/>
    <dgm:cxn modelId="{BB9F7F45-A64B-4F64-8A46-81D01E643859}" type="presParOf" srcId="{6454C107-96B8-4A9D-BA07-70445E2CE263}" destId="{5A35FA1D-7296-4551-813B-16958CF7C29B}" srcOrd="5" destOrd="0" presId="urn:microsoft.com/office/officeart/2005/8/layout/list1"/>
    <dgm:cxn modelId="{6674A28D-4071-49BA-AF85-D851F2107758}" type="presParOf" srcId="{6454C107-96B8-4A9D-BA07-70445E2CE263}" destId="{84D9C2E5-0C1C-497E-9538-78BF4614774E}" srcOrd="6" destOrd="0" presId="urn:microsoft.com/office/officeart/2005/8/layout/list1"/>
    <dgm:cxn modelId="{E7075FBA-8452-4D83-B40D-0F8FFC198EAF}" type="presParOf" srcId="{6454C107-96B8-4A9D-BA07-70445E2CE263}" destId="{F622B05A-6E97-4DA9-B947-C5F59D2A8DEE}" srcOrd="7" destOrd="0" presId="urn:microsoft.com/office/officeart/2005/8/layout/list1"/>
    <dgm:cxn modelId="{AF00C85E-CF3B-47E6-BFDF-CFD2C116F9AB}" type="presParOf" srcId="{6454C107-96B8-4A9D-BA07-70445E2CE263}" destId="{012BCC89-29A3-44EB-B477-A156C67CAE63}" srcOrd="8" destOrd="0" presId="urn:microsoft.com/office/officeart/2005/8/layout/list1"/>
    <dgm:cxn modelId="{E8D6AD52-FD46-4CCD-AD6A-72BD6630644A}" type="presParOf" srcId="{012BCC89-29A3-44EB-B477-A156C67CAE63}" destId="{D8F90FEE-1B0D-4CDE-B4B3-72ED466718ED}" srcOrd="0" destOrd="0" presId="urn:microsoft.com/office/officeart/2005/8/layout/list1"/>
    <dgm:cxn modelId="{981D4A62-2130-4872-B80A-88A4B6C61CAE}" type="presParOf" srcId="{012BCC89-29A3-44EB-B477-A156C67CAE63}" destId="{69B55845-3241-43DB-AEB8-385EB44E4D19}" srcOrd="1" destOrd="0" presId="urn:microsoft.com/office/officeart/2005/8/layout/list1"/>
    <dgm:cxn modelId="{443BC58E-800C-45B1-ACBC-27531EB82BB9}" type="presParOf" srcId="{6454C107-96B8-4A9D-BA07-70445E2CE263}" destId="{310A2D8F-5740-4AA5-AD49-8D436260EFFE}" srcOrd="9" destOrd="0" presId="urn:microsoft.com/office/officeart/2005/8/layout/list1"/>
    <dgm:cxn modelId="{1180A36C-3A76-4864-956E-9A564400426E}" type="presParOf" srcId="{6454C107-96B8-4A9D-BA07-70445E2CE263}" destId="{615E0951-25AC-4F8F-912B-DFA94A741F2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C5BAB5F-D484-4841-9618-4E521D876C01}" type="doc">
      <dgm:prSet loTypeId="urn:microsoft.com/office/officeart/2005/8/layout/list1" loCatId="list" qsTypeId="urn:microsoft.com/office/officeart/2005/8/quickstyle/3d2" qsCatId="3D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C00E35B3-BE31-4F3C-96C6-90B72FE9E6B9}">
      <dgm:prSet phldrT="[Text]"/>
      <dgm:spPr/>
      <dgm:t>
        <a:bodyPr/>
        <a:lstStyle/>
        <a:p>
          <a:r>
            <a:rPr lang="sv-SE" b="1" i="0" dirty="0" smtClean="0"/>
            <a:t>Per Men PANRB_22_2021</a:t>
          </a:r>
          <a:r>
            <a:rPr lang="sv-SE" i="1" dirty="0" smtClean="0"/>
            <a:t>_Pola Karier PNS</a:t>
          </a:r>
          <a:endParaRPr lang="en-US" i="1" dirty="0" smtClean="0"/>
        </a:p>
      </dgm:t>
    </dgm:pt>
    <dgm:pt modelId="{2C4198BC-9052-42C4-AA0D-DD71D62C9EF0}" type="parTrans" cxnId="{273B6760-0B68-40F2-BF96-DCEF97BD94B7}">
      <dgm:prSet/>
      <dgm:spPr/>
      <dgm:t>
        <a:bodyPr/>
        <a:lstStyle/>
        <a:p>
          <a:endParaRPr lang="en-US"/>
        </a:p>
      </dgm:t>
    </dgm:pt>
    <dgm:pt modelId="{DBC5999D-2A7B-4749-B43B-E6C2FCEBDCB3}" type="sibTrans" cxnId="{273B6760-0B68-40F2-BF96-DCEF97BD94B7}">
      <dgm:prSet/>
      <dgm:spPr/>
      <dgm:t>
        <a:bodyPr/>
        <a:lstStyle/>
        <a:p>
          <a:endParaRPr lang="en-US"/>
        </a:p>
      </dgm:t>
    </dgm:pt>
    <dgm:pt modelId="{47553611-A88D-4534-A6D2-65232F53DE51}">
      <dgm:prSet/>
      <dgm:spPr/>
      <dgm:t>
        <a:bodyPr/>
        <a:lstStyle/>
        <a:p>
          <a:r>
            <a:rPr lang="en-US" b="1" i="0" dirty="0" smtClean="0"/>
            <a:t>Per Men PANRB_1_2023</a:t>
          </a:r>
          <a:r>
            <a:rPr lang="en-US" i="1" dirty="0" smtClean="0"/>
            <a:t>_JF</a:t>
          </a:r>
          <a:endParaRPr lang="en-US" i="1" dirty="0"/>
        </a:p>
      </dgm:t>
    </dgm:pt>
    <dgm:pt modelId="{676B2D19-AB0A-41F3-AA45-49D3EA8A1BA3}" type="parTrans" cxnId="{39F0AE4B-AC59-4863-B0EB-A18C455E08F1}">
      <dgm:prSet/>
      <dgm:spPr/>
      <dgm:t>
        <a:bodyPr/>
        <a:lstStyle/>
        <a:p>
          <a:endParaRPr lang="en-US"/>
        </a:p>
      </dgm:t>
    </dgm:pt>
    <dgm:pt modelId="{C80A4078-029B-4FCF-BC8C-30FE5F627819}" type="sibTrans" cxnId="{39F0AE4B-AC59-4863-B0EB-A18C455E08F1}">
      <dgm:prSet/>
      <dgm:spPr/>
      <dgm:t>
        <a:bodyPr/>
        <a:lstStyle/>
        <a:p>
          <a:endParaRPr lang="en-US"/>
        </a:p>
      </dgm:t>
    </dgm:pt>
    <dgm:pt modelId="{7AF72B46-FA69-4F63-ABE8-DEEDF47DB519}">
      <dgm:prSet phldrT="[Text]"/>
      <dgm:spPr/>
      <dgm:t>
        <a:bodyPr/>
        <a:lstStyle/>
        <a:p>
          <a:r>
            <a:rPr lang="en-US" dirty="0" err="1" smtClean="0"/>
            <a:t>Pola</a:t>
          </a:r>
          <a:r>
            <a:rPr lang="en-US" dirty="0" smtClean="0"/>
            <a:t> </a:t>
          </a:r>
          <a:r>
            <a:rPr lang="en-US" dirty="0" err="1" smtClean="0"/>
            <a:t>Karier</a:t>
          </a:r>
          <a:r>
            <a:rPr lang="en-US" dirty="0" smtClean="0"/>
            <a:t> PNS </a:t>
          </a:r>
          <a:r>
            <a:rPr lang="en-US" dirty="0" err="1" smtClean="0"/>
            <a:t>adalah</a:t>
          </a:r>
          <a:r>
            <a:rPr lang="en-US" dirty="0" smtClean="0"/>
            <a:t> </a:t>
          </a:r>
          <a:r>
            <a:rPr lang="en-US" dirty="0" err="1" smtClean="0"/>
            <a:t>pola</a:t>
          </a:r>
          <a:r>
            <a:rPr lang="en-US" dirty="0" smtClean="0"/>
            <a:t> </a:t>
          </a:r>
          <a:r>
            <a:rPr lang="en-US" dirty="0" err="1" smtClean="0"/>
            <a:t>dasar</a:t>
          </a:r>
          <a:r>
            <a:rPr lang="en-US" dirty="0" smtClean="0"/>
            <a:t> </a:t>
          </a:r>
          <a:r>
            <a:rPr lang="en-US" dirty="0" err="1" smtClean="0"/>
            <a:t>mengenai</a:t>
          </a:r>
          <a:r>
            <a:rPr lang="en-US" dirty="0" smtClean="0"/>
            <a:t> </a:t>
          </a:r>
          <a:r>
            <a:rPr lang="en-US" dirty="0" err="1" smtClean="0"/>
            <a:t>urutan</a:t>
          </a:r>
          <a:r>
            <a:rPr lang="en-US" dirty="0" smtClean="0"/>
            <a:t> </a:t>
          </a:r>
          <a:r>
            <a:rPr lang="en-US" dirty="0" err="1" smtClean="0"/>
            <a:t>penempatan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/</a:t>
          </a:r>
          <a:r>
            <a:rPr lang="en-US" dirty="0" err="1" smtClean="0"/>
            <a:t>atau</a:t>
          </a:r>
          <a:r>
            <a:rPr lang="en-US" dirty="0" smtClean="0"/>
            <a:t> </a:t>
          </a:r>
          <a:r>
            <a:rPr lang="en-US" dirty="0" err="1" smtClean="0"/>
            <a:t>perpindahan</a:t>
          </a:r>
          <a:r>
            <a:rPr lang="en-US" dirty="0" smtClean="0"/>
            <a:t> PNS </a:t>
          </a:r>
          <a:r>
            <a:rPr lang="en-US" dirty="0" err="1" smtClean="0"/>
            <a:t>dalam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antar</a:t>
          </a:r>
          <a:r>
            <a:rPr lang="en-US" dirty="0" smtClean="0"/>
            <a:t> </a:t>
          </a:r>
          <a:r>
            <a:rPr lang="en-US" dirty="0" err="1" smtClean="0"/>
            <a:t>posisi</a:t>
          </a:r>
          <a:r>
            <a:rPr lang="en-US" dirty="0" smtClean="0"/>
            <a:t> di </a:t>
          </a:r>
          <a:r>
            <a:rPr lang="en-US" dirty="0" err="1" smtClean="0"/>
            <a:t>setiap</a:t>
          </a:r>
          <a:r>
            <a:rPr lang="en-US" dirty="0" smtClean="0"/>
            <a:t> </a:t>
          </a:r>
          <a:r>
            <a:rPr lang="en-US" dirty="0" err="1" smtClean="0"/>
            <a:t>jenis</a:t>
          </a:r>
          <a:r>
            <a:rPr lang="en-US" dirty="0" smtClean="0"/>
            <a:t> </a:t>
          </a:r>
          <a:r>
            <a:rPr lang="en-US" dirty="0" err="1" smtClean="0"/>
            <a:t>Jabatan</a:t>
          </a:r>
          <a:r>
            <a:rPr lang="en-US" dirty="0" smtClean="0"/>
            <a:t> </a:t>
          </a:r>
          <a:r>
            <a:rPr lang="en-US" dirty="0" err="1" smtClean="0"/>
            <a:t>secara</a:t>
          </a:r>
          <a:r>
            <a:rPr lang="en-US" dirty="0" smtClean="0"/>
            <a:t> </a:t>
          </a:r>
          <a:r>
            <a:rPr lang="en-US" dirty="0" err="1" smtClean="0"/>
            <a:t>berkesinambungan</a:t>
          </a:r>
          <a:r>
            <a:rPr lang="en-US" dirty="0" smtClean="0"/>
            <a:t>.</a:t>
          </a:r>
          <a:endParaRPr lang="en-US" dirty="0"/>
        </a:p>
      </dgm:t>
    </dgm:pt>
    <dgm:pt modelId="{15EF24DC-BD9E-46A9-9455-07DF4A056CEA}" type="parTrans" cxnId="{72F0EE6C-FE5A-4BE5-804D-AF755A390DBC}">
      <dgm:prSet/>
      <dgm:spPr/>
      <dgm:t>
        <a:bodyPr/>
        <a:lstStyle/>
        <a:p>
          <a:endParaRPr lang="en-US"/>
        </a:p>
      </dgm:t>
    </dgm:pt>
    <dgm:pt modelId="{BDAD9F28-949A-4F0D-9969-E6C036553915}" type="sibTrans" cxnId="{72F0EE6C-FE5A-4BE5-804D-AF755A390DBC}">
      <dgm:prSet/>
      <dgm:spPr/>
      <dgm:t>
        <a:bodyPr/>
        <a:lstStyle/>
        <a:p>
          <a:endParaRPr lang="en-US"/>
        </a:p>
      </dgm:t>
    </dgm:pt>
    <dgm:pt modelId="{14AFEAFF-0281-4008-8D13-9AF2092D427A}">
      <dgm:prSet/>
      <dgm:spPr/>
      <dgm:t>
        <a:bodyPr/>
        <a:lstStyle/>
        <a:p>
          <a:r>
            <a:rPr lang="en-US" dirty="0" smtClean="0"/>
            <a:t>JF </a:t>
          </a:r>
          <a:r>
            <a:rPr lang="en-US" dirty="0" err="1" smtClean="0"/>
            <a:t>adalah</a:t>
          </a:r>
          <a:r>
            <a:rPr lang="en-US" dirty="0" smtClean="0"/>
            <a:t> </a:t>
          </a:r>
          <a:r>
            <a:rPr lang="en-US" dirty="0" err="1" smtClean="0"/>
            <a:t>sekelompok</a:t>
          </a:r>
          <a:r>
            <a:rPr lang="en-US" dirty="0" smtClean="0"/>
            <a:t> </a:t>
          </a:r>
          <a:r>
            <a:rPr lang="en-US" dirty="0" err="1" smtClean="0"/>
            <a:t>Jabatan</a:t>
          </a:r>
          <a:r>
            <a:rPr lang="en-US" dirty="0" smtClean="0"/>
            <a:t> yang </a:t>
          </a:r>
          <a:r>
            <a:rPr lang="en-US" dirty="0" err="1" smtClean="0"/>
            <a:t>berisi</a:t>
          </a:r>
          <a:r>
            <a:rPr lang="en-US" dirty="0" smtClean="0"/>
            <a:t> </a:t>
          </a:r>
          <a:r>
            <a:rPr lang="en-US" dirty="0" err="1" smtClean="0"/>
            <a:t>fungsi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tugas</a:t>
          </a:r>
          <a:r>
            <a:rPr lang="en-US" dirty="0" smtClean="0"/>
            <a:t> </a:t>
          </a:r>
          <a:r>
            <a:rPr lang="en-US" dirty="0" err="1" smtClean="0"/>
            <a:t>berkaitan</a:t>
          </a:r>
          <a:r>
            <a:rPr lang="en-US" dirty="0" smtClean="0"/>
            <a:t> </a:t>
          </a:r>
          <a:r>
            <a:rPr lang="en-US" dirty="0" err="1" smtClean="0"/>
            <a:t>dengan</a:t>
          </a:r>
          <a:r>
            <a:rPr lang="en-US" dirty="0" smtClean="0"/>
            <a:t> </a:t>
          </a:r>
          <a:r>
            <a:rPr lang="en-US" dirty="0" err="1" smtClean="0"/>
            <a:t>pelayanan</a:t>
          </a:r>
          <a:r>
            <a:rPr lang="en-US" dirty="0" smtClean="0"/>
            <a:t> </a:t>
          </a:r>
          <a:r>
            <a:rPr lang="en-US" dirty="0" err="1" smtClean="0"/>
            <a:t>fungsional</a:t>
          </a:r>
          <a:r>
            <a:rPr lang="en-US" dirty="0" smtClean="0"/>
            <a:t> yang </a:t>
          </a:r>
          <a:r>
            <a:rPr lang="en-US" dirty="0" err="1" smtClean="0"/>
            <a:t>berdasarkan</a:t>
          </a:r>
          <a:r>
            <a:rPr lang="en-US" dirty="0" smtClean="0"/>
            <a:t> </a:t>
          </a:r>
          <a:r>
            <a:rPr lang="en-US" dirty="0" err="1" smtClean="0"/>
            <a:t>pada</a:t>
          </a:r>
          <a:r>
            <a:rPr lang="en-US" dirty="0" smtClean="0"/>
            <a:t> </a:t>
          </a:r>
          <a:r>
            <a:rPr lang="en-US" dirty="0" err="1" smtClean="0"/>
            <a:t>keahlian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keterampilan</a:t>
          </a:r>
          <a:r>
            <a:rPr lang="en-US" dirty="0" smtClean="0"/>
            <a:t> </a:t>
          </a:r>
          <a:r>
            <a:rPr lang="en-US" dirty="0" err="1" smtClean="0"/>
            <a:t>tertentu</a:t>
          </a:r>
          <a:r>
            <a:rPr lang="en-US" dirty="0" smtClean="0"/>
            <a:t>.</a:t>
          </a:r>
          <a:endParaRPr lang="en-US" dirty="0"/>
        </a:p>
      </dgm:t>
    </dgm:pt>
    <dgm:pt modelId="{38D34182-02B7-4E7F-A3B0-D33E86253D23}" type="parTrans" cxnId="{FE5C0526-7367-49C5-B0B6-8B19E57E6744}">
      <dgm:prSet/>
      <dgm:spPr/>
      <dgm:t>
        <a:bodyPr/>
        <a:lstStyle/>
        <a:p>
          <a:endParaRPr lang="en-US"/>
        </a:p>
      </dgm:t>
    </dgm:pt>
    <dgm:pt modelId="{4B53FB9A-7F95-4F14-BDA4-1609397B9C3A}" type="sibTrans" cxnId="{FE5C0526-7367-49C5-B0B6-8B19E57E6744}">
      <dgm:prSet/>
      <dgm:spPr/>
      <dgm:t>
        <a:bodyPr/>
        <a:lstStyle/>
        <a:p>
          <a:endParaRPr lang="en-US"/>
        </a:p>
      </dgm:t>
    </dgm:pt>
    <dgm:pt modelId="{7C19B063-1C69-4798-A0D9-479DFE2439AF}">
      <dgm:prSet/>
      <dgm:spPr/>
      <dgm:t>
        <a:bodyPr/>
        <a:lstStyle/>
        <a:p>
          <a:r>
            <a:rPr lang="nn-NO" b="1" i="0" dirty="0" smtClean="0"/>
            <a:t>Per BKN_3_2023</a:t>
          </a:r>
          <a:r>
            <a:rPr lang="nn-NO" i="1" dirty="0" smtClean="0"/>
            <a:t>_AK, KenPa &amp; Jenjang JF</a:t>
          </a:r>
          <a:endParaRPr lang="en-US" i="1" dirty="0"/>
        </a:p>
      </dgm:t>
    </dgm:pt>
    <dgm:pt modelId="{411AE342-14CE-4EC7-9384-8939562F15F2}" type="parTrans" cxnId="{1EA5E7BF-3B1C-4261-BA94-5D1D76F3288F}">
      <dgm:prSet/>
      <dgm:spPr/>
      <dgm:t>
        <a:bodyPr/>
        <a:lstStyle/>
        <a:p>
          <a:endParaRPr lang="en-US"/>
        </a:p>
      </dgm:t>
    </dgm:pt>
    <dgm:pt modelId="{9A455325-DA16-47F6-AD51-3DBE51F48E57}" type="sibTrans" cxnId="{1EA5E7BF-3B1C-4261-BA94-5D1D76F3288F}">
      <dgm:prSet/>
      <dgm:spPr/>
      <dgm:t>
        <a:bodyPr/>
        <a:lstStyle/>
        <a:p>
          <a:endParaRPr lang="en-US"/>
        </a:p>
      </dgm:t>
    </dgm:pt>
    <dgm:pt modelId="{09A3769E-2463-4EBB-AC3A-FCED46B0C5A2}">
      <dgm:prSet/>
      <dgm:spPr/>
      <dgm:t>
        <a:bodyPr/>
        <a:lstStyle/>
        <a:p>
          <a:r>
            <a:rPr lang="en-US" dirty="0" err="1" smtClean="0"/>
            <a:t>Uji</a:t>
          </a:r>
          <a:r>
            <a:rPr lang="en-US" dirty="0" smtClean="0"/>
            <a:t> </a:t>
          </a:r>
          <a:r>
            <a:rPr lang="en-US" dirty="0" err="1" smtClean="0"/>
            <a:t>Kompetensi</a:t>
          </a:r>
          <a:r>
            <a:rPr lang="en-US" dirty="0" smtClean="0"/>
            <a:t> </a:t>
          </a:r>
          <a:r>
            <a:rPr lang="en-US" dirty="0" err="1" smtClean="0"/>
            <a:t>adalah</a:t>
          </a:r>
          <a:r>
            <a:rPr lang="en-US" dirty="0" smtClean="0"/>
            <a:t> proses </a:t>
          </a:r>
          <a:r>
            <a:rPr lang="en-US" dirty="0" err="1" smtClean="0"/>
            <a:t>pengukuran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penilaian</a:t>
          </a:r>
          <a:r>
            <a:rPr lang="en-US" dirty="0" smtClean="0"/>
            <a:t> </a:t>
          </a:r>
          <a:r>
            <a:rPr lang="en-US" dirty="0" err="1" smtClean="0"/>
            <a:t>terhadap</a:t>
          </a:r>
          <a:r>
            <a:rPr lang="en-US" dirty="0" smtClean="0"/>
            <a:t> </a:t>
          </a:r>
          <a:r>
            <a:rPr lang="en-US" dirty="0" err="1" smtClean="0"/>
            <a:t>kompetensi</a:t>
          </a:r>
          <a:r>
            <a:rPr lang="en-US" dirty="0" smtClean="0"/>
            <a:t> </a:t>
          </a:r>
          <a:r>
            <a:rPr lang="en-US" dirty="0" err="1" smtClean="0"/>
            <a:t>teknis</a:t>
          </a:r>
          <a:r>
            <a:rPr lang="en-US" dirty="0" smtClean="0"/>
            <a:t>, </a:t>
          </a:r>
          <a:r>
            <a:rPr lang="en-US" dirty="0" err="1" smtClean="0"/>
            <a:t>kompetensi</a:t>
          </a:r>
          <a:r>
            <a:rPr lang="en-US" dirty="0" smtClean="0"/>
            <a:t> </a:t>
          </a:r>
          <a:r>
            <a:rPr lang="en-US" dirty="0" err="1" smtClean="0"/>
            <a:t>manajerial</a:t>
          </a:r>
          <a:r>
            <a:rPr lang="en-US" dirty="0" smtClean="0"/>
            <a:t>, </a:t>
          </a:r>
          <a:r>
            <a:rPr lang="en-US" dirty="0" err="1" smtClean="0"/>
            <a:t>dan</a:t>
          </a:r>
          <a:r>
            <a:rPr lang="en-US" dirty="0" smtClean="0"/>
            <a:t>/</a:t>
          </a:r>
          <a:r>
            <a:rPr lang="en-US" dirty="0" err="1" smtClean="0"/>
            <a:t>atau</a:t>
          </a:r>
          <a:r>
            <a:rPr lang="en-US" dirty="0" smtClean="0"/>
            <a:t> </a:t>
          </a:r>
          <a:r>
            <a:rPr lang="en-US" dirty="0" err="1" smtClean="0"/>
            <a:t>kompetensi</a:t>
          </a:r>
          <a:r>
            <a:rPr lang="en-US" dirty="0" smtClean="0"/>
            <a:t> </a:t>
          </a:r>
          <a:r>
            <a:rPr lang="en-US" dirty="0" err="1" smtClean="0"/>
            <a:t>sosial</a:t>
          </a:r>
          <a:r>
            <a:rPr lang="en-US" dirty="0" smtClean="0"/>
            <a:t> </a:t>
          </a:r>
          <a:r>
            <a:rPr lang="en-US" dirty="0" err="1" smtClean="0"/>
            <a:t>kultural</a:t>
          </a:r>
          <a:r>
            <a:rPr lang="en-US" dirty="0" smtClean="0"/>
            <a:t> </a:t>
          </a:r>
          <a:r>
            <a:rPr lang="en-US" dirty="0" err="1" smtClean="0"/>
            <a:t>dari</a:t>
          </a:r>
          <a:r>
            <a:rPr lang="en-US" dirty="0" smtClean="0"/>
            <a:t> </a:t>
          </a:r>
          <a:r>
            <a:rPr lang="en-US" dirty="0" err="1" smtClean="0"/>
            <a:t>seorang</a:t>
          </a:r>
          <a:r>
            <a:rPr lang="en-US" dirty="0" smtClean="0"/>
            <a:t> </a:t>
          </a:r>
          <a:r>
            <a:rPr lang="en-US" dirty="0" err="1" smtClean="0"/>
            <a:t>Pejabat</a:t>
          </a:r>
          <a:r>
            <a:rPr lang="en-US" dirty="0" smtClean="0"/>
            <a:t> </a:t>
          </a:r>
          <a:r>
            <a:rPr lang="en-US" dirty="0" err="1" smtClean="0"/>
            <a:t>Fungsional</a:t>
          </a:r>
          <a:r>
            <a:rPr lang="en-US" dirty="0" smtClean="0"/>
            <a:t> </a:t>
          </a:r>
          <a:r>
            <a:rPr lang="en-US" dirty="0" err="1" smtClean="0"/>
            <a:t>dalam</a:t>
          </a:r>
          <a:r>
            <a:rPr lang="en-US" dirty="0" smtClean="0"/>
            <a:t> </a:t>
          </a:r>
          <a:r>
            <a:rPr lang="en-US" dirty="0" err="1" smtClean="0"/>
            <a:t>melaksanakan</a:t>
          </a:r>
          <a:r>
            <a:rPr lang="en-US" dirty="0" smtClean="0"/>
            <a:t> </a:t>
          </a:r>
          <a:r>
            <a:rPr lang="en-US" dirty="0" err="1" smtClean="0"/>
            <a:t>tugas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fungsi</a:t>
          </a:r>
          <a:r>
            <a:rPr lang="en-US" dirty="0" smtClean="0"/>
            <a:t> </a:t>
          </a:r>
          <a:r>
            <a:rPr lang="en-US" dirty="0" err="1" smtClean="0"/>
            <a:t>dalam</a:t>
          </a:r>
          <a:r>
            <a:rPr lang="en-US" dirty="0" smtClean="0"/>
            <a:t> </a:t>
          </a:r>
          <a:r>
            <a:rPr lang="en-US" dirty="0" err="1" smtClean="0"/>
            <a:t>jabatan</a:t>
          </a:r>
          <a:r>
            <a:rPr lang="en-US" dirty="0" smtClean="0"/>
            <a:t>.</a:t>
          </a:r>
          <a:endParaRPr lang="en-US" dirty="0"/>
        </a:p>
      </dgm:t>
    </dgm:pt>
    <dgm:pt modelId="{9C368141-CF27-4900-BE69-4C77813AE4CA}" type="parTrans" cxnId="{A9325F0C-1640-457F-BF8F-CB03012FAFDD}">
      <dgm:prSet/>
      <dgm:spPr/>
      <dgm:t>
        <a:bodyPr/>
        <a:lstStyle/>
        <a:p>
          <a:endParaRPr lang="en-US"/>
        </a:p>
      </dgm:t>
    </dgm:pt>
    <dgm:pt modelId="{5470F1E8-A915-49B9-BA83-E5E0AE64E33D}" type="sibTrans" cxnId="{A9325F0C-1640-457F-BF8F-CB03012FAFDD}">
      <dgm:prSet/>
      <dgm:spPr/>
      <dgm:t>
        <a:bodyPr/>
        <a:lstStyle/>
        <a:p>
          <a:endParaRPr lang="en-US"/>
        </a:p>
      </dgm:t>
    </dgm:pt>
    <dgm:pt modelId="{6454C107-96B8-4A9D-BA07-70445E2CE263}" type="pres">
      <dgm:prSet presAssocID="{2C5BAB5F-D484-4841-9618-4E521D876C0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5D5C028-C57D-4E15-9BC0-C9CFE3E1126F}" type="pres">
      <dgm:prSet presAssocID="{C00E35B3-BE31-4F3C-96C6-90B72FE9E6B9}" presName="parentLin" presStyleCnt="0"/>
      <dgm:spPr/>
    </dgm:pt>
    <dgm:pt modelId="{9C1837D5-287B-4B8E-8DF8-9D547D7E0D86}" type="pres">
      <dgm:prSet presAssocID="{C00E35B3-BE31-4F3C-96C6-90B72FE9E6B9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5401E8A6-0878-4831-9FE8-D3AB93337295}" type="pres">
      <dgm:prSet presAssocID="{C00E35B3-BE31-4F3C-96C6-90B72FE9E6B9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60C5AC-26B7-4289-9C12-7968644E5C29}" type="pres">
      <dgm:prSet presAssocID="{C00E35B3-BE31-4F3C-96C6-90B72FE9E6B9}" presName="negativeSpace" presStyleCnt="0"/>
      <dgm:spPr/>
    </dgm:pt>
    <dgm:pt modelId="{4178D2E2-704B-4AB3-838E-30DD065EC3E5}" type="pres">
      <dgm:prSet presAssocID="{C00E35B3-BE31-4F3C-96C6-90B72FE9E6B9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6D8927-35CE-4971-93C8-2670488C0422}" type="pres">
      <dgm:prSet presAssocID="{DBC5999D-2A7B-4749-B43B-E6C2FCEBDCB3}" presName="spaceBetweenRectangles" presStyleCnt="0"/>
      <dgm:spPr/>
    </dgm:pt>
    <dgm:pt modelId="{94FC13E7-645E-4B3D-892D-2F7771694E34}" type="pres">
      <dgm:prSet presAssocID="{47553611-A88D-4534-A6D2-65232F53DE51}" presName="parentLin" presStyleCnt="0"/>
      <dgm:spPr/>
    </dgm:pt>
    <dgm:pt modelId="{4C19BDF2-E645-483F-9B55-9F0CFD3208C7}" type="pres">
      <dgm:prSet presAssocID="{47553611-A88D-4534-A6D2-65232F53DE51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74AB9797-2A7E-4090-92E9-78822D07BD6B}" type="pres">
      <dgm:prSet presAssocID="{47553611-A88D-4534-A6D2-65232F53DE51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35FA1D-7296-4551-813B-16958CF7C29B}" type="pres">
      <dgm:prSet presAssocID="{47553611-A88D-4534-A6D2-65232F53DE51}" presName="negativeSpace" presStyleCnt="0"/>
      <dgm:spPr/>
    </dgm:pt>
    <dgm:pt modelId="{84D9C2E5-0C1C-497E-9538-78BF4614774E}" type="pres">
      <dgm:prSet presAssocID="{47553611-A88D-4534-A6D2-65232F53DE51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22B05A-6E97-4DA9-B947-C5F59D2A8DEE}" type="pres">
      <dgm:prSet presAssocID="{C80A4078-029B-4FCF-BC8C-30FE5F627819}" presName="spaceBetweenRectangles" presStyleCnt="0"/>
      <dgm:spPr/>
    </dgm:pt>
    <dgm:pt modelId="{02D3A6C5-9EBD-4EF7-AC3F-931A2FB5636D}" type="pres">
      <dgm:prSet presAssocID="{7C19B063-1C69-4798-A0D9-479DFE2439AF}" presName="parentLin" presStyleCnt="0"/>
      <dgm:spPr/>
    </dgm:pt>
    <dgm:pt modelId="{F80257AA-2B5A-49E2-BAA0-13153DD8C897}" type="pres">
      <dgm:prSet presAssocID="{7C19B063-1C69-4798-A0D9-479DFE2439AF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ED35BC12-6853-41A1-8E5F-E46386398EA1}" type="pres">
      <dgm:prSet presAssocID="{7C19B063-1C69-4798-A0D9-479DFE2439A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D2D8E6-057E-489B-8282-0D5B2C5E49F8}" type="pres">
      <dgm:prSet presAssocID="{7C19B063-1C69-4798-A0D9-479DFE2439AF}" presName="negativeSpace" presStyleCnt="0"/>
      <dgm:spPr/>
    </dgm:pt>
    <dgm:pt modelId="{63E3B620-A198-4944-B7CE-48E2B4086616}" type="pres">
      <dgm:prSet presAssocID="{7C19B063-1C69-4798-A0D9-479DFE2439AF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546863D-DD4D-481E-8155-481AC14F9518}" type="presOf" srcId="{47553611-A88D-4534-A6D2-65232F53DE51}" destId="{74AB9797-2A7E-4090-92E9-78822D07BD6B}" srcOrd="1" destOrd="0" presId="urn:microsoft.com/office/officeart/2005/8/layout/list1"/>
    <dgm:cxn modelId="{4E67F717-04A8-465A-9078-CBA36495D2CA}" type="presOf" srcId="{C00E35B3-BE31-4F3C-96C6-90B72FE9E6B9}" destId="{5401E8A6-0878-4831-9FE8-D3AB93337295}" srcOrd="1" destOrd="0" presId="urn:microsoft.com/office/officeart/2005/8/layout/list1"/>
    <dgm:cxn modelId="{273B6760-0B68-40F2-BF96-DCEF97BD94B7}" srcId="{2C5BAB5F-D484-4841-9618-4E521D876C01}" destId="{C00E35B3-BE31-4F3C-96C6-90B72FE9E6B9}" srcOrd="0" destOrd="0" parTransId="{2C4198BC-9052-42C4-AA0D-DD71D62C9EF0}" sibTransId="{DBC5999D-2A7B-4749-B43B-E6C2FCEBDCB3}"/>
    <dgm:cxn modelId="{1C25058C-AED3-48B8-860C-C1F04FB185C4}" type="presOf" srcId="{14AFEAFF-0281-4008-8D13-9AF2092D427A}" destId="{84D9C2E5-0C1C-497E-9538-78BF4614774E}" srcOrd="0" destOrd="0" presId="urn:microsoft.com/office/officeart/2005/8/layout/list1"/>
    <dgm:cxn modelId="{E26D3CB3-B4E1-4CBA-861F-A1EE84CE4CD8}" type="presOf" srcId="{47553611-A88D-4534-A6D2-65232F53DE51}" destId="{4C19BDF2-E645-483F-9B55-9F0CFD3208C7}" srcOrd="0" destOrd="0" presId="urn:microsoft.com/office/officeart/2005/8/layout/list1"/>
    <dgm:cxn modelId="{E6678675-6362-46A4-8E99-2F50091883CE}" type="presOf" srcId="{7AF72B46-FA69-4F63-ABE8-DEEDF47DB519}" destId="{4178D2E2-704B-4AB3-838E-30DD065EC3E5}" srcOrd="0" destOrd="0" presId="urn:microsoft.com/office/officeart/2005/8/layout/list1"/>
    <dgm:cxn modelId="{72F0EE6C-FE5A-4BE5-804D-AF755A390DBC}" srcId="{C00E35B3-BE31-4F3C-96C6-90B72FE9E6B9}" destId="{7AF72B46-FA69-4F63-ABE8-DEEDF47DB519}" srcOrd="0" destOrd="0" parTransId="{15EF24DC-BD9E-46A9-9455-07DF4A056CEA}" sibTransId="{BDAD9F28-949A-4F0D-9969-E6C036553915}"/>
    <dgm:cxn modelId="{F3649301-252E-4196-A66A-A8428F591854}" type="presOf" srcId="{C00E35B3-BE31-4F3C-96C6-90B72FE9E6B9}" destId="{9C1837D5-287B-4B8E-8DF8-9D547D7E0D86}" srcOrd="0" destOrd="0" presId="urn:microsoft.com/office/officeart/2005/8/layout/list1"/>
    <dgm:cxn modelId="{273238A3-6E3A-4A72-9E22-BA2D39996845}" type="presOf" srcId="{7C19B063-1C69-4798-A0D9-479DFE2439AF}" destId="{F80257AA-2B5A-49E2-BAA0-13153DD8C897}" srcOrd="0" destOrd="0" presId="urn:microsoft.com/office/officeart/2005/8/layout/list1"/>
    <dgm:cxn modelId="{39F0AE4B-AC59-4863-B0EB-A18C455E08F1}" srcId="{2C5BAB5F-D484-4841-9618-4E521D876C01}" destId="{47553611-A88D-4534-A6D2-65232F53DE51}" srcOrd="1" destOrd="0" parTransId="{676B2D19-AB0A-41F3-AA45-49D3EA8A1BA3}" sibTransId="{C80A4078-029B-4FCF-BC8C-30FE5F627819}"/>
    <dgm:cxn modelId="{369FA9A4-C5E9-45B8-A6B4-92A82B54075D}" type="presOf" srcId="{2C5BAB5F-D484-4841-9618-4E521D876C01}" destId="{6454C107-96B8-4A9D-BA07-70445E2CE263}" srcOrd="0" destOrd="0" presId="urn:microsoft.com/office/officeart/2005/8/layout/list1"/>
    <dgm:cxn modelId="{FE5C0526-7367-49C5-B0B6-8B19E57E6744}" srcId="{47553611-A88D-4534-A6D2-65232F53DE51}" destId="{14AFEAFF-0281-4008-8D13-9AF2092D427A}" srcOrd="0" destOrd="0" parTransId="{38D34182-02B7-4E7F-A3B0-D33E86253D23}" sibTransId="{4B53FB9A-7F95-4F14-BDA4-1609397B9C3A}"/>
    <dgm:cxn modelId="{C7A0838F-7539-41FC-A8EE-31B753B251F7}" type="presOf" srcId="{09A3769E-2463-4EBB-AC3A-FCED46B0C5A2}" destId="{63E3B620-A198-4944-B7CE-48E2B4086616}" srcOrd="0" destOrd="0" presId="urn:microsoft.com/office/officeart/2005/8/layout/list1"/>
    <dgm:cxn modelId="{1EA5E7BF-3B1C-4261-BA94-5D1D76F3288F}" srcId="{2C5BAB5F-D484-4841-9618-4E521D876C01}" destId="{7C19B063-1C69-4798-A0D9-479DFE2439AF}" srcOrd="2" destOrd="0" parTransId="{411AE342-14CE-4EC7-9384-8939562F15F2}" sibTransId="{9A455325-DA16-47F6-AD51-3DBE51F48E57}"/>
    <dgm:cxn modelId="{A9325F0C-1640-457F-BF8F-CB03012FAFDD}" srcId="{7C19B063-1C69-4798-A0D9-479DFE2439AF}" destId="{09A3769E-2463-4EBB-AC3A-FCED46B0C5A2}" srcOrd="0" destOrd="0" parTransId="{9C368141-CF27-4900-BE69-4C77813AE4CA}" sibTransId="{5470F1E8-A915-49B9-BA83-E5E0AE64E33D}"/>
    <dgm:cxn modelId="{8A202373-09E2-40C3-9B98-D7067E2D0593}" type="presOf" srcId="{7C19B063-1C69-4798-A0D9-479DFE2439AF}" destId="{ED35BC12-6853-41A1-8E5F-E46386398EA1}" srcOrd="1" destOrd="0" presId="urn:microsoft.com/office/officeart/2005/8/layout/list1"/>
    <dgm:cxn modelId="{A9CA3B52-AF29-4606-AFC4-82560C823444}" type="presParOf" srcId="{6454C107-96B8-4A9D-BA07-70445E2CE263}" destId="{A5D5C028-C57D-4E15-9BC0-C9CFE3E1126F}" srcOrd="0" destOrd="0" presId="urn:microsoft.com/office/officeart/2005/8/layout/list1"/>
    <dgm:cxn modelId="{D108E66E-55FB-42DC-B870-55AD0A9AA9E9}" type="presParOf" srcId="{A5D5C028-C57D-4E15-9BC0-C9CFE3E1126F}" destId="{9C1837D5-287B-4B8E-8DF8-9D547D7E0D86}" srcOrd="0" destOrd="0" presId="urn:microsoft.com/office/officeart/2005/8/layout/list1"/>
    <dgm:cxn modelId="{4B68128D-E0D5-4A92-A98C-9241D26C3DDC}" type="presParOf" srcId="{A5D5C028-C57D-4E15-9BC0-C9CFE3E1126F}" destId="{5401E8A6-0878-4831-9FE8-D3AB93337295}" srcOrd="1" destOrd="0" presId="urn:microsoft.com/office/officeart/2005/8/layout/list1"/>
    <dgm:cxn modelId="{562BE744-3D22-4C98-B062-A03BD1DAB853}" type="presParOf" srcId="{6454C107-96B8-4A9D-BA07-70445E2CE263}" destId="{1160C5AC-26B7-4289-9C12-7968644E5C29}" srcOrd="1" destOrd="0" presId="urn:microsoft.com/office/officeart/2005/8/layout/list1"/>
    <dgm:cxn modelId="{D9BFAA44-91B1-4A88-A720-B9B0AF19EEC8}" type="presParOf" srcId="{6454C107-96B8-4A9D-BA07-70445E2CE263}" destId="{4178D2E2-704B-4AB3-838E-30DD065EC3E5}" srcOrd="2" destOrd="0" presId="urn:microsoft.com/office/officeart/2005/8/layout/list1"/>
    <dgm:cxn modelId="{84D21F33-E926-4312-A26B-4639757A1C42}" type="presParOf" srcId="{6454C107-96B8-4A9D-BA07-70445E2CE263}" destId="{356D8927-35CE-4971-93C8-2670488C0422}" srcOrd="3" destOrd="0" presId="urn:microsoft.com/office/officeart/2005/8/layout/list1"/>
    <dgm:cxn modelId="{3FF383B4-BA34-4132-82F3-AC852EA4B892}" type="presParOf" srcId="{6454C107-96B8-4A9D-BA07-70445E2CE263}" destId="{94FC13E7-645E-4B3D-892D-2F7771694E34}" srcOrd="4" destOrd="0" presId="urn:microsoft.com/office/officeart/2005/8/layout/list1"/>
    <dgm:cxn modelId="{1D152E7C-7936-48C5-A351-DDD33CCED235}" type="presParOf" srcId="{94FC13E7-645E-4B3D-892D-2F7771694E34}" destId="{4C19BDF2-E645-483F-9B55-9F0CFD3208C7}" srcOrd="0" destOrd="0" presId="urn:microsoft.com/office/officeart/2005/8/layout/list1"/>
    <dgm:cxn modelId="{AB0124F6-E3D5-4AC6-B7CA-0E915FAC3025}" type="presParOf" srcId="{94FC13E7-645E-4B3D-892D-2F7771694E34}" destId="{74AB9797-2A7E-4090-92E9-78822D07BD6B}" srcOrd="1" destOrd="0" presId="urn:microsoft.com/office/officeart/2005/8/layout/list1"/>
    <dgm:cxn modelId="{BB9F7F45-A64B-4F64-8A46-81D01E643859}" type="presParOf" srcId="{6454C107-96B8-4A9D-BA07-70445E2CE263}" destId="{5A35FA1D-7296-4551-813B-16958CF7C29B}" srcOrd="5" destOrd="0" presId="urn:microsoft.com/office/officeart/2005/8/layout/list1"/>
    <dgm:cxn modelId="{6674A28D-4071-49BA-AF85-D851F2107758}" type="presParOf" srcId="{6454C107-96B8-4A9D-BA07-70445E2CE263}" destId="{84D9C2E5-0C1C-497E-9538-78BF4614774E}" srcOrd="6" destOrd="0" presId="urn:microsoft.com/office/officeart/2005/8/layout/list1"/>
    <dgm:cxn modelId="{225A1816-D887-4FE0-9B04-7E0BA95EC64D}" type="presParOf" srcId="{6454C107-96B8-4A9D-BA07-70445E2CE263}" destId="{F622B05A-6E97-4DA9-B947-C5F59D2A8DEE}" srcOrd="7" destOrd="0" presId="urn:microsoft.com/office/officeart/2005/8/layout/list1"/>
    <dgm:cxn modelId="{2A2E7744-16C4-42D5-9265-4B058B09AE4B}" type="presParOf" srcId="{6454C107-96B8-4A9D-BA07-70445E2CE263}" destId="{02D3A6C5-9EBD-4EF7-AC3F-931A2FB5636D}" srcOrd="8" destOrd="0" presId="urn:microsoft.com/office/officeart/2005/8/layout/list1"/>
    <dgm:cxn modelId="{2FC920A2-8989-47E4-A1CE-3A7F6981DE6E}" type="presParOf" srcId="{02D3A6C5-9EBD-4EF7-AC3F-931A2FB5636D}" destId="{F80257AA-2B5A-49E2-BAA0-13153DD8C897}" srcOrd="0" destOrd="0" presId="urn:microsoft.com/office/officeart/2005/8/layout/list1"/>
    <dgm:cxn modelId="{7B91BA00-4EF0-458E-BF5C-3FBADBEE2338}" type="presParOf" srcId="{02D3A6C5-9EBD-4EF7-AC3F-931A2FB5636D}" destId="{ED35BC12-6853-41A1-8E5F-E46386398EA1}" srcOrd="1" destOrd="0" presId="urn:microsoft.com/office/officeart/2005/8/layout/list1"/>
    <dgm:cxn modelId="{4C35B910-9379-4E48-94A5-25941C4B2615}" type="presParOf" srcId="{6454C107-96B8-4A9D-BA07-70445E2CE263}" destId="{9BD2D8E6-057E-489B-8282-0D5B2C5E49F8}" srcOrd="9" destOrd="0" presId="urn:microsoft.com/office/officeart/2005/8/layout/list1"/>
    <dgm:cxn modelId="{7C4F1CB6-9D5D-4471-A281-F302553145A0}" type="presParOf" srcId="{6454C107-96B8-4A9D-BA07-70445E2CE263}" destId="{63E3B620-A198-4944-B7CE-48E2B408661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C5BAB5F-D484-4841-9618-4E521D876C01}" type="doc">
      <dgm:prSet loTypeId="urn:microsoft.com/office/officeart/2005/8/layout/list1" loCatId="list" qsTypeId="urn:microsoft.com/office/officeart/2005/8/quickstyle/3d2" qsCatId="3D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C00E35B3-BE31-4F3C-96C6-90B72FE9E6B9}">
      <dgm:prSet phldrT="[Text]"/>
      <dgm:spPr/>
      <dgm:t>
        <a:bodyPr/>
        <a:lstStyle/>
        <a:p>
          <a:r>
            <a:rPr lang="en-US" b="1" i="0" dirty="0" err="1" smtClean="0"/>
            <a:t>Kep</a:t>
          </a:r>
          <a:r>
            <a:rPr lang="en-US" b="1" i="0" dirty="0" smtClean="0"/>
            <a:t> Men PANRB_1197_2021</a:t>
          </a:r>
          <a:r>
            <a:rPr lang="en-US" b="0" i="1" dirty="0" smtClean="0"/>
            <a:t>_JF yang </a:t>
          </a:r>
          <a:r>
            <a:rPr lang="en-US" b="0" i="1" dirty="0" err="1" smtClean="0"/>
            <a:t>Dapat</a:t>
          </a:r>
          <a:r>
            <a:rPr lang="en-US" b="0" i="1" dirty="0" smtClean="0"/>
            <a:t> </a:t>
          </a:r>
          <a:r>
            <a:rPr lang="en-US" b="0" i="1" dirty="0" err="1" smtClean="0"/>
            <a:t>Diisi</a:t>
          </a:r>
          <a:r>
            <a:rPr lang="en-US" b="0" i="1" dirty="0" smtClean="0"/>
            <a:t> </a:t>
          </a:r>
          <a:r>
            <a:rPr lang="en-US" b="0" i="1" dirty="0" err="1" smtClean="0"/>
            <a:t>oleh</a:t>
          </a:r>
          <a:r>
            <a:rPr lang="en-US" b="0" i="1" dirty="0" smtClean="0"/>
            <a:t> PPPK</a:t>
          </a:r>
        </a:p>
        <a:p>
          <a:r>
            <a:rPr lang="en-US" b="0" i="1" dirty="0" smtClean="0"/>
            <a:t>           </a:t>
          </a:r>
          <a:r>
            <a:rPr lang="en-US" b="0" i="0" dirty="0" err="1" smtClean="0"/>
            <a:t>Diubah</a:t>
          </a:r>
          <a:r>
            <a:rPr lang="en-US" b="0" i="0" dirty="0" smtClean="0"/>
            <a:t> </a:t>
          </a:r>
          <a:r>
            <a:rPr lang="en-US" b="0" i="0" dirty="0" err="1" smtClean="0"/>
            <a:t>dengan</a:t>
          </a:r>
          <a:r>
            <a:rPr lang="en-US" b="0" i="0" dirty="0" smtClean="0"/>
            <a:t> </a:t>
          </a:r>
          <a:r>
            <a:rPr lang="en-US" b="1" i="0" dirty="0" err="1" smtClean="0"/>
            <a:t>Kep</a:t>
          </a:r>
          <a:r>
            <a:rPr lang="en-US" b="1" i="0" dirty="0" smtClean="0"/>
            <a:t> Men PANRB_76_2022</a:t>
          </a:r>
        </a:p>
      </dgm:t>
    </dgm:pt>
    <dgm:pt modelId="{2C4198BC-9052-42C4-AA0D-DD71D62C9EF0}" type="parTrans" cxnId="{273B6760-0B68-40F2-BF96-DCEF97BD94B7}">
      <dgm:prSet/>
      <dgm:spPr/>
      <dgm:t>
        <a:bodyPr/>
        <a:lstStyle/>
        <a:p>
          <a:endParaRPr lang="en-US"/>
        </a:p>
      </dgm:t>
    </dgm:pt>
    <dgm:pt modelId="{DBC5999D-2A7B-4749-B43B-E6C2FCEBDCB3}" type="sibTrans" cxnId="{273B6760-0B68-40F2-BF96-DCEF97BD94B7}">
      <dgm:prSet/>
      <dgm:spPr/>
      <dgm:t>
        <a:bodyPr/>
        <a:lstStyle/>
        <a:p>
          <a:endParaRPr lang="en-US"/>
        </a:p>
      </dgm:t>
    </dgm:pt>
    <dgm:pt modelId="{47553611-A88D-4534-A6D2-65232F53DE51}">
      <dgm:prSet/>
      <dgm:spPr/>
      <dgm:t>
        <a:bodyPr/>
        <a:lstStyle/>
        <a:p>
          <a:r>
            <a:rPr lang="en-US" b="1" i="0" dirty="0" smtClean="0"/>
            <a:t>SB Men PANRB_B/22/M.SM.02.00/2024</a:t>
          </a:r>
          <a:r>
            <a:rPr lang="en-US" b="0" i="1" dirty="0" smtClean="0"/>
            <a:t>_Penetapan </a:t>
          </a:r>
          <a:r>
            <a:rPr lang="en-US" b="0" i="1" dirty="0" err="1" smtClean="0"/>
            <a:t>Hasil</a:t>
          </a:r>
          <a:r>
            <a:rPr lang="en-US" b="0" i="1" dirty="0" smtClean="0"/>
            <a:t> </a:t>
          </a:r>
          <a:r>
            <a:rPr lang="en-US" b="0" i="1" dirty="0" err="1" smtClean="0"/>
            <a:t>Evaluasi</a:t>
          </a:r>
          <a:r>
            <a:rPr lang="en-US" b="0" i="1" dirty="0" smtClean="0"/>
            <a:t> </a:t>
          </a:r>
          <a:r>
            <a:rPr lang="en-US" b="0" i="1" dirty="0" err="1" smtClean="0"/>
            <a:t>Jabatan</a:t>
          </a:r>
          <a:r>
            <a:rPr lang="en-US" b="0" i="1" dirty="0" smtClean="0"/>
            <a:t> di </a:t>
          </a:r>
          <a:r>
            <a:rPr lang="en-US" b="0" i="1" dirty="0" err="1" smtClean="0"/>
            <a:t>Lingkungan</a:t>
          </a:r>
          <a:r>
            <a:rPr lang="en-US" b="0" i="1" dirty="0" smtClean="0"/>
            <a:t> </a:t>
          </a:r>
          <a:r>
            <a:rPr lang="en-US" b="0" i="1" dirty="0" err="1" smtClean="0"/>
            <a:t>InsDa</a:t>
          </a:r>
          <a:endParaRPr lang="en-US" b="0" i="1" dirty="0"/>
        </a:p>
      </dgm:t>
    </dgm:pt>
    <dgm:pt modelId="{676B2D19-AB0A-41F3-AA45-49D3EA8A1BA3}" type="parTrans" cxnId="{39F0AE4B-AC59-4863-B0EB-A18C455E08F1}">
      <dgm:prSet/>
      <dgm:spPr/>
      <dgm:t>
        <a:bodyPr/>
        <a:lstStyle/>
        <a:p>
          <a:endParaRPr lang="en-US"/>
        </a:p>
      </dgm:t>
    </dgm:pt>
    <dgm:pt modelId="{C80A4078-029B-4FCF-BC8C-30FE5F627819}" type="sibTrans" cxnId="{39F0AE4B-AC59-4863-B0EB-A18C455E08F1}">
      <dgm:prSet/>
      <dgm:spPr/>
      <dgm:t>
        <a:bodyPr/>
        <a:lstStyle/>
        <a:p>
          <a:endParaRPr lang="en-US"/>
        </a:p>
      </dgm:t>
    </dgm:pt>
    <dgm:pt modelId="{7AF72B46-FA69-4F63-ABE8-DEEDF47DB519}">
      <dgm:prSet phldrT="[Text]"/>
      <dgm:spPr/>
      <dgm:t>
        <a:bodyPr/>
        <a:lstStyle/>
        <a:p>
          <a:r>
            <a:rPr lang="en-US" dirty="0" err="1" smtClean="0"/>
            <a:t>Jabatan</a:t>
          </a:r>
          <a:r>
            <a:rPr lang="en-US" dirty="0" smtClean="0"/>
            <a:t> </a:t>
          </a:r>
          <a:r>
            <a:rPr lang="en-US" dirty="0" err="1" smtClean="0"/>
            <a:t>fungsional</a:t>
          </a:r>
          <a:r>
            <a:rPr lang="en-US" dirty="0" smtClean="0"/>
            <a:t> </a:t>
          </a:r>
          <a:r>
            <a:rPr lang="en-US" dirty="0" err="1" smtClean="0"/>
            <a:t>dapat</a:t>
          </a:r>
          <a:r>
            <a:rPr lang="en-US" dirty="0" smtClean="0"/>
            <a:t> </a:t>
          </a:r>
          <a:r>
            <a:rPr lang="en-US" dirty="0" err="1" smtClean="0"/>
            <a:t>diisi</a:t>
          </a:r>
          <a:r>
            <a:rPr lang="en-US" dirty="0" smtClean="0"/>
            <a:t> </a:t>
          </a:r>
          <a:r>
            <a:rPr lang="en-US" dirty="0" err="1" smtClean="0"/>
            <a:t>oleh</a:t>
          </a:r>
          <a:r>
            <a:rPr lang="en-US" dirty="0" smtClean="0"/>
            <a:t> PPPK , </a:t>
          </a:r>
          <a:r>
            <a:rPr lang="en-US" dirty="0" err="1" smtClean="0"/>
            <a:t>digunakan</a:t>
          </a:r>
          <a:r>
            <a:rPr lang="en-US" dirty="0" smtClean="0"/>
            <a:t> s </a:t>
          </a:r>
          <a:r>
            <a:rPr lang="en-US" dirty="0" err="1" smtClean="0"/>
            <a:t>bagai</a:t>
          </a:r>
          <a:r>
            <a:rPr lang="en-US" dirty="0" smtClean="0"/>
            <a:t> </a:t>
          </a:r>
          <a:r>
            <a:rPr lang="en-US" dirty="0" err="1" smtClean="0"/>
            <a:t>pedoman</a:t>
          </a:r>
          <a:r>
            <a:rPr lang="en-US" dirty="0" smtClean="0"/>
            <a:t> </a:t>
          </a:r>
          <a:r>
            <a:rPr lang="en-US" dirty="0" err="1" smtClean="0"/>
            <a:t>pelaksanaan</a:t>
          </a:r>
          <a:r>
            <a:rPr lang="en-US" dirty="0" smtClean="0"/>
            <a:t> </a:t>
          </a:r>
          <a:r>
            <a:rPr lang="en-US" dirty="0" err="1" smtClean="0"/>
            <a:t>manajemen</a:t>
          </a:r>
          <a:r>
            <a:rPr lang="en-US" dirty="0" smtClean="0"/>
            <a:t> PPPK yang </a:t>
          </a:r>
          <a:r>
            <a:rPr lang="en-US" dirty="0" err="1" smtClean="0"/>
            <a:t>meliputi</a:t>
          </a:r>
          <a:r>
            <a:rPr lang="en-US" dirty="0" smtClean="0"/>
            <a:t> </a:t>
          </a:r>
          <a:r>
            <a:rPr lang="en-US" dirty="0" err="1" smtClean="0"/>
            <a:t>penetapan</a:t>
          </a:r>
          <a:r>
            <a:rPr lang="en-US" dirty="0" smtClean="0"/>
            <a:t> </a:t>
          </a:r>
          <a:r>
            <a:rPr lang="en-US" dirty="0" err="1" smtClean="0"/>
            <a:t>kebutuhan</a:t>
          </a:r>
          <a:r>
            <a:rPr lang="en-US" dirty="0" smtClean="0"/>
            <a:t>, </a:t>
          </a:r>
          <a:r>
            <a:rPr lang="en-US" dirty="0" err="1" smtClean="0"/>
            <a:t>pengadaan</a:t>
          </a:r>
          <a:r>
            <a:rPr lang="en-US" dirty="0" smtClean="0"/>
            <a:t>, </a:t>
          </a:r>
          <a:r>
            <a:rPr lang="en-US" dirty="0" err="1" smtClean="0"/>
            <a:t>penilaian</a:t>
          </a:r>
          <a:r>
            <a:rPr lang="en-US" dirty="0" smtClean="0"/>
            <a:t> </a:t>
          </a:r>
          <a:r>
            <a:rPr lang="en-US" dirty="0" err="1" smtClean="0"/>
            <a:t>kinerja</a:t>
          </a:r>
          <a:r>
            <a:rPr lang="en-US" dirty="0" smtClean="0"/>
            <a:t>, </a:t>
          </a:r>
          <a:r>
            <a:rPr lang="en-US" dirty="0" err="1" smtClean="0"/>
            <a:t>penggajian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tunjangan</a:t>
          </a:r>
          <a:r>
            <a:rPr lang="en-US" dirty="0" smtClean="0"/>
            <a:t>, </a:t>
          </a:r>
          <a:r>
            <a:rPr lang="en-US" dirty="0" err="1" smtClean="0"/>
            <a:t>pengembangan</a:t>
          </a:r>
          <a:r>
            <a:rPr lang="en-US" dirty="0" smtClean="0"/>
            <a:t> </a:t>
          </a:r>
          <a:r>
            <a:rPr lang="en-US" dirty="0" err="1" smtClean="0"/>
            <a:t>kompetensi</a:t>
          </a:r>
          <a:r>
            <a:rPr lang="en-US" dirty="0" smtClean="0"/>
            <a:t>, </a:t>
          </a:r>
          <a:r>
            <a:rPr lang="en-US" dirty="0" err="1" smtClean="0"/>
            <a:t>pemberian</a:t>
          </a:r>
          <a:r>
            <a:rPr lang="en-US" dirty="0" smtClean="0"/>
            <a:t> </a:t>
          </a:r>
          <a:r>
            <a:rPr lang="en-US" dirty="0" err="1" smtClean="0"/>
            <a:t>penghargaan</a:t>
          </a:r>
          <a:r>
            <a:rPr lang="en-US" dirty="0" smtClean="0"/>
            <a:t>, </a:t>
          </a:r>
          <a:r>
            <a:rPr lang="en-US" dirty="0" err="1" smtClean="0"/>
            <a:t>disiplin</a:t>
          </a:r>
          <a:r>
            <a:rPr lang="en-US" dirty="0" smtClean="0"/>
            <a:t>, </a:t>
          </a:r>
          <a:r>
            <a:rPr lang="en-US" dirty="0" err="1" smtClean="0"/>
            <a:t>pemutusan</a:t>
          </a:r>
          <a:r>
            <a:rPr lang="en-US" dirty="0" smtClean="0"/>
            <a:t> </a:t>
          </a:r>
          <a:r>
            <a:rPr lang="en-US" dirty="0" err="1" smtClean="0"/>
            <a:t>hubungan</a:t>
          </a:r>
          <a:r>
            <a:rPr lang="en-US" dirty="0" smtClean="0"/>
            <a:t> </a:t>
          </a:r>
          <a:r>
            <a:rPr lang="en-US" dirty="0" err="1" smtClean="0"/>
            <a:t>perjanjian</a:t>
          </a:r>
          <a:r>
            <a:rPr lang="en-US" dirty="0" smtClean="0"/>
            <a:t> </a:t>
          </a:r>
          <a:r>
            <a:rPr lang="en-US" dirty="0" err="1" smtClean="0"/>
            <a:t>kerja</a:t>
          </a:r>
          <a:r>
            <a:rPr lang="en-US" dirty="0" smtClean="0"/>
            <a:t>,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perlindungan</a:t>
          </a:r>
          <a:r>
            <a:rPr lang="en-US" dirty="0" smtClean="0"/>
            <a:t>.</a:t>
          </a:r>
          <a:endParaRPr lang="en-US" dirty="0"/>
        </a:p>
      </dgm:t>
    </dgm:pt>
    <dgm:pt modelId="{15EF24DC-BD9E-46A9-9455-07DF4A056CEA}" type="parTrans" cxnId="{72F0EE6C-FE5A-4BE5-804D-AF755A390DBC}">
      <dgm:prSet/>
      <dgm:spPr/>
      <dgm:t>
        <a:bodyPr/>
        <a:lstStyle/>
        <a:p>
          <a:endParaRPr lang="en-US"/>
        </a:p>
      </dgm:t>
    </dgm:pt>
    <dgm:pt modelId="{BDAD9F28-949A-4F0D-9969-E6C036553915}" type="sibTrans" cxnId="{72F0EE6C-FE5A-4BE5-804D-AF755A390DBC}">
      <dgm:prSet/>
      <dgm:spPr/>
      <dgm:t>
        <a:bodyPr/>
        <a:lstStyle/>
        <a:p>
          <a:endParaRPr lang="en-US"/>
        </a:p>
      </dgm:t>
    </dgm:pt>
    <dgm:pt modelId="{14AFEAFF-0281-4008-8D13-9AF2092D427A}">
      <dgm:prSet/>
      <dgm:spPr/>
      <dgm:t>
        <a:bodyPr/>
        <a:lstStyle/>
        <a:p>
          <a:r>
            <a:rPr lang="es-ES" dirty="0" err="1" smtClean="0"/>
            <a:t>Hasil</a:t>
          </a:r>
          <a:r>
            <a:rPr lang="es-ES" dirty="0" smtClean="0"/>
            <a:t> </a:t>
          </a:r>
          <a:r>
            <a:rPr lang="es-ES" dirty="0" err="1" smtClean="0"/>
            <a:t>evaluasi</a:t>
          </a:r>
          <a:r>
            <a:rPr lang="es-ES" dirty="0" smtClean="0"/>
            <a:t> </a:t>
          </a:r>
          <a:r>
            <a:rPr lang="es-ES" dirty="0" err="1" smtClean="0"/>
            <a:t>jabatan</a:t>
          </a:r>
          <a:r>
            <a:rPr lang="es-ES" dirty="0" smtClean="0"/>
            <a:t> </a:t>
          </a:r>
          <a:r>
            <a:rPr lang="es-ES" dirty="0" err="1" smtClean="0"/>
            <a:t>diberikan</a:t>
          </a:r>
          <a:r>
            <a:rPr lang="es-ES" dirty="0" smtClean="0"/>
            <a:t> </a:t>
          </a:r>
          <a:r>
            <a:rPr lang="es-ES" dirty="0" err="1" smtClean="0"/>
            <a:t>bagi</a:t>
          </a:r>
          <a:r>
            <a:rPr lang="es-ES" dirty="0" smtClean="0"/>
            <a:t> </a:t>
          </a:r>
          <a:r>
            <a:rPr lang="es-ES" dirty="0" err="1" smtClean="0"/>
            <a:t>Jabatan</a:t>
          </a:r>
          <a:r>
            <a:rPr lang="es-ES" dirty="0" smtClean="0"/>
            <a:t> </a:t>
          </a:r>
          <a:r>
            <a:rPr lang="es-ES" dirty="0" err="1" smtClean="0"/>
            <a:t>Fungsional</a:t>
          </a:r>
          <a:r>
            <a:rPr lang="es-ES" dirty="0" smtClean="0"/>
            <a:t> yang </a:t>
          </a:r>
          <a:r>
            <a:rPr lang="es-ES" dirty="0" err="1" smtClean="0"/>
            <a:t>telah</a:t>
          </a:r>
          <a:r>
            <a:rPr lang="es-ES" dirty="0" smtClean="0"/>
            <a:t> </a:t>
          </a:r>
          <a:r>
            <a:rPr lang="es-ES" dirty="0" err="1" smtClean="0"/>
            <a:t>tercantum</a:t>
          </a:r>
          <a:r>
            <a:rPr lang="es-ES" dirty="0" smtClean="0"/>
            <a:t> di </a:t>
          </a:r>
          <a:r>
            <a:rPr lang="es-ES" dirty="0" err="1" smtClean="0"/>
            <a:t>dalam</a:t>
          </a:r>
          <a:r>
            <a:rPr lang="es-ES" dirty="0" smtClean="0"/>
            <a:t> peta </a:t>
          </a:r>
          <a:r>
            <a:rPr lang="es-ES" dirty="0" err="1" smtClean="0"/>
            <a:t>jabatan</a:t>
          </a:r>
          <a:r>
            <a:rPr lang="es-ES" dirty="0" smtClean="0"/>
            <a:t> dan </a:t>
          </a:r>
          <a:r>
            <a:rPr lang="sv-SE" dirty="0" smtClean="0"/>
            <a:t>mendapatkan rekomendasi kebutuhan dari Instansi Pembina</a:t>
          </a:r>
          <a:endParaRPr lang="en-US" dirty="0"/>
        </a:p>
      </dgm:t>
    </dgm:pt>
    <dgm:pt modelId="{38D34182-02B7-4E7F-A3B0-D33E86253D23}" type="parTrans" cxnId="{FE5C0526-7367-49C5-B0B6-8B19E57E6744}">
      <dgm:prSet/>
      <dgm:spPr/>
      <dgm:t>
        <a:bodyPr/>
        <a:lstStyle/>
        <a:p>
          <a:endParaRPr lang="en-US"/>
        </a:p>
      </dgm:t>
    </dgm:pt>
    <dgm:pt modelId="{4B53FB9A-7F95-4F14-BDA4-1609397B9C3A}" type="sibTrans" cxnId="{FE5C0526-7367-49C5-B0B6-8B19E57E6744}">
      <dgm:prSet/>
      <dgm:spPr/>
      <dgm:t>
        <a:bodyPr/>
        <a:lstStyle/>
        <a:p>
          <a:endParaRPr lang="en-US"/>
        </a:p>
      </dgm:t>
    </dgm:pt>
    <dgm:pt modelId="{24E69A94-3A34-4CE5-89C2-2C6633EC8B91}">
      <dgm:prSet/>
      <dgm:spPr/>
      <dgm:t>
        <a:bodyPr/>
        <a:lstStyle/>
        <a:p>
          <a:r>
            <a:rPr lang="en-US" b="1" i="0" dirty="0" smtClean="0"/>
            <a:t>SB Men PANRB_B/3/M.SM.02.01/2024</a:t>
          </a:r>
          <a:r>
            <a:rPr lang="en-US" i="1" dirty="0" smtClean="0"/>
            <a:t>_Perpindahan JF </a:t>
          </a:r>
          <a:r>
            <a:rPr lang="en-US" i="1" dirty="0" err="1" smtClean="0"/>
            <a:t>dan</a:t>
          </a:r>
          <a:r>
            <a:rPr lang="en-US" i="1" dirty="0" smtClean="0"/>
            <a:t> </a:t>
          </a:r>
          <a:r>
            <a:rPr lang="en-US" i="1" dirty="0" err="1" smtClean="0"/>
            <a:t>Uji</a:t>
          </a:r>
          <a:r>
            <a:rPr lang="en-US" i="1" dirty="0" smtClean="0"/>
            <a:t> </a:t>
          </a:r>
          <a:r>
            <a:rPr lang="en-US" i="1" dirty="0" err="1" smtClean="0"/>
            <a:t>Kom</a:t>
          </a:r>
          <a:endParaRPr lang="en-US" i="1" dirty="0" smtClean="0"/>
        </a:p>
      </dgm:t>
    </dgm:pt>
    <dgm:pt modelId="{88D36B90-C3EB-4F54-A5D8-31AE75F53BE9}" type="parTrans" cxnId="{E42C354A-ACD7-42CF-B520-964E08EC9A1A}">
      <dgm:prSet/>
      <dgm:spPr/>
      <dgm:t>
        <a:bodyPr/>
        <a:lstStyle/>
        <a:p>
          <a:endParaRPr lang="en-US"/>
        </a:p>
      </dgm:t>
    </dgm:pt>
    <dgm:pt modelId="{A8A9D221-860B-4285-B2D3-DD57DACDA045}" type="sibTrans" cxnId="{E42C354A-ACD7-42CF-B520-964E08EC9A1A}">
      <dgm:prSet/>
      <dgm:spPr/>
      <dgm:t>
        <a:bodyPr/>
        <a:lstStyle/>
        <a:p>
          <a:endParaRPr lang="en-US"/>
        </a:p>
      </dgm:t>
    </dgm:pt>
    <dgm:pt modelId="{5E0A9214-5317-4342-AB18-B454E129D5EF}">
      <dgm:prSet/>
      <dgm:spPr/>
      <dgm:t>
        <a:bodyPr/>
        <a:lstStyle/>
        <a:p>
          <a:r>
            <a:rPr lang="en-US" dirty="0" err="1" smtClean="0"/>
            <a:t>Dalam</a:t>
          </a:r>
          <a:r>
            <a:rPr lang="en-US" dirty="0" smtClean="0"/>
            <a:t> </a:t>
          </a:r>
          <a:r>
            <a:rPr lang="en-US" dirty="0" err="1" smtClean="0"/>
            <a:t>hal</a:t>
          </a:r>
          <a:r>
            <a:rPr lang="en-US" dirty="0" smtClean="0"/>
            <a:t> </a:t>
          </a:r>
          <a:r>
            <a:rPr lang="en-US" dirty="0" err="1" smtClean="0"/>
            <a:t>terdapat</a:t>
          </a:r>
          <a:r>
            <a:rPr lang="en-US" dirty="0" smtClean="0"/>
            <a:t> </a:t>
          </a:r>
          <a:r>
            <a:rPr lang="en-US" dirty="0" err="1" smtClean="0"/>
            <a:t>lowongan</a:t>
          </a:r>
          <a:r>
            <a:rPr lang="en-US" dirty="0" smtClean="0"/>
            <a:t> </a:t>
          </a:r>
          <a:r>
            <a:rPr lang="en-US" dirty="0" err="1" smtClean="0"/>
            <a:t>kebutuhan</a:t>
          </a:r>
          <a:r>
            <a:rPr lang="en-US" dirty="0" smtClean="0"/>
            <a:t> </a:t>
          </a:r>
          <a:r>
            <a:rPr lang="en-US" dirty="0" err="1" smtClean="0"/>
            <a:t>pada</a:t>
          </a:r>
          <a:r>
            <a:rPr lang="en-US" dirty="0" smtClean="0"/>
            <a:t> unit </a:t>
          </a:r>
          <a:r>
            <a:rPr lang="en-US" dirty="0" err="1" smtClean="0"/>
            <a:t>organisasi</a:t>
          </a:r>
          <a:r>
            <a:rPr lang="en-US" dirty="0" smtClean="0"/>
            <a:t>, </a:t>
          </a:r>
          <a:r>
            <a:rPr lang="en-US" dirty="0" err="1" smtClean="0"/>
            <a:t>perpindahan</a:t>
          </a:r>
          <a:r>
            <a:rPr lang="en-US" dirty="0" smtClean="0"/>
            <a:t> horizontal </a:t>
          </a:r>
          <a:r>
            <a:rPr lang="en-US" dirty="0" err="1" smtClean="0"/>
            <a:t>dari</a:t>
          </a:r>
          <a:r>
            <a:rPr lang="en-US" dirty="0" smtClean="0"/>
            <a:t> </a:t>
          </a:r>
          <a:r>
            <a:rPr lang="en-US" dirty="0" err="1" smtClean="0"/>
            <a:t>jabatan</a:t>
          </a:r>
          <a:r>
            <a:rPr lang="en-US" dirty="0" smtClean="0"/>
            <a:t> </a:t>
          </a:r>
          <a:r>
            <a:rPr lang="en-US" dirty="0" err="1" smtClean="0"/>
            <a:t>pelaksana</a:t>
          </a:r>
          <a:r>
            <a:rPr lang="en-US" dirty="0" smtClean="0"/>
            <a:t> </a:t>
          </a:r>
          <a:r>
            <a:rPr lang="en-US" dirty="0" err="1" smtClean="0"/>
            <a:t>ke</a:t>
          </a:r>
          <a:r>
            <a:rPr lang="en-US" dirty="0" smtClean="0"/>
            <a:t> </a:t>
          </a:r>
          <a:r>
            <a:rPr lang="en-US" dirty="0" err="1" smtClean="0"/>
            <a:t>dalam</a:t>
          </a:r>
          <a:r>
            <a:rPr lang="en-US" dirty="0" smtClean="0"/>
            <a:t> </a:t>
          </a:r>
          <a:r>
            <a:rPr lang="en-US" dirty="0" err="1" smtClean="0"/>
            <a:t>jabatan</a:t>
          </a:r>
          <a:r>
            <a:rPr lang="en-US" dirty="0" smtClean="0"/>
            <a:t> </a:t>
          </a:r>
          <a:r>
            <a:rPr lang="en-US" dirty="0" err="1" smtClean="0"/>
            <a:t>fungsional</a:t>
          </a:r>
          <a:r>
            <a:rPr lang="en-US" dirty="0" smtClean="0"/>
            <a:t> </a:t>
          </a:r>
          <a:r>
            <a:rPr lang="en-US" dirty="0" err="1" smtClean="0"/>
            <a:t>kategori</a:t>
          </a:r>
          <a:r>
            <a:rPr lang="en-US" dirty="0" smtClean="0"/>
            <a:t> </a:t>
          </a:r>
          <a:r>
            <a:rPr lang="en-US" dirty="0" err="1" smtClean="0"/>
            <a:t>keahlian</a:t>
          </a:r>
          <a:r>
            <a:rPr lang="en-US" dirty="0" smtClean="0"/>
            <a:t> </a:t>
          </a:r>
          <a:r>
            <a:rPr lang="en-US" dirty="0" err="1" smtClean="0"/>
            <a:t>selain</a:t>
          </a:r>
          <a:r>
            <a:rPr lang="en-US" dirty="0" smtClean="0"/>
            <a:t> </a:t>
          </a:r>
          <a:r>
            <a:rPr lang="en-US" dirty="0" err="1" smtClean="0"/>
            <a:t>jenjang</a:t>
          </a:r>
          <a:r>
            <a:rPr lang="en-US" dirty="0" smtClean="0"/>
            <a:t> </a:t>
          </a:r>
          <a:r>
            <a:rPr lang="en-US" dirty="0" err="1" smtClean="0"/>
            <a:t>ahli</a:t>
          </a:r>
          <a:r>
            <a:rPr lang="en-US" dirty="0" smtClean="0"/>
            <a:t> </a:t>
          </a:r>
          <a:r>
            <a:rPr lang="en-US" dirty="0" err="1" smtClean="0"/>
            <a:t>pertama</a:t>
          </a:r>
          <a:r>
            <a:rPr lang="en-US" dirty="0" smtClean="0"/>
            <a:t> </a:t>
          </a:r>
          <a:r>
            <a:rPr lang="en-US" dirty="0" err="1" smtClean="0"/>
            <a:t>dapat</a:t>
          </a:r>
          <a:r>
            <a:rPr lang="en-US" dirty="0" smtClean="0"/>
            <a:t> </a:t>
          </a:r>
          <a:r>
            <a:rPr lang="en-US" dirty="0" err="1" smtClean="0"/>
            <a:t>dipertimbangkan</a:t>
          </a:r>
          <a:r>
            <a:rPr lang="en-US" dirty="0" smtClean="0"/>
            <a:t> </a:t>
          </a:r>
          <a:r>
            <a:rPr lang="en-US" dirty="0" err="1" smtClean="0"/>
            <a:t>bagi</a:t>
          </a:r>
          <a:r>
            <a:rPr lang="en-US" dirty="0" smtClean="0"/>
            <a:t> PNS yang </a:t>
          </a:r>
          <a:r>
            <a:rPr lang="en-US" dirty="0" err="1" smtClean="0"/>
            <a:t>memiliki</a:t>
          </a:r>
          <a:r>
            <a:rPr lang="en-US" dirty="0" smtClean="0"/>
            <a:t> </a:t>
          </a:r>
          <a:r>
            <a:rPr lang="en-US" dirty="0" err="1" smtClean="0"/>
            <a:t>memiliki</a:t>
          </a:r>
          <a:r>
            <a:rPr lang="en-US" dirty="0" smtClean="0"/>
            <a:t> </a:t>
          </a:r>
          <a:r>
            <a:rPr lang="en-US" dirty="0" err="1" smtClean="0"/>
            <a:t>pangkat</a:t>
          </a:r>
          <a:r>
            <a:rPr lang="en-US" dirty="0" smtClean="0"/>
            <a:t>/</a:t>
          </a:r>
          <a:r>
            <a:rPr lang="en-US" dirty="0" err="1" smtClean="0"/>
            <a:t>golongan</a:t>
          </a:r>
          <a:r>
            <a:rPr lang="en-US" dirty="0" smtClean="0"/>
            <a:t> </a:t>
          </a:r>
          <a:r>
            <a:rPr lang="en-US" dirty="0" err="1" smtClean="0"/>
            <a:t>ruang</a:t>
          </a:r>
          <a:r>
            <a:rPr lang="en-US" dirty="0" smtClean="0"/>
            <a:t> </a:t>
          </a:r>
          <a:r>
            <a:rPr lang="en-US" dirty="0" err="1" smtClean="0"/>
            <a:t>lebih</a:t>
          </a:r>
          <a:r>
            <a:rPr lang="en-US" dirty="0" smtClean="0"/>
            <a:t> </a:t>
          </a:r>
          <a:r>
            <a:rPr lang="en-US" dirty="0" err="1" smtClean="0"/>
            <a:t>tinggi</a:t>
          </a:r>
          <a:r>
            <a:rPr lang="en-US" dirty="0" smtClean="0"/>
            <a:t> </a:t>
          </a:r>
        </a:p>
      </dgm:t>
    </dgm:pt>
    <dgm:pt modelId="{BE3AEE1C-0A25-4549-A9B6-3AA6322EBD37}" type="parTrans" cxnId="{89EACF48-78BA-4CAD-87CF-7ED4C9BDACD4}">
      <dgm:prSet/>
      <dgm:spPr/>
      <dgm:t>
        <a:bodyPr/>
        <a:lstStyle/>
        <a:p>
          <a:endParaRPr lang="en-US"/>
        </a:p>
      </dgm:t>
    </dgm:pt>
    <dgm:pt modelId="{1618E1AB-7B7C-45FE-B180-B12A4F6D32C0}" type="sibTrans" cxnId="{89EACF48-78BA-4CAD-87CF-7ED4C9BDACD4}">
      <dgm:prSet/>
      <dgm:spPr/>
      <dgm:t>
        <a:bodyPr/>
        <a:lstStyle/>
        <a:p>
          <a:endParaRPr lang="en-US"/>
        </a:p>
      </dgm:t>
    </dgm:pt>
    <dgm:pt modelId="{6454C107-96B8-4A9D-BA07-70445E2CE263}" type="pres">
      <dgm:prSet presAssocID="{2C5BAB5F-D484-4841-9618-4E521D876C0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5D5C028-C57D-4E15-9BC0-C9CFE3E1126F}" type="pres">
      <dgm:prSet presAssocID="{C00E35B3-BE31-4F3C-96C6-90B72FE9E6B9}" presName="parentLin" presStyleCnt="0"/>
      <dgm:spPr/>
      <dgm:t>
        <a:bodyPr/>
        <a:lstStyle/>
        <a:p>
          <a:endParaRPr lang="en-US"/>
        </a:p>
      </dgm:t>
    </dgm:pt>
    <dgm:pt modelId="{9C1837D5-287B-4B8E-8DF8-9D547D7E0D86}" type="pres">
      <dgm:prSet presAssocID="{C00E35B3-BE31-4F3C-96C6-90B72FE9E6B9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5401E8A6-0878-4831-9FE8-D3AB93337295}" type="pres">
      <dgm:prSet presAssocID="{C00E35B3-BE31-4F3C-96C6-90B72FE9E6B9}" presName="parentText" presStyleLbl="node1" presStyleIdx="0" presStyleCnt="3" custScaleY="11496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60C5AC-26B7-4289-9C12-7968644E5C29}" type="pres">
      <dgm:prSet presAssocID="{C00E35B3-BE31-4F3C-96C6-90B72FE9E6B9}" presName="negativeSpace" presStyleCnt="0"/>
      <dgm:spPr/>
      <dgm:t>
        <a:bodyPr/>
        <a:lstStyle/>
        <a:p>
          <a:endParaRPr lang="en-US"/>
        </a:p>
      </dgm:t>
    </dgm:pt>
    <dgm:pt modelId="{4178D2E2-704B-4AB3-838E-30DD065EC3E5}" type="pres">
      <dgm:prSet presAssocID="{C00E35B3-BE31-4F3C-96C6-90B72FE9E6B9}" presName="childText" presStyleLbl="conFgAcc1" presStyleIdx="0" presStyleCnt="3" custScaleX="799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6D8927-35CE-4971-93C8-2670488C0422}" type="pres">
      <dgm:prSet presAssocID="{DBC5999D-2A7B-4749-B43B-E6C2FCEBDCB3}" presName="spaceBetweenRectangles" presStyleCnt="0"/>
      <dgm:spPr/>
      <dgm:t>
        <a:bodyPr/>
        <a:lstStyle/>
        <a:p>
          <a:endParaRPr lang="en-US"/>
        </a:p>
      </dgm:t>
    </dgm:pt>
    <dgm:pt modelId="{94FC13E7-645E-4B3D-892D-2F7771694E34}" type="pres">
      <dgm:prSet presAssocID="{47553611-A88D-4534-A6D2-65232F53DE51}" presName="parentLin" presStyleCnt="0"/>
      <dgm:spPr/>
      <dgm:t>
        <a:bodyPr/>
        <a:lstStyle/>
        <a:p>
          <a:endParaRPr lang="en-US"/>
        </a:p>
      </dgm:t>
    </dgm:pt>
    <dgm:pt modelId="{4C19BDF2-E645-483F-9B55-9F0CFD3208C7}" type="pres">
      <dgm:prSet presAssocID="{47553611-A88D-4534-A6D2-65232F53DE51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74AB9797-2A7E-4090-92E9-78822D07BD6B}" type="pres">
      <dgm:prSet presAssocID="{47553611-A88D-4534-A6D2-65232F53DE51}" presName="parentText" presStyleLbl="node1" presStyleIdx="1" presStyleCnt="3" custScaleY="12347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35FA1D-7296-4551-813B-16958CF7C29B}" type="pres">
      <dgm:prSet presAssocID="{47553611-A88D-4534-A6D2-65232F53DE51}" presName="negativeSpace" presStyleCnt="0"/>
      <dgm:spPr/>
      <dgm:t>
        <a:bodyPr/>
        <a:lstStyle/>
        <a:p>
          <a:endParaRPr lang="en-US"/>
        </a:p>
      </dgm:t>
    </dgm:pt>
    <dgm:pt modelId="{84D9C2E5-0C1C-497E-9538-78BF4614774E}" type="pres">
      <dgm:prSet presAssocID="{47553611-A88D-4534-A6D2-65232F53DE51}" presName="childText" presStyleLbl="conFgAcc1" presStyleIdx="1" presStyleCnt="3" custScaleX="799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22B05A-6E97-4DA9-B947-C5F59D2A8DEE}" type="pres">
      <dgm:prSet presAssocID="{C80A4078-029B-4FCF-BC8C-30FE5F627819}" presName="spaceBetweenRectangles" presStyleCnt="0"/>
      <dgm:spPr/>
      <dgm:t>
        <a:bodyPr/>
        <a:lstStyle/>
        <a:p>
          <a:endParaRPr lang="en-US"/>
        </a:p>
      </dgm:t>
    </dgm:pt>
    <dgm:pt modelId="{012BCC89-29A3-44EB-B477-A156C67CAE63}" type="pres">
      <dgm:prSet presAssocID="{24E69A94-3A34-4CE5-89C2-2C6633EC8B91}" presName="parentLin" presStyleCnt="0"/>
      <dgm:spPr/>
      <dgm:t>
        <a:bodyPr/>
        <a:lstStyle/>
        <a:p>
          <a:endParaRPr lang="en-US"/>
        </a:p>
      </dgm:t>
    </dgm:pt>
    <dgm:pt modelId="{D8F90FEE-1B0D-4CDE-B4B3-72ED466718ED}" type="pres">
      <dgm:prSet presAssocID="{24E69A94-3A34-4CE5-89C2-2C6633EC8B91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69B55845-3241-43DB-AEB8-385EB44E4D19}" type="pres">
      <dgm:prSet presAssocID="{24E69A94-3A34-4CE5-89C2-2C6633EC8B9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0A2D8F-5740-4AA5-AD49-8D436260EFFE}" type="pres">
      <dgm:prSet presAssocID="{24E69A94-3A34-4CE5-89C2-2C6633EC8B91}" presName="negativeSpace" presStyleCnt="0"/>
      <dgm:spPr/>
      <dgm:t>
        <a:bodyPr/>
        <a:lstStyle/>
        <a:p>
          <a:endParaRPr lang="en-US"/>
        </a:p>
      </dgm:t>
    </dgm:pt>
    <dgm:pt modelId="{615E0951-25AC-4F8F-912B-DFA94A741F25}" type="pres">
      <dgm:prSet presAssocID="{24E69A94-3A34-4CE5-89C2-2C6633EC8B91}" presName="childText" presStyleLbl="conFgAcc1" presStyleIdx="2" presStyleCnt="3" custScaleX="799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E67F717-04A8-465A-9078-CBA36495D2CA}" type="presOf" srcId="{C00E35B3-BE31-4F3C-96C6-90B72FE9E6B9}" destId="{5401E8A6-0878-4831-9FE8-D3AB93337295}" srcOrd="1" destOrd="0" presId="urn:microsoft.com/office/officeart/2005/8/layout/list1"/>
    <dgm:cxn modelId="{19A6A603-9951-4FF0-B5AB-613B1AA8EC10}" type="presOf" srcId="{24E69A94-3A34-4CE5-89C2-2C6633EC8B91}" destId="{69B55845-3241-43DB-AEB8-385EB44E4D19}" srcOrd="1" destOrd="0" presId="urn:microsoft.com/office/officeart/2005/8/layout/list1"/>
    <dgm:cxn modelId="{E6678675-6362-46A4-8E99-2F50091883CE}" type="presOf" srcId="{7AF72B46-FA69-4F63-ABE8-DEEDF47DB519}" destId="{4178D2E2-704B-4AB3-838E-30DD065EC3E5}" srcOrd="0" destOrd="0" presId="urn:microsoft.com/office/officeart/2005/8/layout/list1"/>
    <dgm:cxn modelId="{F3649301-252E-4196-A66A-A8428F591854}" type="presOf" srcId="{C00E35B3-BE31-4F3C-96C6-90B72FE9E6B9}" destId="{9C1837D5-287B-4B8E-8DF8-9D547D7E0D86}" srcOrd="0" destOrd="0" presId="urn:microsoft.com/office/officeart/2005/8/layout/list1"/>
    <dgm:cxn modelId="{89EACF48-78BA-4CAD-87CF-7ED4C9BDACD4}" srcId="{24E69A94-3A34-4CE5-89C2-2C6633EC8B91}" destId="{5E0A9214-5317-4342-AB18-B454E129D5EF}" srcOrd="0" destOrd="0" parTransId="{BE3AEE1C-0A25-4549-A9B6-3AA6322EBD37}" sibTransId="{1618E1AB-7B7C-45FE-B180-B12A4F6D32C0}"/>
    <dgm:cxn modelId="{64CB0813-6603-4DDF-9C34-87229282362C}" type="presOf" srcId="{5E0A9214-5317-4342-AB18-B454E129D5EF}" destId="{615E0951-25AC-4F8F-912B-DFA94A741F25}" srcOrd="0" destOrd="0" presId="urn:microsoft.com/office/officeart/2005/8/layout/list1"/>
    <dgm:cxn modelId="{68DE450C-FAAC-4871-BBE1-8B64F8000AE7}" type="presOf" srcId="{24E69A94-3A34-4CE5-89C2-2C6633EC8B91}" destId="{D8F90FEE-1B0D-4CDE-B4B3-72ED466718ED}" srcOrd="0" destOrd="0" presId="urn:microsoft.com/office/officeart/2005/8/layout/list1"/>
    <dgm:cxn modelId="{39F0AE4B-AC59-4863-B0EB-A18C455E08F1}" srcId="{2C5BAB5F-D484-4841-9618-4E521D876C01}" destId="{47553611-A88D-4534-A6D2-65232F53DE51}" srcOrd="1" destOrd="0" parTransId="{676B2D19-AB0A-41F3-AA45-49D3EA8A1BA3}" sibTransId="{C80A4078-029B-4FCF-BC8C-30FE5F627819}"/>
    <dgm:cxn modelId="{E26D3CB3-B4E1-4CBA-861F-A1EE84CE4CD8}" type="presOf" srcId="{47553611-A88D-4534-A6D2-65232F53DE51}" destId="{4C19BDF2-E645-483F-9B55-9F0CFD3208C7}" srcOrd="0" destOrd="0" presId="urn:microsoft.com/office/officeart/2005/8/layout/list1"/>
    <dgm:cxn modelId="{72F0EE6C-FE5A-4BE5-804D-AF755A390DBC}" srcId="{C00E35B3-BE31-4F3C-96C6-90B72FE9E6B9}" destId="{7AF72B46-FA69-4F63-ABE8-DEEDF47DB519}" srcOrd="0" destOrd="0" parTransId="{15EF24DC-BD9E-46A9-9455-07DF4A056CEA}" sibTransId="{BDAD9F28-949A-4F0D-9969-E6C036553915}"/>
    <dgm:cxn modelId="{273B6760-0B68-40F2-BF96-DCEF97BD94B7}" srcId="{2C5BAB5F-D484-4841-9618-4E521D876C01}" destId="{C00E35B3-BE31-4F3C-96C6-90B72FE9E6B9}" srcOrd="0" destOrd="0" parTransId="{2C4198BC-9052-42C4-AA0D-DD71D62C9EF0}" sibTransId="{DBC5999D-2A7B-4749-B43B-E6C2FCEBDCB3}"/>
    <dgm:cxn modelId="{369FA9A4-C5E9-45B8-A6B4-92A82B54075D}" type="presOf" srcId="{2C5BAB5F-D484-4841-9618-4E521D876C01}" destId="{6454C107-96B8-4A9D-BA07-70445E2CE263}" srcOrd="0" destOrd="0" presId="urn:microsoft.com/office/officeart/2005/8/layout/list1"/>
    <dgm:cxn modelId="{1DE942CA-124D-4F1C-8835-C773D1FF2D9F}" type="presOf" srcId="{14AFEAFF-0281-4008-8D13-9AF2092D427A}" destId="{84D9C2E5-0C1C-497E-9538-78BF4614774E}" srcOrd="0" destOrd="0" presId="urn:microsoft.com/office/officeart/2005/8/layout/list1"/>
    <dgm:cxn modelId="{E42C354A-ACD7-42CF-B520-964E08EC9A1A}" srcId="{2C5BAB5F-D484-4841-9618-4E521D876C01}" destId="{24E69A94-3A34-4CE5-89C2-2C6633EC8B91}" srcOrd="2" destOrd="0" parTransId="{88D36B90-C3EB-4F54-A5D8-31AE75F53BE9}" sibTransId="{A8A9D221-860B-4285-B2D3-DD57DACDA045}"/>
    <dgm:cxn modelId="{8546863D-DD4D-481E-8155-481AC14F9518}" type="presOf" srcId="{47553611-A88D-4534-A6D2-65232F53DE51}" destId="{74AB9797-2A7E-4090-92E9-78822D07BD6B}" srcOrd="1" destOrd="0" presId="urn:microsoft.com/office/officeart/2005/8/layout/list1"/>
    <dgm:cxn modelId="{FE5C0526-7367-49C5-B0B6-8B19E57E6744}" srcId="{47553611-A88D-4534-A6D2-65232F53DE51}" destId="{14AFEAFF-0281-4008-8D13-9AF2092D427A}" srcOrd="0" destOrd="0" parTransId="{38D34182-02B7-4E7F-A3B0-D33E86253D23}" sibTransId="{4B53FB9A-7F95-4F14-BDA4-1609397B9C3A}"/>
    <dgm:cxn modelId="{A9CA3B52-AF29-4606-AFC4-82560C823444}" type="presParOf" srcId="{6454C107-96B8-4A9D-BA07-70445E2CE263}" destId="{A5D5C028-C57D-4E15-9BC0-C9CFE3E1126F}" srcOrd="0" destOrd="0" presId="urn:microsoft.com/office/officeart/2005/8/layout/list1"/>
    <dgm:cxn modelId="{D108E66E-55FB-42DC-B870-55AD0A9AA9E9}" type="presParOf" srcId="{A5D5C028-C57D-4E15-9BC0-C9CFE3E1126F}" destId="{9C1837D5-287B-4B8E-8DF8-9D547D7E0D86}" srcOrd="0" destOrd="0" presId="urn:microsoft.com/office/officeart/2005/8/layout/list1"/>
    <dgm:cxn modelId="{4B68128D-E0D5-4A92-A98C-9241D26C3DDC}" type="presParOf" srcId="{A5D5C028-C57D-4E15-9BC0-C9CFE3E1126F}" destId="{5401E8A6-0878-4831-9FE8-D3AB93337295}" srcOrd="1" destOrd="0" presId="urn:microsoft.com/office/officeart/2005/8/layout/list1"/>
    <dgm:cxn modelId="{562BE744-3D22-4C98-B062-A03BD1DAB853}" type="presParOf" srcId="{6454C107-96B8-4A9D-BA07-70445E2CE263}" destId="{1160C5AC-26B7-4289-9C12-7968644E5C29}" srcOrd="1" destOrd="0" presId="urn:microsoft.com/office/officeart/2005/8/layout/list1"/>
    <dgm:cxn modelId="{D9BFAA44-91B1-4A88-A720-B9B0AF19EEC8}" type="presParOf" srcId="{6454C107-96B8-4A9D-BA07-70445E2CE263}" destId="{4178D2E2-704B-4AB3-838E-30DD065EC3E5}" srcOrd="2" destOrd="0" presId="urn:microsoft.com/office/officeart/2005/8/layout/list1"/>
    <dgm:cxn modelId="{84D21F33-E926-4312-A26B-4639757A1C42}" type="presParOf" srcId="{6454C107-96B8-4A9D-BA07-70445E2CE263}" destId="{356D8927-35CE-4971-93C8-2670488C0422}" srcOrd="3" destOrd="0" presId="urn:microsoft.com/office/officeart/2005/8/layout/list1"/>
    <dgm:cxn modelId="{3FF383B4-BA34-4132-82F3-AC852EA4B892}" type="presParOf" srcId="{6454C107-96B8-4A9D-BA07-70445E2CE263}" destId="{94FC13E7-645E-4B3D-892D-2F7771694E34}" srcOrd="4" destOrd="0" presId="urn:microsoft.com/office/officeart/2005/8/layout/list1"/>
    <dgm:cxn modelId="{1D152E7C-7936-48C5-A351-DDD33CCED235}" type="presParOf" srcId="{94FC13E7-645E-4B3D-892D-2F7771694E34}" destId="{4C19BDF2-E645-483F-9B55-9F0CFD3208C7}" srcOrd="0" destOrd="0" presId="urn:microsoft.com/office/officeart/2005/8/layout/list1"/>
    <dgm:cxn modelId="{AB0124F6-E3D5-4AC6-B7CA-0E915FAC3025}" type="presParOf" srcId="{94FC13E7-645E-4B3D-892D-2F7771694E34}" destId="{74AB9797-2A7E-4090-92E9-78822D07BD6B}" srcOrd="1" destOrd="0" presId="urn:microsoft.com/office/officeart/2005/8/layout/list1"/>
    <dgm:cxn modelId="{BB9F7F45-A64B-4F64-8A46-81D01E643859}" type="presParOf" srcId="{6454C107-96B8-4A9D-BA07-70445E2CE263}" destId="{5A35FA1D-7296-4551-813B-16958CF7C29B}" srcOrd="5" destOrd="0" presId="urn:microsoft.com/office/officeart/2005/8/layout/list1"/>
    <dgm:cxn modelId="{6674A28D-4071-49BA-AF85-D851F2107758}" type="presParOf" srcId="{6454C107-96B8-4A9D-BA07-70445E2CE263}" destId="{84D9C2E5-0C1C-497E-9538-78BF4614774E}" srcOrd="6" destOrd="0" presId="urn:microsoft.com/office/officeart/2005/8/layout/list1"/>
    <dgm:cxn modelId="{E7075FBA-8452-4D83-B40D-0F8FFC198EAF}" type="presParOf" srcId="{6454C107-96B8-4A9D-BA07-70445E2CE263}" destId="{F622B05A-6E97-4DA9-B947-C5F59D2A8DEE}" srcOrd="7" destOrd="0" presId="urn:microsoft.com/office/officeart/2005/8/layout/list1"/>
    <dgm:cxn modelId="{AF00C85E-CF3B-47E6-BFDF-CFD2C116F9AB}" type="presParOf" srcId="{6454C107-96B8-4A9D-BA07-70445E2CE263}" destId="{012BCC89-29A3-44EB-B477-A156C67CAE63}" srcOrd="8" destOrd="0" presId="urn:microsoft.com/office/officeart/2005/8/layout/list1"/>
    <dgm:cxn modelId="{E8D6AD52-FD46-4CCD-AD6A-72BD6630644A}" type="presParOf" srcId="{012BCC89-29A3-44EB-B477-A156C67CAE63}" destId="{D8F90FEE-1B0D-4CDE-B4B3-72ED466718ED}" srcOrd="0" destOrd="0" presId="urn:microsoft.com/office/officeart/2005/8/layout/list1"/>
    <dgm:cxn modelId="{981D4A62-2130-4872-B80A-88A4B6C61CAE}" type="presParOf" srcId="{012BCC89-29A3-44EB-B477-A156C67CAE63}" destId="{69B55845-3241-43DB-AEB8-385EB44E4D19}" srcOrd="1" destOrd="0" presId="urn:microsoft.com/office/officeart/2005/8/layout/list1"/>
    <dgm:cxn modelId="{443BC58E-800C-45B1-ACBC-27531EB82BB9}" type="presParOf" srcId="{6454C107-96B8-4A9D-BA07-70445E2CE263}" destId="{310A2D8F-5740-4AA5-AD49-8D436260EFFE}" srcOrd="9" destOrd="0" presId="urn:microsoft.com/office/officeart/2005/8/layout/list1"/>
    <dgm:cxn modelId="{1180A36C-3A76-4864-956E-9A564400426E}" type="presParOf" srcId="{6454C107-96B8-4A9D-BA07-70445E2CE263}" destId="{615E0951-25AC-4F8F-912B-DFA94A741F2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78D2E2-704B-4AB3-838E-30DD065EC3E5}">
      <dsp:nvSpPr>
        <dsp:cNvPr id="0" name=""/>
        <dsp:cNvSpPr/>
      </dsp:nvSpPr>
      <dsp:spPr>
        <a:xfrm>
          <a:off x="0" y="441545"/>
          <a:ext cx="9984765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74929" tIns="333248" rIns="774929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Manajemen ASN adalah pengelolaan ASN untuk menghasilkan Pegawai ASN yang profesional, memiliki nilai dasar, etika profesi, bebas dari intervensi politik, dan bersih dari praktik KKN.</a:t>
          </a:r>
          <a:endParaRPr lang="en-US" sz="1600" kern="1200" dirty="0"/>
        </a:p>
      </dsp:txBody>
      <dsp:txXfrm>
        <a:off x="0" y="441545"/>
        <a:ext cx="9984765" cy="907200"/>
      </dsp:txXfrm>
    </dsp:sp>
    <dsp:sp modelId="{5401E8A6-0878-4831-9FE8-D3AB93337295}">
      <dsp:nvSpPr>
        <dsp:cNvPr id="0" name=""/>
        <dsp:cNvSpPr/>
      </dsp:nvSpPr>
      <dsp:spPr>
        <a:xfrm>
          <a:off x="499238" y="205385"/>
          <a:ext cx="6989335" cy="4723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4180" tIns="0" rIns="26418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UU_20_2023</a:t>
          </a:r>
          <a:r>
            <a:rPr lang="en-US" sz="1600" kern="1200" dirty="0" smtClean="0"/>
            <a:t>_</a:t>
          </a:r>
          <a:r>
            <a:rPr lang="en-US" sz="1600" i="1" kern="1200" dirty="0" smtClean="0"/>
            <a:t>Aparatur Sipil Negara</a:t>
          </a:r>
          <a:endParaRPr lang="en-US" sz="1600" i="1" kern="1200" dirty="0"/>
        </a:p>
      </dsp:txBody>
      <dsp:txXfrm>
        <a:off x="522295" y="228442"/>
        <a:ext cx="6943221" cy="426206"/>
      </dsp:txXfrm>
    </dsp:sp>
    <dsp:sp modelId="{84D9C2E5-0C1C-497E-9538-78BF4614774E}">
      <dsp:nvSpPr>
        <dsp:cNvPr id="0" name=""/>
        <dsp:cNvSpPr/>
      </dsp:nvSpPr>
      <dsp:spPr>
        <a:xfrm>
          <a:off x="0" y="1782192"/>
          <a:ext cx="9984765" cy="113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74929" tIns="333248" rIns="774929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Pegawai Negeri Sipil (PNS) adalah warga negara Indonesia yang memenuhi syarat tertentu, diangkat sebagai Pegawai ASN secara tetap oleh pejabat pembina kepegawaian untuk menduduki jabatan pemerintahan.</a:t>
          </a:r>
          <a:endParaRPr lang="en-US" sz="1600" kern="1200" dirty="0"/>
        </a:p>
      </dsp:txBody>
      <dsp:txXfrm>
        <a:off x="0" y="1782192"/>
        <a:ext cx="9984765" cy="1134000"/>
      </dsp:txXfrm>
    </dsp:sp>
    <dsp:sp modelId="{74AB9797-2A7E-4090-92E9-78822D07BD6B}">
      <dsp:nvSpPr>
        <dsp:cNvPr id="0" name=""/>
        <dsp:cNvSpPr/>
      </dsp:nvSpPr>
      <dsp:spPr>
        <a:xfrm>
          <a:off x="499238" y="1435145"/>
          <a:ext cx="6989335" cy="58320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4180" tIns="0" rIns="26418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PP_11_2017</a:t>
          </a:r>
          <a:r>
            <a:rPr lang="en-US" sz="1600" kern="1200" dirty="0" smtClean="0"/>
            <a:t>_</a:t>
          </a:r>
          <a:r>
            <a:rPr lang="en-US" sz="1600" i="1" kern="1200" dirty="0" smtClean="0"/>
            <a:t>Manajemen PNS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     Diubah dengan </a:t>
          </a:r>
          <a:r>
            <a:rPr lang="en-US" sz="1600" b="1" kern="1200" dirty="0" smtClean="0"/>
            <a:t>PP_17_2020</a:t>
          </a:r>
          <a:endParaRPr lang="en-US" sz="1600" b="1" kern="1200" dirty="0"/>
        </a:p>
      </dsp:txBody>
      <dsp:txXfrm>
        <a:off x="527708" y="1463615"/>
        <a:ext cx="6932395" cy="526266"/>
      </dsp:txXfrm>
    </dsp:sp>
    <dsp:sp modelId="{615E0951-25AC-4F8F-912B-DFA94A741F25}">
      <dsp:nvSpPr>
        <dsp:cNvPr id="0" name=""/>
        <dsp:cNvSpPr/>
      </dsp:nvSpPr>
      <dsp:spPr>
        <a:xfrm>
          <a:off x="0" y="3238752"/>
          <a:ext cx="9984765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74929" tIns="333248" rIns="774929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PPPK </a:t>
          </a:r>
          <a:r>
            <a:rPr lang="en-US" sz="1600" kern="1200" dirty="0" err="1" smtClean="0"/>
            <a:t>adalah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warga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negara</a:t>
          </a:r>
          <a:r>
            <a:rPr lang="en-US" sz="1600" kern="1200" dirty="0" smtClean="0"/>
            <a:t> Indonesia yang </a:t>
          </a:r>
          <a:r>
            <a:rPr lang="en-US" sz="1600" kern="1200" dirty="0" err="1" smtClean="0"/>
            <a:t>memenuhi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syarat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tertentu</a:t>
          </a:r>
          <a:r>
            <a:rPr lang="en-US" sz="1600" kern="1200" dirty="0" smtClean="0"/>
            <a:t>, yang </a:t>
          </a:r>
          <a:r>
            <a:rPr lang="en-US" sz="1600" kern="1200" dirty="0" err="1" smtClean="0"/>
            <a:t>diangkat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berdasarkan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perjanjian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kerja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untuk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jangka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waktu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tertentu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dalam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rangka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melaksanakan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tugas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pemerintahan</a:t>
          </a:r>
          <a:r>
            <a:rPr lang="en-US" sz="1600" kern="1200" dirty="0" smtClean="0"/>
            <a:t>.</a:t>
          </a:r>
        </a:p>
      </dsp:txBody>
      <dsp:txXfrm>
        <a:off x="0" y="3238752"/>
        <a:ext cx="9984765" cy="907200"/>
      </dsp:txXfrm>
    </dsp:sp>
    <dsp:sp modelId="{69B55845-3241-43DB-AEB8-385EB44E4D19}">
      <dsp:nvSpPr>
        <dsp:cNvPr id="0" name=""/>
        <dsp:cNvSpPr/>
      </dsp:nvSpPr>
      <dsp:spPr>
        <a:xfrm>
          <a:off x="499238" y="3002592"/>
          <a:ext cx="6989335" cy="4723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4180" tIns="0" rIns="26418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0" kern="1200" dirty="0" smtClean="0"/>
            <a:t>PP_49_2018</a:t>
          </a:r>
          <a:r>
            <a:rPr lang="en-US" sz="1600" i="1" kern="1200" dirty="0" smtClean="0"/>
            <a:t>_Manajemen PPPK</a:t>
          </a:r>
        </a:p>
      </dsp:txBody>
      <dsp:txXfrm>
        <a:off x="522295" y="3025649"/>
        <a:ext cx="6943221" cy="4262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78D2E2-704B-4AB3-838E-30DD065EC3E5}">
      <dsp:nvSpPr>
        <dsp:cNvPr id="0" name=""/>
        <dsp:cNvSpPr/>
      </dsp:nvSpPr>
      <dsp:spPr>
        <a:xfrm>
          <a:off x="0" y="342356"/>
          <a:ext cx="9610094" cy="1417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45850" tIns="416560" rIns="74585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err="1" smtClean="0"/>
            <a:t>Pola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Karier</a:t>
          </a:r>
          <a:r>
            <a:rPr lang="en-US" sz="2000" kern="1200" dirty="0" smtClean="0"/>
            <a:t> PNS </a:t>
          </a:r>
          <a:r>
            <a:rPr lang="en-US" sz="2000" kern="1200" dirty="0" err="1" smtClean="0"/>
            <a:t>adalah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pola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dasar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mengenai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urutan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penempatan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dan</a:t>
          </a:r>
          <a:r>
            <a:rPr lang="en-US" sz="2000" kern="1200" dirty="0" smtClean="0"/>
            <a:t>/</a:t>
          </a:r>
          <a:r>
            <a:rPr lang="en-US" sz="2000" kern="1200" dirty="0" err="1" smtClean="0"/>
            <a:t>atau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perpindahan</a:t>
          </a:r>
          <a:r>
            <a:rPr lang="en-US" sz="2000" kern="1200" dirty="0" smtClean="0"/>
            <a:t> PNS </a:t>
          </a:r>
          <a:r>
            <a:rPr lang="en-US" sz="2000" kern="1200" dirty="0" err="1" smtClean="0"/>
            <a:t>dalam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dan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antar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posisi</a:t>
          </a:r>
          <a:r>
            <a:rPr lang="en-US" sz="2000" kern="1200" dirty="0" smtClean="0"/>
            <a:t> di </a:t>
          </a:r>
          <a:r>
            <a:rPr lang="en-US" sz="2000" kern="1200" dirty="0" err="1" smtClean="0"/>
            <a:t>setiap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jenis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Jabatan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secara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berkesinambungan</a:t>
          </a:r>
          <a:r>
            <a:rPr lang="en-US" sz="2000" kern="1200" dirty="0" smtClean="0"/>
            <a:t>.</a:t>
          </a:r>
          <a:endParaRPr lang="en-US" sz="2000" kern="1200" dirty="0"/>
        </a:p>
      </dsp:txBody>
      <dsp:txXfrm>
        <a:off x="0" y="342356"/>
        <a:ext cx="9610094" cy="1417500"/>
      </dsp:txXfrm>
    </dsp:sp>
    <dsp:sp modelId="{5401E8A6-0878-4831-9FE8-D3AB93337295}">
      <dsp:nvSpPr>
        <dsp:cNvPr id="0" name=""/>
        <dsp:cNvSpPr/>
      </dsp:nvSpPr>
      <dsp:spPr>
        <a:xfrm>
          <a:off x="480504" y="47156"/>
          <a:ext cx="6727065" cy="59040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267" tIns="0" rIns="254267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2000" b="1" i="0" kern="1200" dirty="0" smtClean="0"/>
            <a:t>Per Men PANRB_22_2021</a:t>
          </a:r>
          <a:r>
            <a:rPr lang="sv-SE" sz="2000" i="1" kern="1200" dirty="0" smtClean="0"/>
            <a:t>_Pola Karier PNS</a:t>
          </a:r>
          <a:endParaRPr lang="en-US" sz="2000" i="1" kern="1200" dirty="0" smtClean="0"/>
        </a:p>
      </dsp:txBody>
      <dsp:txXfrm>
        <a:off x="509325" y="75977"/>
        <a:ext cx="6669423" cy="532758"/>
      </dsp:txXfrm>
    </dsp:sp>
    <dsp:sp modelId="{84D9C2E5-0C1C-497E-9538-78BF4614774E}">
      <dsp:nvSpPr>
        <dsp:cNvPr id="0" name=""/>
        <dsp:cNvSpPr/>
      </dsp:nvSpPr>
      <dsp:spPr>
        <a:xfrm>
          <a:off x="0" y="2163056"/>
          <a:ext cx="9610094" cy="1417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45850" tIns="416560" rIns="74585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JF </a:t>
          </a:r>
          <a:r>
            <a:rPr lang="en-US" sz="2000" kern="1200" dirty="0" err="1" smtClean="0"/>
            <a:t>adalah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sekelompok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Jabatan</a:t>
          </a:r>
          <a:r>
            <a:rPr lang="en-US" sz="2000" kern="1200" dirty="0" smtClean="0"/>
            <a:t> yang </a:t>
          </a:r>
          <a:r>
            <a:rPr lang="en-US" sz="2000" kern="1200" dirty="0" err="1" smtClean="0"/>
            <a:t>berisi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fungsi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dan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tugas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berkaitan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dengan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pelayanan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fungsional</a:t>
          </a:r>
          <a:r>
            <a:rPr lang="en-US" sz="2000" kern="1200" dirty="0" smtClean="0"/>
            <a:t> yang </a:t>
          </a:r>
          <a:r>
            <a:rPr lang="en-US" sz="2000" kern="1200" dirty="0" err="1" smtClean="0"/>
            <a:t>berdasarkan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pada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keahlian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dan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keterampilan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tertentu</a:t>
          </a:r>
          <a:r>
            <a:rPr lang="en-US" sz="2000" kern="1200" dirty="0" smtClean="0"/>
            <a:t>.</a:t>
          </a:r>
          <a:endParaRPr lang="en-US" sz="2000" kern="1200" dirty="0"/>
        </a:p>
      </dsp:txBody>
      <dsp:txXfrm>
        <a:off x="0" y="2163056"/>
        <a:ext cx="9610094" cy="1417500"/>
      </dsp:txXfrm>
    </dsp:sp>
    <dsp:sp modelId="{74AB9797-2A7E-4090-92E9-78822D07BD6B}">
      <dsp:nvSpPr>
        <dsp:cNvPr id="0" name=""/>
        <dsp:cNvSpPr/>
      </dsp:nvSpPr>
      <dsp:spPr>
        <a:xfrm>
          <a:off x="480504" y="1867857"/>
          <a:ext cx="6727065" cy="59040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267" tIns="0" rIns="254267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0" kern="1200" dirty="0" smtClean="0"/>
            <a:t>Per Men PANRB_1_2023</a:t>
          </a:r>
          <a:r>
            <a:rPr lang="en-US" sz="2000" i="1" kern="1200" dirty="0" smtClean="0"/>
            <a:t>_JF</a:t>
          </a:r>
          <a:endParaRPr lang="en-US" sz="2000" i="1" kern="1200" dirty="0"/>
        </a:p>
      </dsp:txBody>
      <dsp:txXfrm>
        <a:off x="509325" y="1896678"/>
        <a:ext cx="6669423" cy="532758"/>
      </dsp:txXfrm>
    </dsp:sp>
    <dsp:sp modelId="{63E3B620-A198-4944-B7CE-48E2B4086616}">
      <dsp:nvSpPr>
        <dsp:cNvPr id="0" name=""/>
        <dsp:cNvSpPr/>
      </dsp:nvSpPr>
      <dsp:spPr>
        <a:xfrm>
          <a:off x="0" y="3983757"/>
          <a:ext cx="9610094" cy="1701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45850" tIns="416560" rIns="74585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err="1" smtClean="0"/>
            <a:t>Uji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Kompetensi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adalah</a:t>
          </a:r>
          <a:r>
            <a:rPr lang="en-US" sz="2000" kern="1200" dirty="0" smtClean="0"/>
            <a:t> proses </a:t>
          </a:r>
          <a:r>
            <a:rPr lang="en-US" sz="2000" kern="1200" dirty="0" err="1" smtClean="0"/>
            <a:t>pengukuran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dan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penilaian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terhadap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kompetensi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teknis</a:t>
          </a:r>
          <a:r>
            <a:rPr lang="en-US" sz="2000" kern="1200" dirty="0" smtClean="0"/>
            <a:t>, </a:t>
          </a:r>
          <a:r>
            <a:rPr lang="en-US" sz="2000" kern="1200" dirty="0" err="1" smtClean="0"/>
            <a:t>kompetensi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manajerial</a:t>
          </a:r>
          <a:r>
            <a:rPr lang="en-US" sz="2000" kern="1200" dirty="0" smtClean="0"/>
            <a:t>, </a:t>
          </a:r>
          <a:r>
            <a:rPr lang="en-US" sz="2000" kern="1200" dirty="0" err="1" smtClean="0"/>
            <a:t>dan</a:t>
          </a:r>
          <a:r>
            <a:rPr lang="en-US" sz="2000" kern="1200" dirty="0" smtClean="0"/>
            <a:t>/</a:t>
          </a:r>
          <a:r>
            <a:rPr lang="en-US" sz="2000" kern="1200" dirty="0" err="1" smtClean="0"/>
            <a:t>atau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kompetensi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sosial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kultural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dari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seorang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Pejabat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Fungsional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dalam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melaksanakan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tugas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dan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fungsi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dalam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jabatan</a:t>
          </a:r>
          <a:r>
            <a:rPr lang="en-US" sz="2000" kern="1200" dirty="0" smtClean="0"/>
            <a:t>.</a:t>
          </a:r>
          <a:endParaRPr lang="en-US" sz="2000" kern="1200" dirty="0"/>
        </a:p>
      </dsp:txBody>
      <dsp:txXfrm>
        <a:off x="0" y="3983757"/>
        <a:ext cx="9610094" cy="1701000"/>
      </dsp:txXfrm>
    </dsp:sp>
    <dsp:sp modelId="{ED35BC12-6853-41A1-8E5F-E46386398EA1}">
      <dsp:nvSpPr>
        <dsp:cNvPr id="0" name=""/>
        <dsp:cNvSpPr/>
      </dsp:nvSpPr>
      <dsp:spPr>
        <a:xfrm>
          <a:off x="480504" y="3688557"/>
          <a:ext cx="6727065" cy="59040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267" tIns="0" rIns="254267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n-NO" sz="2000" b="1" i="0" kern="1200" dirty="0" smtClean="0"/>
            <a:t>Per BKN_3_2023</a:t>
          </a:r>
          <a:r>
            <a:rPr lang="nn-NO" sz="2000" i="1" kern="1200" dirty="0" smtClean="0"/>
            <a:t>_AK, KenPa &amp; Jenjang JF</a:t>
          </a:r>
          <a:endParaRPr lang="en-US" sz="2000" i="1" kern="1200" dirty="0"/>
        </a:p>
      </dsp:txBody>
      <dsp:txXfrm>
        <a:off x="509325" y="3717378"/>
        <a:ext cx="6669423" cy="5327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78D2E2-704B-4AB3-838E-30DD065EC3E5}">
      <dsp:nvSpPr>
        <dsp:cNvPr id="0" name=""/>
        <dsp:cNvSpPr/>
      </dsp:nvSpPr>
      <dsp:spPr>
        <a:xfrm>
          <a:off x="0" y="1616810"/>
          <a:ext cx="10483572" cy="113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7535" tIns="312420" rIns="1017535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err="1" smtClean="0"/>
            <a:t>Jabatan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fungsional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dapat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diisi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oleh</a:t>
          </a:r>
          <a:r>
            <a:rPr lang="en-US" sz="1500" kern="1200" dirty="0" smtClean="0"/>
            <a:t> PPPK , </a:t>
          </a:r>
          <a:r>
            <a:rPr lang="en-US" sz="1500" kern="1200" dirty="0" err="1" smtClean="0"/>
            <a:t>digunakan</a:t>
          </a:r>
          <a:r>
            <a:rPr lang="en-US" sz="1500" kern="1200" dirty="0" smtClean="0"/>
            <a:t> s </a:t>
          </a:r>
          <a:r>
            <a:rPr lang="en-US" sz="1500" kern="1200" dirty="0" err="1" smtClean="0"/>
            <a:t>bagai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pedoman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pelaksanaan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manajemen</a:t>
          </a:r>
          <a:r>
            <a:rPr lang="en-US" sz="1500" kern="1200" dirty="0" smtClean="0"/>
            <a:t> PPPK yang </a:t>
          </a:r>
          <a:r>
            <a:rPr lang="en-US" sz="1500" kern="1200" dirty="0" err="1" smtClean="0"/>
            <a:t>meliputi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penetapan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kebutuhan</a:t>
          </a:r>
          <a:r>
            <a:rPr lang="en-US" sz="1500" kern="1200" dirty="0" smtClean="0"/>
            <a:t>, </a:t>
          </a:r>
          <a:r>
            <a:rPr lang="en-US" sz="1500" kern="1200" dirty="0" err="1" smtClean="0"/>
            <a:t>pengadaan</a:t>
          </a:r>
          <a:r>
            <a:rPr lang="en-US" sz="1500" kern="1200" dirty="0" smtClean="0"/>
            <a:t>, </a:t>
          </a:r>
          <a:r>
            <a:rPr lang="en-US" sz="1500" kern="1200" dirty="0" err="1" smtClean="0"/>
            <a:t>penilaian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kinerja</a:t>
          </a:r>
          <a:r>
            <a:rPr lang="en-US" sz="1500" kern="1200" dirty="0" smtClean="0"/>
            <a:t>, </a:t>
          </a:r>
          <a:r>
            <a:rPr lang="en-US" sz="1500" kern="1200" dirty="0" err="1" smtClean="0"/>
            <a:t>penggajian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dan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tunjangan</a:t>
          </a:r>
          <a:r>
            <a:rPr lang="en-US" sz="1500" kern="1200" dirty="0" smtClean="0"/>
            <a:t>, </a:t>
          </a:r>
          <a:r>
            <a:rPr lang="en-US" sz="1500" kern="1200" dirty="0" err="1" smtClean="0"/>
            <a:t>pengembangan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kompetensi</a:t>
          </a:r>
          <a:r>
            <a:rPr lang="en-US" sz="1500" kern="1200" dirty="0" smtClean="0"/>
            <a:t>, </a:t>
          </a:r>
          <a:r>
            <a:rPr lang="en-US" sz="1500" kern="1200" dirty="0" err="1" smtClean="0"/>
            <a:t>pemberian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penghargaan</a:t>
          </a:r>
          <a:r>
            <a:rPr lang="en-US" sz="1500" kern="1200" dirty="0" smtClean="0"/>
            <a:t>, </a:t>
          </a:r>
          <a:r>
            <a:rPr lang="en-US" sz="1500" kern="1200" dirty="0" err="1" smtClean="0"/>
            <a:t>disiplin</a:t>
          </a:r>
          <a:r>
            <a:rPr lang="en-US" sz="1500" kern="1200" dirty="0" smtClean="0"/>
            <a:t>, </a:t>
          </a:r>
          <a:r>
            <a:rPr lang="en-US" sz="1500" kern="1200" dirty="0" err="1" smtClean="0"/>
            <a:t>pemutusan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hubungan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perjanjian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kerja</a:t>
          </a:r>
          <a:r>
            <a:rPr lang="en-US" sz="1500" kern="1200" dirty="0" smtClean="0"/>
            <a:t>, </a:t>
          </a:r>
          <a:r>
            <a:rPr lang="en-US" sz="1500" kern="1200" dirty="0" err="1" smtClean="0"/>
            <a:t>dan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perlindungan</a:t>
          </a:r>
          <a:r>
            <a:rPr lang="en-US" sz="1500" kern="1200" dirty="0" smtClean="0"/>
            <a:t>.</a:t>
          </a:r>
          <a:endParaRPr lang="en-US" sz="1500" kern="1200" dirty="0"/>
        </a:p>
      </dsp:txBody>
      <dsp:txXfrm>
        <a:off x="0" y="1616810"/>
        <a:ext cx="10483572" cy="1134000"/>
      </dsp:txXfrm>
    </dsp:sp>
    <dsp:sp modelId="{5401E8A6-0878-4831-9FE8-D3AB93337295}">
      <dsp:nvSpPr>
        <dsp:cNvPr id="0" name=""/>
        <dsp:cNvSpPr/>
      </dsp:nvSpPr>
      <dsp:spPr>
        <a:xfrm>
          <a:off x="655534" y="1309982"/>
          <a:ext cx="9177485" cy="542988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6887" tIns="0" rIns="346887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i="0" kern="1200" dirty="0" err="1" smtClean="0"/>
            <a:t>Kep</a:t>
          </a:r>
          <a:r>
            <a:rPr lang="en-US" sz="1500" b="1" i="0" kern="1200" dirty="0" smtClean="0"/>
            <a:t> Men PANRB_1197_2021</a:t>
          </a:r>
          <a:r>
            <a:rPr lang="en-US" sz="1500" b="0" i="1" kern="1200" dirty="0" smtClean="0"/>
            <a:t>_JF yang </a:t>
          </a:r>
          <a:r>
            <a:rPr lang="en-US" sz="1500" b="0" i="1" kern="1200" dirty="0" err="1" smtClean="0"/>
            <a:t>Dapat</a:t>
          </a:r>
          <a:r>
            <a:rPr lang="en-US" sz="1500" b="0" i="1" kern="1200" dirty="0" smtClean="0"/>
            <a:t> </a:t>
          </a:r>
          <a:r>
            <a:rPr lang="en-US" sz="1500" b="0" i="1" kern="1200" dirty="0" err="1" smtClean="0"/>
            <a:t>Diisi</a:t>
          </a:r>
          <a:r>
            <a:rPr lang="en-US" sz="1500" b="0" i="1" kern="1200" dirty="0" smtClean="0"/>
            <a:t> </a:t>
          </a:r>
          <a:r>
            <a:rPr lang="en-US" sz="1500" b="0" i="1" kern="1200" dirty="0" err="1" smtClean="0"/>
            <a:t>oleh</a:t>
          </a:r>
          <a:r>
            <a:rPr lang="en-US" sz="1500" b="0" i="1" kern="1200" dirty="0" smtClean="0"/>
            <a:t> PPPK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0" i="1" kern="1200" dirty="0" smtClean="0"/>
            <a:t>           </a:t>
          </a:r>
          <a:r>
            <a:rPr lang="en-US" sz="1500" b="0" i="0" kern="1200" dirty="0" err="1" smtClean="0"/>
            <a:t>Diubah</a:t>
          </a:r>
          <a:r>
            <a:rPr lang="en-US" sz="1500" b="0" i="0" kern="1200" dirty="0" smtClean="0"/>
            <a:t> </a:t>
          </a:r>
          <a:r>
            <a:rPr lang="en-US" sz="1500" b="0" i="0" kern="1200" dirty="0" err="1" smtClean="0"/>
            <a:t>dengan</a:t>
          </a:r>
          <a:r>
            <a:rPr lang="en-US" sz="1500" b="0" i="0" kern="1200" dirty="0" smtClean="0"/>
            <a:t> </a:t>
          </a:r>
          <a:r>
            <a:rPr lang="en-US" sz="1500" b="1" i="0" kern="1200" dirty="0" err="1" smtClean="0"/>
            <a:t>Kep</a:t>
          </a:r>
          <a:r>
            <a:rPr lang="en-US" sz="1500" b="1" i="0" kern="1200" dirty="0" smtClean="0"/>
            <a:t> Men PANRB_76_2022</a:t>
          </a:r>
        </a:p>
      </dsp:txBody>
      <dsp:txXfrm>
        <a:off x="682040" y="1336488"/>
        <a:ext cx="9124473" cy="489976"/>
      </dsp:txXfrm>
    </dsp:sp>
    <dsp:sp modelId="{84D9C2E5-0C1C-497E-9538-78BF4614774E}">
      <dsp:nvSpPr>
        <dsp:cNvPr id="0" name=""/>
        <dsp:cNvSpPr/>
      </dsp:nvSpPr>
      <dsp:spPr>
        <a:xfrm>
          <a:off x="0" y="3184257"/>
          <a:ext cx="10475837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7535" tIns="312420" rIns="1017535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err="1" smtClean="0"/>
            <a:t>Hasil</a:t>
          </a:r>
          <a:r>
            <a:rPr lang="es-ES" sz="1500" kern="1200" dirty="0" smtClean="0"/>
            <a:t> </a:t>
          </a:r>
          <a:r>
            <a:rPr lang="es-ES" sz="1500" kern="1200" dirty="0" err="1" smtClean="0"/>
            <a:t>evaluasi</a:t>
          </a:r>
          <a:r>
            <a:rPr lang="es-ES" sz="1500" kern="1200" dirty="0" smtClean="0"/>
            <a:t> </a:t>
          </a:r>
          <a:r>
            <a:rPr lang="es-ES" sz="1500" kern="1200" dirty="0" err="1" smtClean="0"/>
            <a:t>jabatan</a:t>
          </a:r>
          <a:r>
            <a:rPr lang="es-ES" sz="1500" kern="1200" dirty="0" smtClean="0"/>
            <a:t> </a:t>
          </a:r>
          <a:r>
            <a:rPr lang="es-ES" sz="1500" kern="1200" dirty="0" err="1" smtClean="0"/>
            <a:t>diberikan</a:t>
          </a:r>
          <a:r>
            <a:rPr lang="es-ES" sz="1500" kern="1200" dirty="0" smtClean="0"/>
            <a:t> </a:t>
          </a:r>
          <a:r>
            <a:rPr lang="es-ES" sz="1500" kern="1200" dirty="0" err="1" smtClean="0"/>
            <a:t>bagi</a:t>
          </a:r>
          <a:r>
            <a:rPr lang="es-ES" sz="1500" kern="1200" dirty="0" smtClean="0"/>
            <a:t> </a:t>
          </a:r>
          <a:r>
            <a:rPr lang="es-ES" sz="1500" kern="1200" dirty="0" err="1" smtClean="0"/>
            <a:t>Jabatan</a:t>
          </a:r>
          <a:r>
            <a:rPr lang="es-ES" sz="1500" kern="1200" dirty="0" smtClean="0"/>
            <a:t> </a:t>
          </a:r>
          <a:r>
            <a:rPr lang="es-ES" sz="1500" kern="1200" dirty="0" err="1" smtClean="0"/>
            <a:t>Fungsional</a:t>
          </a:r>
          <a:r>
            <a:rPr lang="es-ES" sz="1500" kern="1200" dirty="0" smtClean="0"/>
            <a:t> yang </a:t>
          </a:r>
          <a:r>
            <a:rPr lang="es-ES" sz="1500" kern="1200" dirty="0" err="1" smtClean="0"/>
            <a:t>telah</a:t>
          </a:r>
          <a:r>
            <a:rPr lang="es-ES" sz="1500" kern="1200" dirty="0" smtClean="0"/>
            <a:t> </a:t>
          </a:r>
          <a:r>
            <a:rPr lang="es-ES" sz="1500" kern="1200" dirty="0" err="1" smtClean="0"/>
            <a:t>tercantum</a:t>
          </a:r>
          <a:r>
            <a:rPr lang="es-ES" sz="1500" kern="1200" dirty="0" smtClean="0"/>
            <a:t> di </a:t>
          </a:r>
          <a:r>
            <a:rPr lang="es-ES" sz="1500" kern="1200" dirty="0" err="1" smtClean="0"/>
            <a:t>dalam</a:t>
          </a:r>
          <a:r>
            <a:rPr lang="es-ES" sz="1500" kern="1200" dirty="0" smtClean="0"/>
            <a:t> peta </a:t>
          </a:r>
          <a:r>
            <a:rPr lang="es-ES" sz="1500" kern="1200" dirty="0" err="1" smtClean="0"/>
            <a:t>jabatan</a:t>
          </a:r>
          <a:r>
            <a:rPr lang="es-ES" sz="1500" kern="1200" dirty="0" smtClean="0"/>
            <a:t> dan </a:t>
          </a:r>
          <a:r>
            <a:rPr lang="sv-SE" sz="1500" kern="1200" dirty="0" smtClean="0"/>
            <a:t>mendapatkan rekomendasi kebutuhan dari Instansi Pembina</a:t>
          </a:r>
          <a:endParaRPr lang="en-US" sz="1500" kern="1200" dirty="0"/>
        </a:p>
      </dsp:txBody>
      <dsp:txXfrm>
        <a:off x="0" y="3184257"/>
        <a:ext cx="10475837" cy="907200"/>
      </dsp:txXfrm>
    </dsp:sp>
    <dsp:sp modelId="{74AB9797-2A7E-4090-92E9-78822D07BD6B}">
      <dsp:nvSpPr>
        <dsp:cNvPr id="0" name=""/>
        <dsp:cNvSpPr/>
      </dsp:nvSpPr>
      <dsp:spPr>
        <a:xfrm>
          <a:off x="655534" y="2837210"/>
          <a:ext cx="9177485" cy="583206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6887" tIns="0" rIns="346887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i="0" kern="1200" dirty="0" smtClean="0"/>
            <a:t>SB Men PANRB_B/22/M.SM.02.00/2024</a:t>
          </a:r>
          <a:r>
            <a:rPr lang="en-US" sz="1500" b="0" i="1" kern="1200" dirty="0" smtClean="0"/>
            <a:t>_Penetapan </a:t>
          </a:r>
          <a:r>
            <a:rPr lang="en-US" sz="1500" b="0" i="1" kern="1200" dirty="0" err="1" smtClean="0"/>
            <a:t>Hasil</a:t>
          </a:r>
          <a:r>
            <a:rPr lang="en-US" sz="1500" b="0" i="1" kern="1200" dirty="0" smtClean="0"/>
            <a:t> </a:t>
          </a:r>
          <a:r>
            <a:rPr lang="en-US" sz="1500" b="0" i="1" kern="1200" dirty="0" err="1" smtClean="0"/>
            <a:t>Evaluasi</a:t>
          </a:r>
          <a:r>
            <a:rPr lang="en-US" sz="1500" b="0" i="1" kern="1200" dirty="0" smtClean="0"/>
            <a:t> </a:t>
          </a:r>
          <a:r>
            <a:rPr lang="en-US" sz="1500" b="0" i="1" kern="1200" dirty="0" err="1" smtClean="0"/>
            <a:t>Jabatan</a:t>
          </a:r>
          <a:r>
            <a:rPr lang="en-US" sz="1500" b="0" i="1" kern="1200" dirty="0" smtClean="0"/>
            <a:t> di </a:t>
          </a:r>
          <a:r>
            <a:rPr lang="en-US" sz="1500" b="0" i="1" kern="1200" dirty="0" err="1" smtClean="0"/>
            <a:t>Lingkungan</a:t>
          </a:r>
          <a:r>
            <a:rPr lang="en-US" sz="1500" b="0" i="1" kern="1200" dirty="0" smtClean="0"/>
            <a:t> </a:t>
          </a:r>
          <a:r>
            <a:rPr lang="en-US" sz="1500" b="0" i="1" kern="1200" dirty="0" err="1" smtClean="0"/>
            <a:t>InsDa</a:t>
          </a:r>
          <a:endParaRPr lang="en-US" sz="1500" b="0" i="1" kern="1200" dirty="0"/>
        </a:p>
      </dsp:txBody>
      <dsp:txXfrm>
        <a:off x="684004" y="2865680"/>
        <a:ext cx="9120545" cy="526266"/>
      </dsp:txXfrm>
    </dsp:sp>
    <dsp:sp modelId="{615E0951-25AC-4F8F-912B-DFA94A741F25}">
      <dsp:nvSpPr>
        <dsp:cNvPr id="0" name=""/>
        <dsp:cNvSpPr/>
      </dsp:nvSpPr>
      <dsp:spPr>
        <a:xfrm>
          <a:off x="0" y="4414017"/>
          <a:ext cx="10476361" cy="113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7535" tIns="312420" rIns="1017535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err="1" smtClean="0"/>
            <a:t>Dalam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hal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terdapat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lowongan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kebutuhan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pada</a:t>
          </a:r>
          <a:r>
            <a:rPr lang="en-US" sz="1500" kern="1200" dirty="0" smtClean="0"/>
            <a:t> unit </a:t>
          </a:r>
          <a:r>
            <a:rPr lang="en-US" sz="1500" kern="1200" dirty="0" err="1" smtClean="0"/>
            <a:t>organisasi</a:t>
          </a:r>
          <a:r>
            <a:rPr lang="en-US" sz="1500" kern="1200" dirty="0" smtClean="0"/>
            <a:t>, </a:t>
          </a:r>
          <a:r>
            <a:rPr lang="en-US" sz="1500" kern="1200" dirty="0" err="1" smtClean="0"/>
            <a:t>perpindahan</a:t>
          </a:r>
          <a:r>
            <a:rPr lang="en-US" sz="1500" kern="1200" dirty="0" smtClean="0"/>
            <a:t> horizontal </a:t>
          </a:r>
          <a:r>
            <a:rPr lang="en-US" sz="1500" kern="1200" dirty="0" err="1" smtClean="0"/>
            <a:t>dari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jabatan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pelaksana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ke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dalam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jabatan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fungsional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kategori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keahlian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selain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jenjang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ahli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pertama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dapat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dipertimbangkan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bagi</a:t>
          </a:r>
          <a:r>
            <a:rPr lang="en-US" sz="1500" kern="1200" dirty="0" smtClean="0"/>
            <a:t> PNS yang </a:t>
          </a:r>
          <a:r>
            <a:rPr lang="en-US" sz="1500" kern="1200" dirty="0" err="1" smtClean="0"/>
            <a:t>memiliki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memiliki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pangkat</a:t>
          </a:r>
          <a:r>
            <a:rPr lang="en-US" sz="1500" kern="1200" dirty="0" smtClean="0"/>
            <a:t>/</a:t>
          </a:r>
          <a:r>
            <a:rPr lang="en-US" sz="1500" kern="1200" dirty="0" err="1" smtClean="0"/>
            <a:t>golongan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ruang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lebih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tinggi</a:t>
          </a:r>
          <a:r>
            <a:rPr lang="en-US" sz="1500" kern="1200" dirty="0" smtClean="0"/>
            <a:t> </a:t>
          </a:r>
        </a:p>
      </dsp:txBody>
      <dsp:txXfrm>
        <a:off x="0" y="4414017"/>
        <a:ext cx="10476361" cy="1134000"/>
      </dsp:txXfrm>
    </dsp:sp>
    <dsp:sp modelId="{69B55845-3241-43DB-AEB8-385EB44E4D19}">
      <dsp:nvSpPr>
        <dsp:cNvPr id="0" name=""/>
        <dsp:cNvSpPr/>
      </dsp:nvSpPr>
      <dsp:spPr>
        <a:xfrm>
          <a:off x="655534" y="4177857"/>
          <a:ext cx="9177485" cy="47232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6887" tIns="0" rIns="346887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i="0" kern="1200" dirty="0" smtClean="0"/>
            <a:t>SB Men PANRB_B/3/M.SM.02.01/2024</a:t>
          </a:r>
          <a:r>
            <a:rPr lang="en-US" sz="1500" i="1" kern="1200" dirty="0" smtClean="0"/>
            <a:t>_Perpindahan JF </a:t>
          </a:r>
          <a:r>
            <a:rPr lang="en-US" sz="1500" i="1" kern="1200" dirty="0" err="1" smtClean="0"/>
            <a:t>dan</a:t>
          </a:r>
          <a:r>
            <a:rPr lang="en-US" sz="1500" i="1" kern="1200" dirty="0" smtClean="0"/>
            <a:t> </a:t>
          </a:r>
          <a:r>
            <a:rPr lang="en-US" sz="1500" i="1" kern="1200" dirty="0" err="1" smtClean="0"/>
            <a:t>Uji</a:t>
          </a:r>
          <a:r>
            <a:rPr lang="en-US" sz="1500" i="1" kern="1200" dirty="0" smtClean="0"/>
            <a:t> </a:t>
          </a:r>
          <a:r>
            <a:rPr lang="en-US" sz="1500" i="1" kern="1200" dirty="0" err="1" smtClean="0"/>
            <a:t>Kom</a:t>
          </a:r>
          <a:endParaRPr lang="en-US" sz="1500" i="1" kern="1200" dirty="0" smtClean="0"/>
        </a:p>
      </dsp:txBody>
      <dsp:txXfrm>
        <a:off x="678591" y="4200914"/>
        <a:ext cx="9131371" cy="4262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F8E078-6A08-4D1C-AA8C-07134826309B}" type="datetimeFigureOut">
              <a:rPr lang="id-ID" smtClean="0"/>
              <a:t>10/07/2025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FFF82A-F5E9-4285-A3B4-DEAB0279B1D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74915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FA88F-C379-4894-BC98-D6B2CE869F5E}" type="datetimeFigureOut">
              <a:rPr lang="id-ID" smtClean="0"/>
              <a:t>10/07/2025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8A02E-80E9-43EE-8A8B-B963D6C1602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34887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FA88F-C379-4894-BC98-D6B2CE869F5E}" type="datetimeFigureOut">
              <a:rPr lang="id-ID" smtClean="0"/>
              <a:t>10/07/2025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8A02E-80E9-43EE-8A8B-B963D6C1602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56687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FA88F-C379-4894-BC98-D6B2CE869F5E}" type="datetimeFigureOut">
              <a:rPr lang="id-ID" smtClean="0"/>
              <a:t>10/07/2025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8A02E-80E9-43EE-8A8B-B963D6C1602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70545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FA88F-C379-4894-BC98-D6B2CE869F5E}" type="datetimeFigureOut">
              <a:rPr lang="id-ID" smtClean="0"/>
              <a:t>10/07/2025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8A02E-80E9-43EE-8A8B-B963D6C1602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00680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FA88F-C379-4894-BC98-D6B2CE869F5E}" type="datetimeFigureOut">
              <a:rPr lang="id-ID" smtClean="0"/>
              <a:t>10/07/2025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8A02E-80E9-43EE-8A8B-B963D6C1602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80812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FA88F-C379-4894-BC98-D6B2CE869F5E}" type="datetimeFigureOut">
              <a:rPr lang="id-ID" smtClean="0"/>
              <a:t>10/07/2025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8A02E-80E9-43EE-8A8B-B963D6C1602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93661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FA88F-C379-4894-BC98-D6B2CE869F5E}" type="datetimeFigureOut">
              <a:rPr lang="id-ID" smtClean="0"/>
              <a:t>10/07/2025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8A02E-80E9-43EE-8A8B-B963D6C1602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15435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FA88F-C379-4894-BC98-D6B2CE869F5E}" type="datetimeFigureOut">
              <a:rPr lang="id-ID" smtClean="0"/>
              <a:t>10/07/2025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8A02E-80E9-43EE-8A8B-B963D6C1602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97106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FA88F-C379-4894-BC98-D6B2CE869F5E}" type="datetimeFigureOut">
              <a:rPr lang="id-ID" smtClean="0"/>
              <a:t>10/07/2025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8A02E-80E9-43EE-8A8B-B963D6C1602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34840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FA88F-C379-4894-BC98-D6B2CE869F5E}" type="datetimeFigureOut">
              <a:rPr lang="id-ID" smtClean="0"/>
              <a:t>10/07/2025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8A02E-80E9-43EE-8A8B-B963D6C1602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85125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FA88F-C379-4894-BC98-D6B2CE869F5E}" type="datetimeFigureOut">
              <a:rPr lang="id-ID" smtClean="0"/>
              <a:t>10/07/2025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8A02E-80E9-43EE-8A8B-B963D6C1602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12341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FA88F-C379-4894-BC98-D6B2CE869F5E}" type="datetimeFigureOut">
              <a:rPr lang="id-ID" smtClean="0"/>
              <a:t>10/07/2025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8A02E-80E9-43EE-8A8B-B963D6C1602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4796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667000" y="-2659642"/>
            <a:ext cx="6858001" cy="12192001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2498501" y="272189"/>
            <a:ext cx="4795717" cy="1911704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Rectangle 7"/>
          <p:cNvSpPr/>
          <p:nvPr/>
        </p:nvSpPr>
        <p:spPr>
          <a:xfrm>
            <a:off x="2144908" y="147597"/>
            <a:ext cx="5375402" cy="224676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endParaRPr lang="en-US" sz="28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/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Pengembangan</a:t>
            </a:r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Karier</a:t>
            </a:r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</a:p>
          <a:p>
            <a:pPr algn="ctr"/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Jabatan</a:t>
            </a:r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Fungsional</a:t>
            </a:r>
            <a:endParaRPr lang="en-US" sz="3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/>
            <a:endParaRPr lang="en-US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7571" y="2350129"/>
            <a:ext cx="7416509" cy="39268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10657762" y="4631610"/>
            <a:ext cx="2222807" cy="845670"/>
          </a:xfrm>
          <a:prstGeom prst="rect">
            <a:avLst/>
          </a:prstGeom>
        </p:spPr>
      </p:pic>
      <p:pic>
        <p:nvPicPr>
          <p:cNvPr id="9" name="Picture 8" descr="pemkot tarakan - YouTube"/>
          <p:cNvPicPr/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6723" r="92437">
                        <a14:foregroundMark x1="23109" y1="83613" x2="23109" y2="83613"/>
                        <a14:foregroundMark x1="50420" y1="93697" x2="50420" y2="93697"/>
                        <a14:foregroundMark x1="80252" y1="80672" x2="80252" y2="80672"/>
                        <a14:foregroundMark x1="83613" y1="76050" x2="83613" y2="76050"/>
                        <a14:foregroundMark x1="18908" y1="78151" x2="18908" y2="781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10" r="9766"/>
          <a:stretch/>
        </p:blipFill>
        <p:spPr bwMode="auto">
          <a:xfrm>
            <a:off x="321378" y="272189"/>
            <a:ext cx="1708598" cy="20779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5690557" y="6382810"/>
            <a:ext cx="3659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Dipaparkan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pada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Juli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2025</a:t>
            </a:r>
            <a:endParaRPr lang="id-ID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89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667000" y="-2667000"/>
            <a:ext cx="6858001" cy="12192001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001487" y="1825625"/>
            <a:ext cx="9710056" cy="38631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00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Alur</a:t>
            </a:r>
            <a:r>
              <a:rPr lang="en-US" sz="100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100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Sederhana</a:t>
            </a:r>
            <a:r>
              <a:rPr lang="en-US" sz="100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100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Perpindahan</a:t>
            </a:r>
            <a:r>
              <a:rPr lang="en-US" sz="100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100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ke</a:t>
            </a:r>
            <a:r>
              <a:rPr lang="en-US" sz="100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100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dalam</a:t>
            </a:r>
            <a:r>
              <a:rPr lang="en-US" sz="100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JF</a:t>
            </a:r>
            <a:endParaRPr lang="id-ID" sz="100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8326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/>
          <p:nvPr/>
        </p:nvCxnSpPr>
        <p:spPr>
          <a:xfrm flipV="1">
            <a:off x="320905" y="408539"/>
            <a:ext cx="11630689" cy="25758"/>
          </a:xfrm>
          <a:prstGeom prst="straightConnector1">
            <a:avLst/>
          </a:prstGeom>
          <a:ln w="76200">
            <a:headEnd type="triangle"/>
            <a:tailEnd type="triangle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Isosceles Triangle 4"/>
          <p:cNvSpPr/>
          <p:nvPr/>
        </p:nvSpPr>
        <p:spPr>
          <a:xfrm rot="10800000">
            <a:off x="1528734" y="645813"/>
            <a:ext cx="309093" cy="218941"/>
          </a:xfrm>
          <a:prstGeom prst="triangl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Isosceles Triangle 6"/>
          <p:cNvSpPr/>
          <p:nvPr/>
        </p:nvSpPr>
        <p:spPr>
          <a:xfrm rot="10800000">
            <a:off x="4484845" y="613640"/>
            <a:ext cx="309093" cy="218941"/>
          </a:xfrm>
          <a:prstGeom prst="triangl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45066" y="931164"/>
            <a:ext cx="2588653" cy="594008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Proses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Pengajuan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Uji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</a:t>
            </a: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Output: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Surat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pengajuan</a:t>
            </a: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u="sng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Catatan:</a:t>
            </a:r>
            <a:endParaRPr lang="en-US" b="1" u="sng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lampiran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umumnya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namun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terbatas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Akumulasi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tahun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melakukan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pekerjaan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lingkup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pekerjaan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suatu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JF</a:t>
            </a:r>
          </a:p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Mempunyuai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kinerja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minimal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baik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tahun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terakhir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Bebas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Hukuman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disiplin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Surat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sedang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berat</a:t>
            </a: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Isosceles Triangle 8"/>
          <p:cNvSpPr/>
          <p:nvPr/>
        </p:nvSpPr>
        <p:spPr>
          <a:xfrm rot="10800000">
            <a:off x="7389865" y="635229"/>
            <a:ext cx="309093" cy="218941"/>
          </a:xfrm>
          <a:prstGeom prst="triangl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50086" y="948389"/>
            <a:ext cx="2588653" cy="289310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Proses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Mengikuti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Uji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</a:t>
            </a: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Output:</a:t>
            </a:r>
          </a:p>
          <a:p>
            <a:pPr algn="ctr"/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Sertifikat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Kompetensi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u="sng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Catatan:</a:t>
            </a:r>
            <a:endParaRPr lang="en-US" b="1" u="sng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Pada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umumnya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kadaluarsa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tahun</a:t>
            </a: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Isosceles Triangle 10"/>
          <p:cNvSpPr/>
          <p:nvPr/>
        </p:nvSpPr>
        <p:spPr>
          <a:xfrm rot="10800000">
            <a:off x="10278049" y="635230"/>
            <a:ext cx="309093" cy="175762"/>
          </a:xfrm>
          <a:prstGeom prst="triangl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1524" y="948389"/>
            <a:ext cx="2588653" cy="510909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Proses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Konsultasi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tingkat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unit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kerja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BKPSDM</a:t>
            </a:r>
          </a:p>
          <a:p>
            <a:pPr algn="ctr"/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Output: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Surat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Rekomendasi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atasan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pejabat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lain yang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berwenang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u="sng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Catatan:</a:t>
            </a:r>
          </a:p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Biaya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Uji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Dampak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perpindahan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ybs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yang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meninggalkan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jabatan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lowong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Syarat-syarat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khusus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Lain-lain</a:t>
            </a:r>
          </a:p>
          <a:p>
            <a:pPr algn="ctr"/>
            <a:endParaRPr lang="id-ID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38317" y="948389"/>
            <a:ext cx="2682255" cy="289310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Proses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Penempatan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JF</a:t>
            </a:r>
          </a:p>
          <a:p>
            <a:pPr algn="ctr"/>
            <a:r>
              <a:rPr lang="en-US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Output:</a:t>
            </a:r>
          </a:p>
          <a:p>
            <a:pPr algn="ctr"/>
            <a:endParaRPr lang="en-US" b="1" u="sng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Wali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Kota</a:t>
            </a:r>
          </a:p>
          <a:p>
            <a:pPr algn="ctr"/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u="sng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Catatan</a:t>
            </a:r>
            <a:r>
              <a:rPr lang="en-US" b="1" u="sng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Pejabat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Fungsional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diawajibkan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menjadi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anggota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profesi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JF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15198" y="517932"/>
            <a:ext cx="40796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106494" y="501879"/>
            <a:ext cx="41181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039817" y="513866"/>
            <a:ext cx="40796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924279" y="486724"/>
            <a:ext cx="40796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97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4122987"/>
              </p:ext>
            </p:extLst>
          </p:nvPr>
        </p:nvGraphicFramePr>
        <p:xfrm>
          <a:off x="305455" y="1469557"/>
          <a:ext cx="9984765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800000">
            <a:off x="10687984" y="1952526"/>
            <a:ext cx="1164437" cy="36944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02805" y="168710"/>
            <a:ext cx="3229447" cy="122864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99168" y="321368"/>
            <a:ext cx="48244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Dasarnya APA?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83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5100960"/>
              </p:ext>
            </p:extLst>
          </p:nvPr>
        </p:nvGraphicFramePr>
        <p:xfrm>
          <a:off x="1689278" y="973686"/>
          <a:ext cx="9610094" cy="57319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358" y="2177399"/>
            <a:ext cx="1164437" cy="36944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00927" y="489255"/>
            <a:ext cx="1883241" cy="82439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73366" y="35824"/>
            <a:ext cx="40554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Tingkat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Meso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0021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9405141"/>
              </p:ext>
            </p:extLst>
          </p:nvPr>
        </p:nvGraphicFramePr>
        <p:xfrm>
          <a:off x="141666" y="370773"/>
          <a:ext cx="13110693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800000">
            <a:off x="10687984" y="1952526"/>
            <a:ext cx="1164437" cy="36944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02805" y="168710"/>
            <a:ext cx="3229447" cy="122864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40645" y="299596"/>
            <a:ext cx="45042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Teknis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-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Dinamis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2872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92680" y="514858"/>
            <a:ext cx="8931624" cy="4634364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Rectangle 4"/>
          <p:cNvSpPr/>
          <p:nvPr/>
        </p:nvSpPr>
        <p:spPr>
          <a:xfrm>
            <a:off x="988390" y="708381"/>
            <a:ext cx="7740203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Sekian, dan</a:t>
            </a:r>
          </a:p>
          <a:p>
            <a:pPr algn="ctr"/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TERIMA KASIH</a:t>
            </a:r>
          </a:p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</a:t>
            </a:r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tas</a:t>
            </a:r>
          </a:p>
          <a:p>
            <a:pPr algn="ctr"/>
            <a:r>
              <a:rPr lang="en-US" sz="5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Perhatiannya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8" name="Picture 7" descr="pemkot tarakan - YouTube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0" r="9766"/>
          <a:stretch/>
        </p:blipFill>
        <p:spPr bwMode="auto">
          <a:xfrm>
            <a:off x="9717513" y="514858"/>
            <a:ext cx="1578016" cy="17030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255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667000" y="-2667000"/>
            <a:ext cx="6858001" cy="12192001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926773" y="2766218"/>
            <a:ext cx="817517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Pola</a:t>
            </a:r>
            <a:r>
              <a:rPr lang="en-US" sz="100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100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Karier</a:t>
            </a:r>
            <a:r>
              <a:rPr lang="en-US" sz="100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PNS</a:t>
            </a:r>
            <a:endParaRPr lang="id-ID" sz="100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926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7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41"/>
          <a:stretch/>
        </p:blipFill>
        <p:spPr>
          <a:xfrm>
            <a:off x="2090058" y="0"/>
            <a:ext cx="8753475" cy="6858000"/>
          </a:xfrm>
        </p:spPr>
      </p:pic>
    </p:spTree>
    <p:extLst>
      <p:ext uri="{BB962C8B-B14F-4D97-AF65-F5344CB8AC3E}">
        <p14:creationId xmlns:p14="http://schemas.microsoft.com/office/powerpoint/2010/main" val="274261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9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982" y="631698"/>
            <a:ext cx="2643907" cy="61501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985" y="560538"/>
            <a:ext cx="2049066" cy="62212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Rectangle 9"/>
          <p:cNvSpPr/>
          <p:nvPr/>
        </p:nvSpPr>
        <p:spPr>
          <a:xfrm>
            <a:off x="567438" y="-93606"/>
            <a:ext cx="51453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Vertikal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Struktural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15175" y="-88924"/>
            <a:ext cx="51453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Vertikal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Fungsional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6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4" y="91400"/>
            <a:ext cx="6579391" cy="670944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6593766" y="568245"/>
            <a:ext cx="514538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Horizontal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dan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</a:p>
          <a:p>
            <a:pPr algn="ctr"/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“Semi”-Diagonal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348" y="2423844"/>
            <a:ext cx="3853053" cy="327820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04229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348" y="2423844"/>
            <a:ext cx="3853053" cy="327820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4" y="53301"/>
            <a:ext cx="6547485" cy="667691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6754094" y="463742"/>
            <a:ext cx="531955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Vertikal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, Horizontal,</a:t>
            </a:r>
          </a:p>
          <a:p>
            <a:pPr algn="ctr"/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dan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Diagonal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21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5" t="3709" r="20583" b="14642"/>
          <a:stretch/>
        </p:blipFill>
        <p:spPr>
          <a:xfrm>
            <a:off x="8258175" y="77788"/>
            <a:ext cx="3933825" cy="6686550"/>
          </a:xfrm>
          <a:ln w="28575">
            <a:solidFill>
              <a:schemeClr val="tx1">
                <a:lumMod val="85000"/>
                <a:lumOff val="15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509777" y="1093729"/>
            <a:ext cx="626037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r>
              <a:rPr lang="en-US" dirty="0" smtClean="0"/>
              <a:t>. </a:t>
            </a:r>
            <a:r>
              <a:rPr lang="en-US" dirty="0" err="1" smtClean="0"/>
              <a:t>Peraturan</a:t>
            </a:r>
            <a:r>
              <a:rPr lang="en-US" dirty="0" smtClean="0"/>
              <a:t>/</a:t>
            </a:r>
            <a:r>
              <a:rPr lang="en-US" dirty="0" err="1" smtClean="0"/>
              <a:t>kebijakan</a:t>
            </a:r>
            <a:r>
              <a:rPr lang="en-US" dirty="0" smtClean="0"/>
              <a:t> </a:t>
            </a:r>
            <a:r>
              <a:rPr lang="en-US" dirty="0" err="1" smtClean="0"/>
              <a:t>pelaksanaan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pola</a:t>
            </a:r>
            <a:r>
              <a:rPr lang="en-US" dirty="0" smtClean="0"/>
              <a:t> </a:t>
            </a:r>
            <a:r>
              <a:rPr lang="en-US" dirty="0" err="1" smtClean="0"/>
              <a:t>karir</a:t>
            </a:r>
            <a:r>
              <a:rPr lang="en-US" dirty="0" smtClean="0"/>
              <a:t> </a:t>
            </a:r>
            <a:r>
              <a:rPr lang="en-US" dirty="0" smtClean="0"/>
              <a:t> </a:t>
            </a:r>
            <a:r>
              <a:rPr lang="en-US" dirty="0" err="1" smtClean="0"/>
              <a:t>promosi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Pejabat</a:t>
            </a:r>
            <a:r>
              <a:rPr lang="en-US" dirty="0" smtClean="0"/>
              <a:t> </a:t>
            </a:r>
            <a:r>
              <a:rPr lang="en-US" dirty="0" err="1" smtClean="0"/>
              <a:t>Struktural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smtClean="0"/>
              <a:t>JF </a:t>
            </a:r>
            <a:r>
              <a:rPr lang="en-US" b="1" dirty="0" err="1" smtClean="0"/>
              <a:t>belum</a:t>
            </a:r>
            <a:r>
              <a:rPr lang="en-US" b="1" dirty="0" smtClean="0"/>
              <a:t> </a:t>
            </a:r>
            <a:r>
              <a:rPr lang="en-US" b="1" dirty="0" err="1" smtClean="0"/>
              <a:t>ada</a:t>
            </a:r>
            <a:r>
              <a:rPr lang="en-US" b="1" dirty="0" smtClean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penerapan</a:t>
            </a:r>
            <a:r>
              <a:rPr lang="en-US" dirty="0" smtClean="0"/>
              <a:t> </a:t>
            </a:r>
            <a:r>
              <a:rPr lang="en-US" b="1" dirty="0" err="1" smtClean="0"/>
              <a:t>tidak</a:t>
            </a:r>
            <a:r>
              <a:rPr lang="en-US" b="1" dirty="0" smtClean="0"/>
              <a:t>/</a:t>
            </a:r>
            <a:r>
              <a:rPr lang="en-US" b="1" dirty="0" err="1" smtClean="0"/>
              <a:t>belum</a:t>
            </a:r>
            <a:r>
              <a:rPr lang="en-US" b="1" dirty="0" smtClean="0"/>
              <a:t> </a:t>
            </a:r>
            <a:r>
              <a:rPr lang="en-US" b="1" dirty="0" err="1" smtClean="0"/>
              <a:t>terlaksana</a:t>
            </a:r>
            <a:endParaRPr lang="en-US" b="1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2. </a:t>
            </a:r>
            <a:r>
              <a:rPr lang="en-US" dirty="0" smtClean="0"/>
              <a:t>Ada </a:t>
            </a:r>
            <a:r>
              <a:rPr lang="en-US" dirty="0" err="1"/>
              <a:t>k</a:t>
            </a:r>
            <a:r>
              <a:rPr lang="en-US" dirty="0" err="1" smtClean="0"/>
              <a:t>ebijakan</a:t>
            </a:r>
            <a:r>
              <a:rPr lang="en-US" dirty="0" smtClean="0"/>
              <a:t> </a:t>
            </a:r>
            <a:r>
              <a:rPr lang="en-US" dirty="0" smtClean="0"/>
              <a:t>yang </a:t>
            </a:r>
            <a:r>
              <a:rPr lang="en-US" dirty="0" err="1" smtClean="0"/>
              <a:t>membolehkan</a:t>
            </a:r>
            <a:r>
              <a:rPr lang="en-US" dirty="0" smtClean="0"/>
              <a:t> </a:t>
            </a:r>
            <a:r>
              <a:rPr lang="en-US" dirty="0" err="1" smtClean="0"/>
              <a:t>Pejabat</a:t>
            </a:r>
            <a:r>
              <a:rPr lang="en-US" dirty="0" smtClean="0"/>
              <a:t> </a:t>
            </a:r>
            <a:r>
              <a:rPr lang="en-US" dirty="0" err="1" smtClean="0"/>
              <a:t>Pelaksana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melamar</a:t>
            </a:r>
            <a:r>
              <a:rPr lang="en-US" dirty="0" smtClean="0"/>
              <a:t> </a:t>
            </a:r>
            <a:r>
              <a:rPr lang="en-US" b="1" dirty="0" err="1" smtClean="0"/>
              <a:t>ke</a:t>
            </a:r>
            <a:r>
              <a:rPr lang="en-US" b="1" dirty="0" smtClean="0"/>
              <a:t> </a:t>
            </a:r>
            <a:r>
              <a:rPr lang="en-US" b="1" dirty="0" err="1" smtClean="0"/>
              <a:t>jenjang</a:t>
            </a:r>
            <a:r>
              <a:rPr lang="en-US" b="1" dirty="0" smtClean="0"/>
              <a:t> JF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b="1" dirty="0" err="1" smtClean="0"/>
              <a:t>pangkat</a:t>
            </a:r>
            <a:r>
              <a:rPr lang="en-US" b="1" dirty="0" smtClean="0"/>
              <a:t>/</a:t>
            </a:r>
            <a:r>
              <a:rPr lang="en-US" b="1" dirty="0" err="1" smtClean="0"/>
              <a:t>golongan</a:t>
            </a:r>
            <a:r>
              <a:rPr lang="en-US" b="1" dirty="0" smtClean="0"/>
              <a:t> </a:t>
            </a:r>
            <a:r>
              <a:rPr lang="en-US" b="1" dirty="0" err="1" smtClean="0"/>
              <a:t>ruang</a:t>
            </a:r>
            <a:r>
              <a:rPr lang="en-US" b="1" dirty="0" smtClean="0"/>
              <a:t> </a:t>
            </a:r>
            <a:r>
              <a:rPr lang="en-US" b="1" dirty="0" err="1" smtClean="0"/>
              <a:t>normatifnya</a:t>
            </a:r>
            <a:r>
              <a:rPr lang="en-US" dirty="0" smtClean="0"/>
              <a:t>, </a:t>
            </a:r>
          </a:p>
          <a:p>
            <a:endParaRPr lang="en-US" dirty="0"/>
          </a:p>
          <a:p>
            <a:r>
              <a:rPr lang="en-US" b="1" dirty="0" err="1"/>
              <a:t>Namun</a:t>
            </a:r>
            <a:r>
              <a:rPr lang="en-US" dirty="0"/>
              <a:t>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diperhatikan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kebijakan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berbunyi</a:t>
            </a:r>
            <a:r>
              <a:rPr lang="en-US" dirty="0"/>
              <a:t> </a:t>
            </a:r>
            <a:r>
              <a:rPr lang="en-US" b="1" dirty="0"/>
              <a:t>“</a:t>
            </a:r>
            <a:r>
              <a:rPr lang="en-US" b="1" dirty="0" err="1"/>
              <a:t>dapat</a:t>
            </a:r>
            <a:r>
              <a:rPr lang="en-US" b="1" dirty="0"/>
              <a:t>”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Instansi</a:t>
            </a:r>
            <a:r>
              <a:rPr lang="en-US" dirty="0"/>
              <a:t> Pembina yang </a:t>
            </a:r>
            <a:r>
              <a:rPr lang="en-US" b="1" dirty="0" err="1"/>
              <a:t>memperbolehkan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yang </a:t>
            </a:r>
            <a:r>
              <a:rPr lang="en-US" b="1" dirty="0" err="1"/>
              <a:t>tidak</a:t>
            </a:r>
            <a:endParaRPr lang="en-US" b="1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3.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eksplisit</a:t>
            </a:r>
            <a:r>
              <a:rPr lang="en-US" dirty="0" smtClean="0"/>
              <a:t> </a:t>
            </a:r>
            <a:r>
              <a:rPr lang="en-US" dirty="0" err="1" smtClean="0"/>
              <a:t>detil</a:t>
            </a:r>
            <a:r>
              <a:rPr lang="en-US" dirty="0" smtClean="0"/>
              <a:t> </a:t>
            </a:r>
            <a:r>
              <a:rPr lang="en-US" dirty="0" err="1" smtClean="0"/>
              <a:t>disebutkan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peraturan</a:t>
            </a:r>
            <a:r>
              <a:rPr lang="en-US" dirty="0" smtClean="0"/>
              <a:t>, </a:t>
            </a:r>
            <a:r>
              <a:rPr lang="en-US" dirty="0" err="1" smtClean="0"/>
              <a:t>namun</a:t>
            </a:r>
            <a:r>
              <a:rPr lang="en-US" dirty="0" smtClean="0"/>
              <a:t> </a:t>
            </a:r>
            <a:r>
              <a:rPr lang="en-US" dirty="0" err="1" smtClean="0"/>
              <a:t>hampir</a:t>
            </a:r>
            <a:r>
              <a:rPr lang="en-US" dirty="0" smtClean="0"/>
              <a:t> </a:t>
            </a:r>
            <a:r>
              <a:rPr lang="en-US" dirty="0" err="1" smtClean="0"/>
              <a:t>seluruh</a:t>
            </a:r>
            <a:r>
              <a:rPr lang="en-US" dirty="0" smtClean="0"/>
              <a:t> </a:t>
            </a:r>
            <a:r>
              <a:rPr lang="en-US" dirty="0" err="1" smtClean="0"/>
              <a:t>Instansi</a:t>
            </a:r>
            <a:r>
              <a:rPr lang="en-US" dirty="0" smtClean="0"/>
              <a:t> </a:t>
            </a:r>
            <a:r>
              <a:rPr lang="en-US" dirty="0" smtClean="0"/>
              <a:t>Pembina </a:t>
            </a:r>
            <a:r>
              <a:rPr lang="en-US" dirty="0" err="1" smtClean="0"/>
              <a:t>termasuk</a:t>
            </a:r>
            <a:r>
              <a:rPr lang="en-US" dirty="0" smtClean="0"/>
              <a:t> BKN </a:t>
            </a:r>
            <a:r>
              <a:rPr lang="en-US" b="1" dirty="0" err="1" smtClean="0"/>
              <a:t>memperbolehkan</a:t>
            </a:r>
            <a:r>
              <a:rPr lang="en-US" dirty="0" smtClean="0"/>
              <a:t> </a:t>
            </a:r>
            <a:r>
              <a:rPr lang="en-US" dirty="0" err="1" smtClean="0"/>
              <a:t>promosi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jenjang</a:t>
            </a:r>
            <a:r>
              <a:rPr lang="en-US" dirty="0" smtClean="0"/>
              <a:t> </a:t>
            </a:r>
            <a:r>
              <a:rPr lang="en-US" b="1" dirty="0" err="1" smtClean="0"/>
              <a:t>Mahir</a:t>
            </a:r>
            <a:r>
              <a:rPr lang="en-US" b="1" dirty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b="1" dirty="0" smtClean="0"/>
              <a:t>Ahli </a:t>
            </a:r>
            <a:r>
              <a:rPr lang="en-US" b="1" dirty="0" err="1" smtClean="0"/>
              <a:t>Pertama</a:t>
            </a:r>
            <a:endParaRPr lang="en-US" b="1" dirty="0" smtClean="0"/>
          </a:p>
        </p:txBody>
      </p:sp>
      <p:sp>
        <p:nvSpPr>
          <p:cNvPr id="6" name="Rectangle 5"/>
          <p:cNvSpPr/>
          <p:nvPr/>
        </p:nvSpPr>
        <p:spPr>
          <a:xfrm>
            <a:off x="289778" y="77563"/>
            <a:ext cx="75766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“</a:t>
            </a:r>
            <a:r>
              <a:rPr lang="en-US" sz="4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Deviasi</a:t>
            </a:r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” </a:t>
            </a:r>
            <a:r>
              <a:rPr lang="en-US" sz="4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dari</a:t>
            </a:r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4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Peraturan</a:t>
            </a:r>
            <a:endParaRPr 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 flipH="1">
            <a:off x="350739" y="2248617"/>
            <a:ext cx="872271" cy="27675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063" y="6171025"/>
            <a:ext cx="1127621" cy="427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28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667000" y="-2667000"/>
            <a:ext cx="6858001" cy="12192001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037117" y="2055813"/>
            <a:ext cx="5769427" cy="24262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Alur</a:t>
            </a:r>
            <a:r>
              <a:rPr lang="en-US" sz="100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100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Makro</a:t>
            </a:r>
            <a:r>
              <a:rPr lang="en-US" sz="100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100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Formasi</a:t>
            </a:r>
            <a:r>
              <a:rPr lang="en-US" sz="100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JF</a:t>
            </a:r>
            <a:endParaRPr lang="id-ID" sz="100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002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/>
          <p:nvPr/>
        </p:nvCxnSpPr>
        <p:spPr>
          <a:xfrm flipV="1">
            <a:off x="352300" y="399245"/>
            <a:ext cx="11425163" cy="12878"/>
          </a:xfrm>
          <a:prstGeom prst="straightConnector1">
            <a:avLst/>
          </a:prstGeom>
          <a:ln w="76200">
            <a:headEnd type="triangle"/>
            <a:tailEnd type="triangle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Isosceles Triangle 4"/>
          <p:cNvSpPr/>
          <p:nvPr/>
        </p:nvSpPr>
        <p:spPr>
          <a:xfrm rot="10800000">
            <a:off x="1051341" y="668661"/>
            <a:ext cx="309093" cy="218941"/>
          </a:xfrm>
          <a:prstGeom prst="triangl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500" y="981474"/>
            <a:ext cx="2296210" cy="56692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Proses:</a:t>
            </a:r>
          </a:p>
          <a:p>
            <a:pPr algn="ctr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Pengajuan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Rekomendasi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Formasi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Kebutuhan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JF</a:t>
            </a:r>
          </a:p>
          <a:p>
            <a:pPr algn="ctr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Oleh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PemKot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Input </a:t>
            </a:r>
            <a:r>
              <a:rPr lang="en-US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unci</a:t>
            </a:r>
            <a:r>
              <a:rPr lang="en-US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Dokumen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Perhitungan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AnJab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&amp; ABK JF</a:t>
            </a: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 err="1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Instansi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Pembina</a:t>
            </a:r>
          </a:p>
          <a:p>
            <a:pPr algn="ctr"/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u="sng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Catatan</a:t>
            </a:r>
            <a:r>
              <a:rPr lang="en-US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AnJab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&amp; ABK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suatu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JF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dibuat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sesuai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pedoman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perhitungan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oleh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Instansi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Pembina </a:t>
            </a: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Isosceles Triangle 6"/>
          <p:cNvSpPr/>
          <p:nvPr/>
        </p:nvSpPr>
        <p:spPr>
          <a:xfrm rot="10800000">
            <a:off x="3519108" y="668662"/>
            <a:ext cx="309093" cy="218941"/>
          </a:xfrm>
          <a:prstGeom prst="triangl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37759" y="964849"/>
            <a:ext cx="2419629" cy="566308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Proses:</a:t>
            </a:r>
          </a:p>
          <a:p>
            <a:pPr algn="ctr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Verifikasi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Perhitungan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AnJab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&amp; ABK JF</a:t>
            </a: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Oleh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Instansi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Pembina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Output </a:t>
            </a:r>
            <a:r>
              <a:rPr lang="en-US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Kunci</a:t>
            </a:r>
            <a:r>
              <a:rPr lang="en-US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Dokumen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Rekomendasi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Formasi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JF</a:t>
            </a: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 err="1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PemKot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u="sng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Catatan:</a:t>
            </a:r>
          </a:p>
          <a:p>
            <a:pPr algn="ctr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Verikasi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perhitungan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pada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rekomendasi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berbeda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perhitungan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awal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diajukan</a:t>
            </a:r>
            <a:endParaRPr lang="id-ID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Isosceles Triangle 8"/>
          <p:cNvSpPr/>
          <p:nvPr/>
        </p:nvSpPr>
        <p:spPr>
          <a:xfrm rot="10800000">
            <a:off x="5899261" y="668662"/>
            <a:ext cx="309093" cy="218941"/>
          </a:xfrm>
          <a:prstGeom prst="triangl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14290" y="964849"/>
            <a:ext cx="2240280" cy="566308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Proses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Persetujuan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Kebutuhan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JF</a:t>
            </a:r>
          </a:p>
          <a:p>
            <a:pPr algn="ctr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Oleh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KeMenPANRB</a:t>
            </a: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Output </a:t>
            </a:r>
            <a:r>
              <a:rPr lang="en-US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Kunci</a:t>
            </a:r>
            <a:r>
              <a:rPr lang="en-US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Dokumen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Persetujuan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Formasi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JF</a:t>
            </a: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b="1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PemKot</a:t>
            </a: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u="sng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Catatan:</a:t>
            </a:r>
          </a:p>
          <a:p>
            <a:pPr algn="ctr"/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Hasil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persetujuan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formasi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berbeda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rekomendasi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Instansi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Pembina JF</a:t>
            </a:r>
            <a:endParaRPr lang="id-ID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Isosceles Triangle 10"/>
          <p:cNvSpPr/>
          <p:nvPr/>
        </p:nvSpPr>
        <p:spPr>
          <a:xfrm rot="10800000">
            <a:off x="8279414" y="655680"/>
            <a:ext cx="309093" cy="218941"/>
          </a:xfrm>
          <a:prstGeom prst="triangl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33668" y="964849"/>
            <a:ext cx="2240280" cy="483209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Proses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Pengajuan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Persetujuan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Formasi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Kebutuhan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JF</a:t>
            </a: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Oleh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PemKot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Input </a:t>
            </a:r>
            <a:r>
              <a:rPr lang="en-US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Kunci</a:t>
            </a:r>
            <a:r>
              <a:rPr lang="en-US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Dokumen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Rekomendasi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Formasi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JF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Instansi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Pembinan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 err="1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KeMenPANRB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08630" y="530811"/>
            <a:ext cx="40796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1</a:t>
            </a:r>
            <a:endParaRPr lang="en-US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162313" y="503184"/>
            <a:ext cx="40796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</a:t>
            </a:r>
            <a:endParaRPr lang="en-US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403284" y="498133"/>
            <a:ext cx="40796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3</a:t>
            </a:r>
            <a:endParaRPr lang="en-US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832463" y="530811"/>
            <a:ext cx="40796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4</a:t>
            </a:r>
            <a:endParaRPr lang="en-US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755872" y="1007144"/>
            <a:ext cx="2240280" cy="427809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Proses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Penetapan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Kebutuhan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Formasi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JF</a:t>
            </a:r>
          </a:p>
          <a:p>
            <a:pPr algn="ctr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Oleh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PemKot</a:t>
            </a: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Output </a:t>
            </a:r>
            <a:r>
              <a:rPr lang="en-US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Kunci</a:t>
            </a:r>
            <a:r>
              <a:rPr lang="en-US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Wali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Kota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tentang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AnJab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&amp; ABK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Peta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Jabatan</a:t>
            </a: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b="1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Internal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PemKot</a:t>
            </a: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Isosceles Triangle 16"/>
          <p:cNvSpPr/>
          <p:nvPr/>
        </p:nvSpPr>
        <p:spPr>
          <a:xfrm rot="10800000">
            <a:off x="10721465" y="692797"/>
            <a:ext cx="309093" cy="218941"/>
          </a:xfrm>
          <a:prstGeom prst="triangl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235640" y="571434"/>
            <a:ext cx="40796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5</a:t>
            </a:r>
            <a:endParaRPr lang="en-US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0930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3690</TotalTime>
  <Words>732</Words>
  <Application>Microsoft Office PowerPoint</Application>
  <PresentationFormat>Widescreen</PresentationFormat>
  <Paragraphs>163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DELL</cp:lastModifiedBy>
  <cp:revision>265</cp:revision>
  <dcterms:created xsi:type="dcterms:W3CDTF">2022-06-25T03:43:26Z</dcterms:created>
  <dcterms:modified xsi:type="dcterms:W3CDTF">2025-07-09T22:16:29Z</dcterms:modified>
</cp:coreProperties>
</file>