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0.jpg" ContentType="image/jpeg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2" r:id="rId15"/>
    <p:sldId id="273" r:id="rId16"/>
    <p:sldId id="274" r:id="rId17"/>
    <p:sldId id="275" r:id="rId18"/>
    <p:sldId id="269" r:id="rId19"/>
    <p:sldId id="267" r:id="rId2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40789" y="0"/>
            <a:ext cx="212090" cy="5143500"/>
          </a:xfrm>
          <a:custGeom>
            <a:avLst/>
            <a:gdLst/>
            <a:ahLst/>
            <a:cxnLst/>
            <a:rect l="l" t="t" r="r" b="b"/>
            <a:pathLst>
              <a:path w="212090" h="5143500">
                <a:moveTo>
                  <a:pt x="21208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212089" y="0"/>
                </a:lnTo>
                <a:lnTo>
                  <a:pt x="212089" y="5143499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500955" y="1866622"/>
            <a:ext cx="2758440" cy="246379"/>
          </a:xfrm>
          <a:custGeom>
            <a:avLst/>
            <a:gdLst/>
            <a:ahLst/>
            <a:cxnLst/>
            <a:rect l="l" t="t" r="r" b="b"/>
            <a:pathLst>
              <a:path w="2758440" h="246380">
                <a:moveTo>
                  <a:pt x="2758344" y="245870"/>
                </a:moveTo>
                <a:lnTo>
                  <a:pt x="0" y="245870"/>
                </a:lnTo>
                <a:lnTo>
                  <a:pt x="0" y="0"/>
                </a:lnTo>
                <a:lnTo>
                  <a:pt x="2758344" y="0"/>
                </a:lnTo>
                <a:lnTo>
                  <a:pt x="2758344" y="24587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318" y="7964420"/>
            <a:ext cx="1466849" cy="20478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54" y="3068613"/>
            <a:ext cx="3115343" cy="411479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2454590" y="3824051"/>
            <a:ext cx="2861945" cy="1889125"/>
          </a:xfrm>
          <a:custGeom>
            <a:avLst/>
            <a:gdLst/>
            <a:ahLst/>
            <a:cxnLst/>
            <a:rect l="l" t="t" r="r" b="b"/>
            <a:pathLst>
              <a:path w="2861944" h="1889125">
                <a:moveTo>
                  <a:pt x="0" y="1888959"/>
                </a:moveTo>
                <a:lnTo>
                  <a:pt x="0" y="1719406"/>
                </a:lnTo>
                <a:lnTo>
                  <a:pt x="49384" y="1690598"/>
                </a:lnTo>
                <a:lnTo>
                  <a:pt x="49384" y="1624752"/>
                </a:lnTo>
                <a:lnTo>
                  <a:pt x="2861835" y="0"/>
                </a:lnTo>
                <a:lnTo>
                  <a:pt x="2861835" y="420591"/>
                </a:lnTo>
                <a:lnTo>
                  <a:pt x="1054360" y="1464252"/>
                </a:lnTo>
                <a:lnTo>
                  <a:pt x="898799" y="1369598"/>
                </a:lnTo>
                <a:lnTo>
                  <a:pt x="0" y="1888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33598" y="3705528"/>
            <a:ext cx="3115343" cy="411479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3352503" y="4419481"/>
            <a:ext cx="2861945" cy="1889125"/>
          </a:xfrm>
          <a:custGeom>
            <a:avLst/>
            <a:gdLst/>
            <a:ahLst/>
            <a:cxnLst/>
            <a:rect l="l" t="t" r="r" b="b"/>
            <a:pathLst>
              <a:path w="2861944" h="1889125">
                <a:moveTo>
                  <a:pt x="0" y="1888959"/>
                </a:moveTo>
                <a:lnTo>
                  <a:pt x="0" y="1719406"/>
                </a:lnTo>
                <a:lnTo>
                  <a:pt x="49384" y="1690598"/>
                </a:lnTo>
                <a:lnTo>
                  <a:pt x="49384" y="1624752"/>
                </a:lnTo>
                <a:lnTo>
                  <a:pt x="2861835" y="0"/>
                </a:lnTo>
                <a:lnTo>
                  <a:pt x="2861835" y="420591"/>
                </a:lnTo>
                <a:lnTo>
                  <a:pt x="1054360" y="1464252"/>
                </a:lnTo>
                <a:lnTo>
                  <a:pt x="898799" y="1369598"/>
                </a:lnTo>
                <a:lnTo>
                  <a:pt x="0" y="1888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31510" y="4300958"/>
            <a:ext cx="3115343" cy="4114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3460" y="3622275"/>
            <a:ext cx="14681079" cy="2999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BC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3142" y="1053142"/>
            <a:ext cx="7637780" cy="8475345"/>
          </a:xfrm>
          <a:custGeom>
            <a:avLst/>
            <a:gdLst/>
            <a:ahLst/>
            <a:cxnLst/>
            <a:rect l="l" t="t" r="r" b="b"/>
            <a:pathLst>
              <a:path w="7637780" h="8475345">
                <a:moveTo>
                  <a:pt x="7566848" y="8475308"/>
                </a:moveTo>
                <a:lnTo>
                  <a:pt x="71371" y="8475308"/>
                </a:lnTo>
                <a:lnTo>
                  <a:pt x="43721" y="8469656"/>
                </a:lnTo>
                <a:lnTo>
                  <a:pt x="21020" y="8454288"/>
                </a:lnTo>
                <a:lnTo>
                  <a:pt x="5652" y="8431587"/>
                </a:lnTo>
                <a:lnTo>
                  <a:pt x="0" y="8403937"/>
                </a:lnTo>
                <a:lnTo>
                  <a:pt x="0" y="71371"/>
                </a:lnTo>
                <a:lnTo>
                  <a:pt x="5652" y="43721"/>
                </a:lnTo>
                <a:lnTo>
                  <a:pt x="21020" y="21020"/>
                </a:lnTo>
                <a:lnTo>
                  <a:pt x="43721" y="5652"/>
                </a:lnTo>
                <a:lnTo>
                  <a:pt x="71371" y="0"/>
                </a:lnTo>
                <a:lnTo>
                  <a:pt x="7565870" y="0"/>
                </a:lnTo>
                <a:lnTo>
                  <a:pt x="7593520" y="5652"/>
                </a:lnTo>
                <a:lnTo>
                  <a:pt x="7616221" y="21020"/>
                </a:lnTo>
                <a:lnTo>
                  <a:pt x="7631589" y="43721"/>
                </a:lnTo>
                <a:lnTo>
                  <a:pt x="7637241" y="71371"/>
                </a:lnTo>
                <a:lnTo>
                  <a:pt x="7637241" y="8402959"/>
                </a:lnTo>
                <a:lnTo>
                  <a:pt x="7632154" y="8431175"/>
                </a:lnTo>
                <a:lnTo>
                  <a:pt x="7617077" y="8454166"/>
                </a:lnTo>
                <a:lnTo>
                  <a:pt x="7594483" y="8469641"/>
                </a:lnTo>
                <a:lnTo>
                  <a:pt x="7566848" y="8475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700" y="1028700"/>
            <a:ext cx="7687309" cy="8524240"/>
          </a:xfrm>
          <a:custGeom>
            <a:avLst/>
            <a:gdLst/>
            <a:ahLst/>
            <a:cxnLst/>
            <a:rect l="l" t="t" r="r" b="b"/>
            <a:pathLst>
              <a:path w="7687309" h="8524240">
                <a:moveTo>
                  <a:pt x="7591290" y="8524192"/>
                </a:moveTo>
                <a:lnTo>
                  <a:pt x="95813" y="8524192"/>
                </a:lnTo>
                <a:lnTo>
                  <a:pt x="58569" y="8516646"/>
                </a:lnTo>
                <a:lnTo>
                  <a:pt x="28108" y="8496084"/>
                </a:lnTo>
                <a:lnTo>
                  <a:pt x="7546" y="8465623"/>
                </a:lnTo>
                <a:lnTo>
                  <a:pt x="0" y="8428379"/>
                </a:lnTo>
                <a:lnTo>
                  <a:pt x="0" y="95813"/>
                </a:lnTo>
                <a:lnTo>
                  <a:pt x="7546" y="58569"/>
                </a:lnTo>
                <a:lnTo>
                  <a:pt x="28108" y="28108"/>
                </a:lnTo>
                <a:lnTo>
                  <a:pt x="58569" y="7546"/>
                </a:lnTo>
                <a:lnTo>
                  <a:pt x="95813" y="0"/>
                </a:lnTo>
                <a:lnTo>
                  <a:pt x="7591290" y="0"/>
                </a:lnTo>
                <a:lnTo>
                  <a:pt x="7628534" y="7546"/>
                </a:lnTo>
                <a:lnTo>
                  <a:pt x="7658995" y="28108"/>
                </a:lnTo>
                <a:lnTo>
                  <a:pt x="7671039" y="45951"/>
                </a:lnTo>
                <a:lnTo>
                  <a:pt x="95813" y="45951"/>
                </a:lnTo>
                <a:lnTo>
                  <a:pt x="76473" y="49892"/>
                </a:lnTo>
                <a:lnTo>
                  <a:pt x="60616" y="60616"/>
                </a:lnTo>
                <a:lnTo>
                  <a:pt x="49892" y="76473"/>
                </a:lnTo>
                <a:lnTo>
                  <a:pt x="45951" y="95813"/>
                </a:lnTo>
                <a:lnTo>
                  <a:pt x="45951" y="8428379"/>
                </a:lnTo>
                <a:lnTo>
                  <a:pt x="49892" y="8447719"/>
                </a:lnTo>
                <a:lnTo>
                  <a:pt x="60616" y="8463576"/>
                </a:lnTo>
                <a:lnTo>
                  <a:pt x="76473" y="8474300"/>
                </a:lnTo>
                <a:lnTo>
                  <a:pt x="95813" y="8478241"/>
                </a:lnTo>
                <a:lnTo>
                  <a:pt x="7671039" y="8478241"/>
                </a:lnTo>
                <a:lnTo>
                  <a:pt x="7658995" y="8496084"/>
                </a:lnTo>
                <a:lnTo>
                  <a:pt x="7628534" y="8516646"/>
                </a:lnTo>
                <a:lnTo>
                  <a:pt x="7591290" y="8524192"/>
                </a:lnTo>
                <a:close/>
              </a:path>
              <a:path w="7687309" h="8524240">
                <a:moveTo>
                  <a:pt x="7671039" y="8478241"/>
                </a:moveTo>
                <a:lnTo>
                  <a:pt x="7591290" y="8478241"/>
                </a:lnTo>
                <a:lnTo>
                  <a:pt x="7610630" y="8474300"/>
                </a:lnTo>
                <a:lnTo>
                  <a:pt x="7626486" y="8463576"/>
                </a:lnTo>
                <a:lnTo>
                  <a:pt x="7637210" y="8447719"/>
                </a:lnTo>
                <a:lnTo>
                  <a:pt x="7641151" y="8428379"/>
                </a:lnTo>
                <a:lnTo>
                  <a:pt x="7641151" y="95813"/>
                </a:lnTo>
                <a:lnTo>
                  <a:pt x="7637210" y="76473"/>
                </a:lnTo>
                <a:lnTo>
                  <a:pt x="7626486" y="60616"/>
                </a:lnTo>
                <a:lnTo>
                  <a:pt x="7610630" y="49892"/>
                </a:lnTo>
                <a:lnTo>
                  <a:pt x="7591290" y="45951"/>
                </a:lnTo>
                <a:lnTo>
                  <a:pt x="7671039" y="45951"/>
                </a:lnTo>
                <a:lnTo>
                  <a:pt x="7679557" y="58569"/>
                </a:lnTo>
                <a:lnTo>
                  <a:pt x="7687103" y="95813"/>
                </a:lnTo>
                <a:lnTo>
                  <a:pt x="7687103" y="8428379"/>
                </a:lnTo>
                <a:lnTo>
                  <a:pt x="7679557" y="8465623"/>
                </a:lnTo>
                <a:lnTo>
                  <a:pt x="7671039" y="8478241"/>
                </a:lnTo>
                <a:close/>
              </a:path>
            </a:pathLst>
          </a:custGeom>
          <a:solidFill>
            <a:srgbClr val="FBC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26773" y="2133005"/>
            <a:ext cx="7687309" cy="27940"/>
          </a:xfrm>
          <a:custGeom>
            <a:avLst/>
            <a:gdLst/>
            <a:ahLst/>
            <a:cxnLst/>
            <a:rect l="l" t="t" r="r" b="b"/>
            <a:pathLst>
              <a:path w="7687309" h="27939">
                <a:moveTo>
                  <a:pt x="0" y="27462"/>
                </a:moveTo>
                <a:lnTo>
                  <a:pt x="7687104" y="0"/>
                </a:lnTo>
              </a:path>
            </a:pathLst>
          </a:custGeom>
          <a:ln w="47624">
            <a:solidFill>
              <a:srgbClr val="125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93128" y="1053142"/>
            <a:ext cx="8241030" cy="8475345"/>
          </a:xfrm>
          <a:custGeom>
            <a:avLst/>
            <a:gdLst/>
            <a:ahLst/>
            <a:cxnLst/>
            <a:rect l="l" t="t" r="r" b="b"/>
            <a:pathLst>
              <a:path w="8241030" h="8475345">
                <a:moveTo>
                  <a:pt x="8170358" y="8475308"/>
                </a:moveTo>
                <a:lnTo>
                  <a:pt x="71371" y="8475308"/>
                </a:lnTo>
                <a:lnTo>
                  <a:pt x="43721" y="8469656"/>
                </a:lnTo>
                <a:lnTo>
                  <a:pt x="21020" y="8454288"/>
                </a:lnTo>
                <a:lnTo>
                  <a:pt x="5652" y="8431587"/>
                </a:lnTo>
                <a:lnTo>
                  <a:pt x="0" y="8403937"/>
                </a:lnTo>
                <a:lnTo>
                  <a:pt x="0" y="71371"/>
                </a:lnTo>
                <a:lnTo>
                  <a:pt x="5652" y="43721"/>
                </a:lnTo>
                <a:lnTo>
                  <a:pt x="21020" y="21020"/>
                </a:lnTo>
                <a:lnTo>
                  <a:pt x="43721" y="5652"/>
                </a:lnTo>
                <a:lnTo>
                  <a:pt x="71371" y="0"/>
                </a:lnTo>
                <a:lnTo>
                  <a:pt x="8169378" y="0"/>
                </a:lnTo>
                <a:lnTo>
                  <a:pt x="8197029" y="5652"/>
                </a:lnTo>
                <a:lnTo>
                  <a:pt x="8219730" y="21020"/>
                </a:lnTo>
                <a:lnTo>
                  <a:pt x="8235098" y="43721"/>
                </a:lnTo>
                <a:lnTo>
                  <a:pt x="8240750" y="71371"/>
                </a:lnTo>
                <a:lnTo>
                  <a:pt x="8240750" y="8402959"/>
                </a:lnTo>
                <a:lnTo>
                  <a:pt x="8235663" y="8431175"/>
                </a:lnTo>
                <a:lnTo>
                  <a:pt x="8220585" y="8454166"/>
                </a:lnTo>
                <a:lnTo>
                  <a:pt x="8197992" y="8469641"/>
                </a:lnTo>
                <a:lnTo>
                  <a:pt x="8170358" y="8475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68687" y="1028700"/>
            <a:ext cx="8291195" cy="8524240"/>
          </a:xfrm>
          <a:custGeom>
            <a:avLst/>
            <a:gdLst/>
            <a:ahLst/>
            <a:cxnLst/>
            <a:rect l="l" t="t" r="r" b="b"/>
            <a:pathLst>
              <a:path w="8291194" h="8524240">
                <a:moveTo>
                  <a:pt x="8194801" y="8524192"/>
                </a:moveTo>
                <a:lnTo>
                  <a:pt x="95811" y="8524192"/>
                </a:lnTo>
                <a:lnTo>
                  <a:pt x="58569" y="8516646"/>
                </a:lnTo>
                <a:lnTo>
                  <a:pt x="28108" y="8496084"/>
                </a:lnTo>
                <a:lnTo>
                  <a:pt x="7546" y="8465623"/>
                </a:lnTo>
                <a:lnTo>
                  <a:pt x="0" y="8428380"/>
                </a:lnTo>
                <a:lnTo>
                  <a:pt x="0" y="95812"/>
                </a:lnTo>
                <a:lnTo>
                  <a:pt x="7546" y="58569"/>
                </a:lnTo>
                <a:lnTo>
                  <a:pt x="28108" y="28108"/>
                </a:lnTo>
                <a:lnTo>
                  <a:pt x="58569" y="7546"/>
                </a:lnTo>
                <a:lnTo>
                  <a:pt x="95813" y="0"/>
                </a:lnTo>
                <a:lnTo>
                  <a:pt x="8194799" y="0"/>
                </a:lnTo>
                <a:lnTo>
                  <a:pt x="8232043" y="7546"/>
                </a:lnTo>
                <a:lnTo>
                  <a:pt x="8262504" y="28108"/>
                </a:lnTo>
                <a:lnTo>
                  <a:pt x="8274548" y="45951"/>
                </a:lnTo>
                <a:lnTo>
                  <a:pt x="95813" y="45951"/>
                </a:lnTo>
                <a:lnTo>
                  <a:pt x="76473" y="49892"/>
                </a:lnTo>
                <a:lnTo>
                  <a:pt x="60616" y="60616"/>
                </a:lnTo>
                <a:lnTo>
                  <a:pt x="49892" y="76473"/>
                </a:lnTo>
                <a:lnTo>
                  <a:pt x="45951" y="95812"/>
                </a:lnTo>
                <a:lnTo>
                  <a:pt x="45951" y="8428380"/>
                </a:lnTo>
                <a:lnTo>
                  <a:pt x="49892" y="8447719"/>
                </a:lnTo>
                <a:lnTo>
                  <a:pt x="60616" y="8463576"/>
                </a:lnTo>
                <a:lnTo>
                  <a:pt x="76473" y="8474300"/>
                </a:lnTo>
                <a:lnTo>
                  <a:pt x="95813" y="8478241"/>
                </a:lnTo>
                <a:lnTo>
                  <a:pt x="8274548" y="8478241"/>
                </a:lnTo>
                <a:lnTo>
                  <a:pt x="8262504" y="8496084"/>
                </a:lnTo>
                <a:lnTo>
                  <a:pt x="8232043" y="8516646"/>
                </a:lnTo>
                <a:lnTo>
                  <a:pt x="8194801" y="8524192"/>
                </a:lnTo>
                <a:close/>
              </a:path>
              <a:path w="8291194" h="8524240">
                <a:moveTo>
                  <a:pt x="8274548" y="8478241"/>
                </a:moveTo>
                <a:lnTo>
                  <a:pt x="8194799" y="8478241"/>
                </a:lnTo>
                <a:lnTo>
                  <a:pt x="8214138" y="8474300"/>
                </a:lnTo>
                <a:lnTo>
                  <a:pt x="8229995" y="8463576"/>
                </a:lnTo>
                <a:lnTo>
                  <a:pt x="8240718" y="8447719"/>
                </a:lnTo>
                <a:lnTo>
                  <a:pt x="8244659" y="8428380"/>
                </a:lnTo>
                <a:lnTo>
                  <a:pt x="8244659" y="95812"/>
                </a:lnTo>
                <a:lnTo>
                  <a:pt x="8240718" y="76473"/>
                </a:lnTo>
                <a:lnTo>
                  <a:pt x="8229995" y="60616"/>
                </a:lnTo>
                <a:lnTo>
                  <a:pt x="8214138" y="49892"/>
                </a:lnTo>
                <a:lnTo>
                  <a:pt x="8194799" y="45951"/>
                </a:lnTo>
                <a:lnTo>
                  <a:pt x="8274548" y="45951"/>
                </a:lnTo>
                <a:lnTo>
                  <a:pt x="8283066" y="58569"/>
                </a:lnTo>
                <a:lnTo>
                  <a:pt x="8290612" y="95812"/>
                </a:lnTo>
                <a:lnTo>
                  <a:pt x="8290612" y="8428380"/>
                </a:lnTo>
                <a:lnTo>
                  <a:pt x="8283066" y="8465623"/>
                </a:lnTo>
                <a:lnTo>
                  <a:pt x="8274548" y="8478241"/>
                </a:lnTo>
                <a:close/>
              </a:path>
            </a:pathLst>
          </a:custGeom>
          <a:solidFill>
            <a:srgbClr val="FBC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68679" y="2083001"/>
            <a:ext cx="8291195" cy="2540"/>
          </a:xfrm>
          <a:custGeom>
            <a:avLst/>
            <a:gdLst/>
            <a:ahLst/>
            <a:cxnLst/>
            <a:rect l="l" t="t" r="r" b="b"/>
            <a:pathLst>
              <a:path w="8291194" h="2539">
                <a:moveTo>
                  <a:pt x="0" y="0"/>
                </a:moveTo>
                <a:lnTo>
                  <a:pt x="8290612" y="2380"/>
                </a:lnTo>
              </a:path>
            </a:pathLst>
          </a:custGeom>
          <a:ln w="47624">
            <a:solidFill>
              <a:srgbClr val="125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210" y="1342037"/>
            <a:ext cx="183817" cy="18381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039" y="1342037"/>
            <a:ext cx="183817" cy="18381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7420" y="1342037"/>
            <a:ext cx="183817" cy="18381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56642" y="1342037"/>
            <a:ext cx="183815" cy="18381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5472" y="1342037"/>
            <a:ext cx="183815" cy="18381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3852" y="1342037"/>
            <a:ext cx="183815" cy="18381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7376" y="200989"/>
            <a:ext cx="2790824" cy="246697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4535" y="3423402"/>
            <a:ext cx="104774" cy="10477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4535" y="3890127"/>
            <a:ext cx="104774" cy="10477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4535" y="4356852"/>
            <a:ext cx="104774" cy="104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30478" y="2483232"/>
            <a:ext cx="6483984" cy="586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60284" y="2120046"/>
            <a:ext cx="7118984" cy="7113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8341" y="217746"/>
            <a:ext cx="6951317" cy="1421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54672" y="2748400"/>
            <a:ext cx="14178655" cy="238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2022%20PAK%20INTEGRASI.pdf" TargetMode="External"/><Relationship Id="rId2" Type="http://schemas.openxmlformats.org/officeDocument/2006/relationships/hyperlink" Target="2022%20JAN-D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2023%20PAK%20KONVERSI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1115697"/>
            <a:ext cx="10972800" cy="5513048"/>
          </a:xfrm>
          <a:prstGeom prst="rect">
            <a:avLst/>
          </a:prstGeom>
        </p:spPr>
        <p:txBody>
          <a:bodyPr vert="horz" wrap="square" lIns="0" tIns="3467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730"/>
              </a:spcBef>
            </a:pPr>
            <a:r>
              <a:rPr sz="9450" b="1" spc="-1525" dirty="0">
                <a:latin typeface="Algerian" panose="04020705040A02060702" pitchFamily="82" charset="0"/>
                <a:cs typeface="Arial"/>
              </a:rPr>
              <a:t>SOSIALISASI</a:t>
            </a:r>
            <a:endParaRPr sz="9450" dirty="0">
              <a:latin typeface="Algerian" panose="04020705040A02060702" pitchFamily="82" charset="0"/>
              <a:cs typeface="Arial"/>
            </a:endParaRPr>
          </a:p>
          <a:p>
            <a:pPr marL="12700">
              <a:spcBef>
                <a:spcPts val="1760"/>
              </a:spcBef>
            </a:pPr>
            <a:r>
              <a:rPr sz="6400" spc="-470" dirty="0">
                <a:latin typeface="Algerian" panose="04020705040A02060702" pitchFamily="82" charset="0"/>
                <a:cs typeface="Trebuchet MS"/>
              </a:rPr>
              <a:t>S</a:t>
            </a:r>
            <a:r>
              <a:rPr sz="6400" spc="-955" dirty="0">
                <a:latin typeface="Algerian" panose="04020705040A02060702" pitchFamily="82" charset="0"/>
                <a:cs typeface="Trebuchet MS"/>
              </a:rPr>
              <a:t>E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lang="en-US"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1030" dirty="0">
                <a:latin typeface="Algerian" panose="04020705040A02060702" pitchFamily="82" charset="0"/>
                <a:cs typeface="Trebuchet MS"/>
              </a:rPr>
              <a:t>K</a:t>
            </a:r>
            <a:r>
              <a:rPr sz="6400" spc="-960" dirty="0">
                <a:latin typeface="Algerian" panose="04020705040A02060702" pitchFamily="82" charset="0"/>
                <a:cs typeface="Trebuchet MS"/>
              </a:rPr>
              <a:t>E</a:t>
            </a:r>
            <a:r>
              <a:rPr sz="6400" spc="-880" dirty="0">
                <a:latin typeface="Algerian" panose="04020705040A02060702" pitchFamily="82" charset="0"/>
                <a:cs typeface="Trebuchet MS"/>
              </a:rPr>
              <a:t>P</a:t>
            </a:r>
            <a:r>
              <a:rPr sz="6400" spc="-1250" dirty="0">
                <a:latin typeface="Algerian" panose="04020705040A02060702" pitchFamily="82" charset="0"/>
                <a:cs typeface="Trebuchet MS"/>
              </a:rPr>
              <a:t>A</a:t>
            </a:r>
            <a:r>
              <a:rPr sz="6400" spc="-860" dirty="0">
                <a:latin typeface="Algerian" panose="04020705040A02060702" pitchFamily="82" charset="0"/>
                <a:cs typeface="Trebuchet MS"/>
              </a:rPr>
              <a:t>L</a:t>
            </a:r>
            <a:r>
              <a:rPr sz="6400" spc="-1245" dirty="0">
                <a:latin typeface="Algerian" panose="04020705040A02060702" pitchFamily="82" charset="0"/>
                <a:cs typeface="Trebuchet MS"/>
              </a:rPr>
              <a:t>A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lang="en-US"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875" dirty="0">
                <a:latin typeface="Algerian" panose="04020705040A02060702" pitchFamily="82" charset="0"/>
                <a:cs typeface="Trebuchet MS"/>
              </a:rPr>
              <a:t>B</a:t>
            </a:r>
            <a:r>
              <a:rPr sz="6400" spc="-1030" dirty="0">
                <a:latin typeface="Algerian" panose="04020705040A02060702" pitchFamily="82" charset="0"/>
                <a:cs typeface="Trebuchet MS"/>
              </a:rPr>
              <a:t>K</a:t>
            </a:r>
            <a:r>
              <a:rPr sz="6400" spc="-1150" dirty="0">
                <a:latin typeface="Algerian" panose="04020705040A02060702" pitchFamily="82" charset="0"/>
                <a:cs typeface="Trebuchet MS"/>
              </a:rPr>
              <a:t>N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lang="en-US"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1155" dirty="0">
                <a:latin typeface="Algerian" panose="04020705040A02060702" pitchFamily="82" charset="0"/>
                <a:cs typeface="Trebuchet MS"/>
              </a:rPr>
              <a:t>N</a:t>
            </a:r>
            <a:r>
              <a:rPr sz="6400" spc="-1455" dirty="0">
                <a:latin typeface="Algerian" panose="04020705040A02060702" pitchFamily="82" charset="0"/>
                <a:cs typeface="Trebuchet MS"/>
              </a:rPr>
              <a:t>O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1535" dirty="0">
                <a:latin typeface="Algerian" panose="04020705040A02060702" pitchFamily="82" charset="0"/>
                <a:cs typeface="Trebuchet MS"/>
              </a:rPr>
              <a:t>1</a:t>
            </a:r>
            <a:r>
              <a:rPr sz="6400" spc="-985" dirty="0">
                <a:latin typeface="Algerian" panose="04020705040A02060702" pitchFamily="82" charset="0"/>
                <a:cs typeface="Trebuchet MS"/>
              </a:rPr>
              <a:t>6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1305" dirty="0">
                <a:latin typeface="Algerian" panose="04020705040A02060702" pitchFamily="82" charset="0"/>
                <a:cs typeface="Trebuchet MS"/>
              </a:rPr>
              <a:t>T</a:t>
            </a:r>
            <a:r>
              <a:rPr sz="6400" spc="-1250" dirty="0">
                <a:latin typeface="Algerian" panose="04020705040A02060702" pitchFamily="82" charset="0"/>
                <a:cs typeface="Trebuchet MS"/>
              </a:rPr>
              <a:t>A</a:t>
            </a:r>
            <a:r>
              <a:rPr sz="6400" spc="-1255" dirty="0">
                <a:latin typeface="Algerian" panose="04020705040A02060702" pitchFamily="82" charset="0"/>
                <a:cs typeface="Trebuchet MS"/>
              </a:rPr>
              <a:t>H</a:t>
            </a:r>
            <a:r>
              <a:rPr sz="6400" spc="-1220" dirty="0">
                <a:latin typeface="Algerian" panose="04020705040A02060702" pitchFamily="82" charset="0"/>
                <a:cs typeface="Trebuchet MS"/>
              </a:rPr>
              <a:t>U</a:t>
            </a:r>
            <a:r>
              <a:rPr sz="6400" spc="-1150" dirty="0">
                <a:latin typeface="Algerian" panose="04020705040A02060702" pitchFamily="82" charset="0"/>
                <a:cs typeface="Trebuchet MS"/>
              </a:rPr>
              <a:t>N</a:t>
            </a:r>
            <a:r>
              <a:rPr sz="6400" spc="-640" dirty="0">
                <a:latin typeface="Algerian" panose="04020705040A02060702" pitchFamily="82" charset="0"/>
                <a:cs typeface="Trebuchet MS"/>
              </a:rPr>
              <a:t> </a:t>
            </a:r>
            <a:r>
              <a:rPr sz="6400" spc="-1045" dirty="0">
                <a:latin typeface="Algerian" panose="04020705040A02060702" pitchFamily="82" charset="0"/>
                <a:cs typeface="Trebuchet MS"/>
              </a:rPr>
              <a:t>2</a:t>
            </a:r>
            <a:r>
              <a:rPr sz="6400" spc="-990" dirty="0">
                <a:latin typeface="Algerian" panose="04020705040A02060702" pitchFamily="82" charset="0"/>
                <a:cs typeface="Trebuchet MS"/>
              </a:rPr>
              <a:t>0</a:t>
            </a:r>
            <a:r>
              <a:rPr sz="6400" spc="-1045" dirty="0">
                <a:latin typeface="Algerian" panose="04020705040A02060702" pitchFamily="82" charset="0"/>
                <a:cs typeface="Trebuchet MS"/>
              </a:rPr>
              <a:t>2</a:t>
            </a:r>
            <a:r>
              <a:rPr sz="6400" spc="-1025" dirty="0">
                <a:latin typeface="Algerian" panose="04020705040A02060702" pitchFamily="82" charset="0"/>
                <a:cs typeface="Trebuchet MS"/>
              </a:rPr>
              <a:t>3</a:t>
            </a:r>
            <a:r>
              <a:rPr lang="en-US" sz="6400" spc="-1025" dirty="0">
                <a:latin typeface="Algerian" panose="04020705040A02060702" pitchFamily="82" charset="0"/>
                <a:cs typeface="Trebuchet MS"/>
              </a:rPr>
              <a:t> </a:t>
            </a:r>
            <a:r>
              <a:rPr lang="en-US" sz="5400" dirty="0">
                <a:latin typeface="Algerian" panose="04020705040A02060702" pitchFamily="82" charset="0"/>
              </a:rPr>
              <a:t>PENJELASAN ATAS PERIODISASI KENAIKAN PANGKAT PEGAWAI NEGERI SIPIL</a:t>
            </a:r>
            <a:endParaRPr sz="5400" dirty="0">
              <a:latin typeface="Algerian" panose="04020705040A02060702" pitchFamily="82" charset="0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0098" y="5501098"/>
            <a:ext cx="9267825" cy="4785995"/>
            <a:chOff x="4510098" y="5501098"/>
            <a:chExt cx="9267825" cy="4785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0098" y="5501098"/>
              <a:ext cx="9267660" cy="47859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31461" y="7904175"/>
              <a:ext cx="8393430" cy="1306195"/>
            </a:xfrm>
            <a:custGeom>
              <a:avLst/>
              <a:gdLst/>
              <a:ahLst/>
              <a:cxnLst/>
              <a:rect l="l" t="t" r="r" b="b"/>
              <a:pathLst>
                <a:path w="8393430" h="1306195">
                  <a:moveTo>
                    <a:pt x="323392" y="451167"/>
                  </a:moveTo>
                  <a:lnTo>
                    <a:pt x="315417" y="443191"/>
                  </a:lnTo>
                  <a:lnTo>
                    <a:pt x="305587" y="443191"/>
                  </a:lnTo>
                  <a:lnTo>
                    <a:pt x="274497" y="443191"/>
                  </a:lnTo>
                  <a:lnTo>
                    <a:pt x="266522" y="451167"/>
                  </a:lnTo>
                  <a:lnTo>
                    <a:pt x="266522" y="470814"/>
                  </a:lnTo>
                  <a:lnTo>
                    <a:pt x="274497" y="478790"/>
                  </a:lnTo>
                  <a:lnTo>
                    <a:pt x="315417" y="478790"/>
                  </a:lnTo>
                  <a:lnTo>
                    <a:pt x="323392" y="470814"/>
                  </a:lnTo>
                  <a:lnTo>
                    <a:pt x="323392" y="451167"/>
                  </a:lnTo>
                  <a:close/>
                </a:path>
                <a:path w="8393430" h="1306195">
                  <a:moveTo>
                    <a:pt x="323392" y="373926"/>
                  </a:moveTo>
                  <a:lnTo>
                    <a:pt x="315417" y="365950"/>
                  </a:lnTo>
                  <a:lnTo>
                    <a:pt x="305587" y="365950"/>
                  </a:lnTo>
                  <a:lnTo>
                    <a:pt x="274497" y="365950"/>
                  </a:lnTo>
                  <a:lnTo>
                    <a:pt x="266522" y="373926"/>
                  </a:lnTo>
                  <a:lnTo>
                    <a:pt x="266522" y="393585"/>
                  </a:lnTo>
                  <a:lnTo>
                    <a:pt x="274497" y="401548"/>
                  </a:lnTo>
                  <a:lnTo>
                    <a:pt x="315417" y="401548"/>
                  </a:lnTo>
                  <a:lnTo>
                    <a:pt x="323392" y="393585"/>
                  </a:lnTo>
                  <a:lnTo>
                    <a:pt x="323392" y="373926"/>
                  </a:lnTo>
                  <a:close/>
                </a:path>
                <a:path w="8393430" h="1306195">
                  <a:moveTo>
                    <a:pt x="492163" y="373926"/>
                  </a:moveTo>
                  <a:lnTo>
                    <a:pt x="484187" y="365950"/>
                  </a:lnTo>
                  <a:lnTo>
                    <a:pt x="352691" y="365950"/>
                  </a:lnTo>
                  <a:lnTo>
                    <a:pt x="344716" y="373926"/>
                  </a:lnTo>
                  <a:lnTo>
                    <a:pt x="344716" y="393585"/>
                  </a:lnTo>
                  <a:lnTo>
                    <a:pt x="352691" y="401548"/>
                  </a:lnTo>
                  <a:lnTo>
                    <a:pt x="362521" y="401548"/>
                  </a:lnTo>
                  <a:lnTo>
                    <a:pt x="484187" y="401548"/>
                  </a:lnTo>
                  <a:lnTo>
                    <a:pt x="492163" y="393585"/>
                  </a:lnTo>
                  <a:lnTo>
                    <a:pt x="492163" y="373926"/>
                  </a:lnTo>
                  <a:close/>
                </a:path>
                <a:path w="8393430" h="1306195">
                  <a:moveTo>
                    <a:pt x="599376" y="451167"/>
                  </a:moveTo>
                  <a:lnTo>
                    <a:pt x="591413" y="443191"/>
                  </a:lnTo>
                  <a:lnTo>
                    <a:pt x="581583" y="443191"/>
                  </a:lnTo>
                  <a:lnTo>
                    <a:pt x="352691" y="443191"/>
                  </a:lnTo>
                  <a:lnTo>
                    <a:pt x="344716" y="451167"/>
                  </a:lnTo>
                  <a:lnTo>
                    <a:pt x="344716" y="470814"/>
                  </a:lnTo>
                  <a:lnTo>
                    <a:pt x="352691" y="478790"/>
                  </a:lnTo>
                  <a:lnTo>
                    <a:pt x="591413" y="478790"/>
                  </a:lnTo>
                  <a:lnTo>
                    <a:pt x="599376" y="470814"/>
                  </a:lnTo>
                  <a:lnTo>
                    <a:pt x="599376" y="451167"/>
                  </a:lnTo>
                  <a:close/>
                </a:path>
                <a:path w="8393430" h="1306195">
                  <a:moveTo>
                    <a:pt x="728357" y="294589"/>
                  </a:moveTo>
                  <a:lnTo>
                    <a:pt x="723049" y="268389"/>
                  </a:lnTo>
                  <a:lnTo>
                    <a:pt x="719302" y="262826"/>
                  </a:lnTo>
                  <a:lnTo>
                    <a:pt x="708596" y="246964"/>
                  </a:lnTo>
                  <a:lnTo>
                    <a:pt x="692785" y="236308"/>
                  </a:lnTo>
                  <a:lnTo>
                    <a:pt x="692785" y="294589"/>
                  </a:lnTo>
                  <a:lnTo>
                    <a:pt x="692746" y="550164"/>
                  </a:lnTo>
                  <a:lnTo>
                    <a:pt x="690245" y="562508"/>
                  </a:lnTo>
                  <a:lnTo>
                    <a:pt x="683425" y="572617"/>
                  </a:lnTo>
                  <a:lnTo>
                    <a:pt x="673328" y="579437"/>
                  </a:lnTo>
                  <a:lnTo>
                    <a:pt x="660971" y="581939"/>
                  </a:lnTo>
                  <a:lnTo>
                    <a:pt x="571754" y="581939"/>
                  </a:lnTo>
                  <a:lnTo>
                    <a:pt x="563778" y="589902"/>
                  </a:lnTo>
                  <a:lnTo>
                    <a:pt x="563778" y="660095"/>
                  </a:lnTo>
                  <a:lnTo>
                    <a:pt x="417334" y="582650"/>
                  </a:lnTo>
                  <a:lnTo>
                    <a:pt x="414477" y="581939"/>
                  </a:lnTo>
                  <a:lnTo>
                    <a:pt x="204927" y="581939"/>
                  </a:lnTo>
                  <a:lnTo>
                    <a:pt x="192570" y="579437"/>
                  </a:lnTo>
                  <a:lnTo>
                    <a:pt x="182473" y="572617"/>
                  </a:lnTo>
                  <a:lnTo>
                    <a:pt x="175653" y="562508"/>
                  </a:lnTo>
                  <a:lnTo>
                    <a:pt x="173151" y="550164"/>
                  </a:lnTo>
                  <a:lnTo>
                    <a:pt x="173151" y="294589"/>
                  </a:lnTo>
                  <a:lnTo>
                    <a:pt x="175653" y="282244"/>
                  </a:lnTo>
                  <a:lnTo>
                    <a:pt x="182473" y="272148"/>
                  </a:lnTo>
                  <a:lnTo>
                    <a:pt x="192570" y="265328"/>
                  </a:lnTo>
                  <a:lnTo>
                    <a:pt x="204927" y="262826"/>
                  </a:lnTo>
                  <a:lnTo>
                    <a:pt x="661009" y="262826"/>
                  </a:lnTo>
                  <a:lnTo>
                    <a:pt x="673366" y="265328"/>
                  </a:lnTo>
                  <a:lnTo>
                    <a:pt x="683463" y="272148"/>
                  </a:lnTo>
                  <a:lnTo>
                    <a:pt x="690283" y="282244"/>
                  </a:lnTo>
                  <a:lnTo>
                    <a:pt x="692785" y="294589"/>
                  </a:lnTo>
                  <a:lnTo>
                    <a:pt x="692785" y="236308"/>
                  </a:lnTo>
                  <a:lnTo>
                    <a:pt x="687171" y="232511"/>
                  </a:lnTo>
                  <a:lnTo>
                    <a:pt x="660971" y="227215"/>
                  </a:lnTo>
                  <a:lnTo>
                    <a:pt x="204914" y="227215"/>
                  </a:lnTo>
                  <a:lnTo>
                    <a:pt x="178714" y="232511"/>
                  </a:lnTo>
                  <a:lnTo>
                    <a:pt x="157289" y="246964"/>
                  </a:lnTo>
                  <a:lnTo>
                    <a:pt x="142836" y="268389"/>
                  </a:lnTo>
                  <a:lnTo>
                    <a:pt x="137528" y="294589"/>
                  </a:lnTo>
                  <a:lnTo>
                    <a:pt x="137541" y="550164"/>
                  </a:lnTo>
                  <a:lnTo>
                    <a:pt x="142836" y="576338"/>
                  </a:lnTo>
                  <a:lnTo>
                    <a:pt x="157289" y="597763"/>
                  </a:lnTo>
                  <a:lnTo>
                    <a:pt x="178714" y="612216"/>
                  </a:lnTo>
                  <a:lnTo>
                    <a:pt x="204914" y="617512"/>
                  </a:lnTo>
                  <a:lnTo>
                    <a:pt x="407149" y="617512"/>
                  </a:lnTo>
                  <a:lnTo>
                    <a:pt x="575868" y="706755"/>
                  </a:lnTo>
                  <a:lnTo>
                    <a:pt x="578739" y="707428"/>
                  </a:lnTo>
                  <a:lnTo>
                    <a:pt x="584771" y="707428"/>
                  </a:lnTo>
                  <a:lnTo>
                    <a:pt x="587933" y="706577"/>
                  </a:lnTo>
                  <a:lnTo>
                    <a:pt x="596112" y="701649"/>
                  </a:lnTo>
                  <a:lnTo>
                    <a:pt x="599376" y="695858"/>
                  </a:lnTo>
                  <a:lnTo>
                    <a:pt x="599376" y="660095"/>
                  </a:lnTo>
                  <a:lnTo>
                    <a:pt x="599376" y="617512"/>
                  </a:lnTo>
                  <a:lnTo>
                    <a:pt x="660971" y="617512"/>
                  </a:lnTo>
                  <a:lnTo>
                    <a:pt x="687171" y="612216"/>
                  </a:lnTo>
                  <a:lnTo>
                    <a:pt x="708596" y="597763"/>
                  </a:lnTo>
                  <a:lnTo>
                    <a:pt x="723049" y="576338"/>
                  </a:lnTo>
                  <a:lnTo>
                    <a:pt x="728345" y="550164"/>
                  </a:lnTo>
                  <a:lnTo>
                    <a:pt x="728357" y="294589"/>
                  </a:lnTo>
                  <a:close/>
                </a:path>
                <a:path w="8393430" h="1306195">
                  <a:moveTo>
                    <a:pt x="1083246" y="936409"/>
                  </a:moveTo>
                  <a:lnTo>
                    <a:pt x="1075283" y="928433"/>
                  </a:lnTo>
                  <a:lnTo>
                    <a:pt x="1065453" y="928433"/>
                  </a:lnTo>
                  <a:lnTo>
                    <a:pt x="840371" y="928433"/>
                  </a:lnTo>
                  <a:lnTo>
                    <a:pt x="832396" y="936409"/>
                  </a:lnTo>
                  <a:lnTo>
                    <a:pt x="832396" y="956056"/>
                  </a:lnTo>
                  <a:lnTo>
                    <a:pt x="840371" y="964031"/>
                  </a:lnTo>
                  <a:lnTo>
                    <a:pt x="1075283" y="964031"/>
                  </a:lnTo>
                  <a:lnTo>
                    <a:pt x="1083246" y="956056"/>
                  </a:lnTo>
                  <a:lnTo>
                    <a:pt x="1083246" y="936409"/>
                  </a:lnTo>
                  <a:close/>
                </a:path>
                <a:path w="8393430" h="1306195">
                  <a:moveTo>
                    <a:pt x="1083246" y="880668"/>
                  </a:moveTo>
                  <a:lnTo>
                    <a:pt x="1075283" y="872693"/>
                  </a:lnTo>
                  <a:lnTo>
                    <a:pt x="1065453" y="872693"/>
                  </a:lnTo>
                  <a:lnTo>
                    <a:pt x="840371" y="872693"/>
                  </a:lnTo>
                  <a:lnTo>
                    <a:pt x="832396" y="880668"/>
                  </a:lnTo>
                  <a:lnTo>
                    <a:pt x="832396" y="900328"/>
                  </a:lnTo>
                  <a:lnTo>
                    <a:pt x="840371" y="908304"/>
                  </a:lnTo>
                  <a:lnTo>
                    <a:pt x="1075283" y="908304"/>
                  </a:lnTo>
                  <a:lnTo>
                    <a:pt x="1083246" y="900328"/>
                  </a:lnTo>
                  <a:lnTo>
                    <a:pt x="1083246" y="880668"/>
                  </a:lnTo>
                  <a:close/>
                </a:path>
                <a:path w="8393430" h="1306195">
                  <a:moveTo>
                    <a:pt x="1083246" y="824941"/>
                  </a:moveTo>
                  <a:lnTo>
                    <a:pt x="1075283" y="816965"/>
                  </a:lnTo>
                  <a:lnTo>
                    <a:pt x="1065453" y="816965"/>
                  </a:lnTo>
                  <a:lnTo>
                    <a:pt x="840371" y="816965"/>
                  </a:lnTo>
                  <a:lnTo>
                    <a:pt x="832396" y="824941"/>
                  </a:lnTo>
                  <a:lnTo>
                    <a:pt x="832396" y="844588"/>
                  </a:lnTo>
                  <a:lnTo>
                    <a:pt x="840371" y="852563"/>
                  </a:lnTo>
                  <a:lnTo>
                    <a:pt x="1075283" y="852563"/>
                  </a:lnTo>
                  <a:lnTo>
                    <a:pt x="1083246" y="844588"/>
                  </a:lnTo>
                  <a:lnTo>
                    <a:pt x="1083246" y="824941"/>
                  </a:lnTo>
                  <a:close/>
                </a:path>
                <a:path w="8393430" h="1306195">
                  <a:moveTo>
                    <a:pt x="1083246" y="769213"/>
                  </a:moveTo>
                  <a:lnTo>
                    <a:pt x="1075283" y="761238"/>
                  </a:lnTo>
                  <a:lnTo>
                    <a:pt x="1065453" y="761238"/>
                  </a:lnTo>
                  <a:lnTo>
                    <a:pt x="840371" y="761238"/>
                  </a:lnTo>
                  <a:lnTo>
                    <a:pt x="832396" y="769213"/>
                  </a:lnTo>
                  <a:lnTo>
                    <a:pt x="832396" y="788873"/>
                  </a:lnTo>
                  <a:lnTo>
                    <a:pt x="840371" y="796848"/>
                  </a:lnTo>
                  <a:lnTo>
                    <a:pt x="1075283" y="796848"/>
                  </a:lnTo>
                  <a:lnTo>
                    <a:pt x="1083246" y="788873"/>
                  </a:lnTo>
                  <a:lnTo>
                    <a:pt x="1083246" y="769213"/>
                  </a:lnTo>
                  <a:close/>
                </a:path>
                <a:path w="8393430" h="1306195">
                  <a:moveTo>
                    <a:pt x="1515097" y="652665"/>
                  </a:moveTo>
                  <a:lnTo>
                    <a:pt x="1513763" y="642924"/>
                  </a:lnTo>
                  <a:lnTo>
                    <a:pt x="1509953" y="633844"/>
                  </a:lnTo>
                  <a:lnTo>
                    <a:pt x="1503781" y="625843"/>
                  </a:lnTo>
                  <a:lnTo>
                    <a:pt x="1479740" y="601802"/>
                  </a:lnTo>
                  <a:lnTo>
                    <a:pt x="1479740" y="652170"/>
                  </a:lnTo>
                  <a:lnTo>
                    <a:pt x="1479346" y="653694"/>
                  </a:lnTo>
                  <a:lnTo>
                    <a:pt x="1479080" y="654723"/>
                  </a:lnTo>
                  <a:lnTo>
                    <a:pt x="1478419" y="655383"/>
                  </a:lnTo>
                  <a:lnTo>
                    <a:pt x="1476730" y="655866"/>
                  </a:lnTo>
                  <a:lnTo>
                    <a:pt x="1476070" y="656069"/>
                  </a:lnTo>
                  <a:lnTo>
                    <a:pt x="1442021" y="670115"/>
                  </a:lnTo>
                  <a:lnTo>
                    <a:pt x="1442021" y="749515"/>
                  </a:lnTo>
                  <a:lnTo>
                    <a:pt x="1442021" y="754430"/>
                  </a:lnTo>
                  <a:lnTo>
                    <a:pt x="1441056" y="756780"/>
                  </a:lnTo>
                  <a:lnTo>
                    <a:pt x="1439291" y="758520"/>
                  </a:lnTo>
                  <a:lnTo>
                    <a:pt x="1435836" y="762025"/>
                  </a:lnTo>
                  <a:lnTo>
                    <a:pt x="1429715" y="762025"/>
                  </a:lnTo>
                  <a:lnTo>
                    <a:pt x="1410220" y="742518"/>
                  </a:lnTo>
                  <a:lnTo>
                    <a:pt x="1395539" y="727837"/>
                  </a:lnTo>
                  <a:lnTo>
                    <a:pt x="1414081" y="720217"/>
                  </a:lnTo>
                  <a:lnTo>
                    <a:pt x="1441056" y="747179"/>
                  </a:lnTo>
                  <a:lnTo>
                    <a:pt x="1442021" y="749515"/>
                  </a:lnTo>
                  <a:lnTo>
                    <a:pt x="1442021" y="670115"/>
                  </a:lnTo>
                  <a:lnTo>
                    <a:pt x="1327962" y="717156"/>
                  </a:lnTo>
                  <a:lnTo>
                    <a:pt x="1304569" y="693762"/>
                  </a:lnTo>
                  <a:lnTo>
                    <a:pt x="1298575" y="687768"/>
                  </a:lnTo>
                  <a:lnTo>
                    <a:pt x="1298575" y="738314"/>
                  </a:lnTo>
                  <a:lnTo>
                    <a:pt x="1285671" y="751217"/>
                  </a:lnTo>
                  <a:lnTo>
                    <a:pt x="1241107" y="706666"/>
                  </a:lnTo>
                  <a:lnTo>
                    <a:pt x="1254023" y="693762"/>
                  </a:lnTo>
                  <a:lnTo>
                    <a:pt x="1298575" y="738314"/>
                  </a:lnTo>
                  <a:lnTo>
                    <a:pt x="1298575" y="687768"/>
                  </a:lnTo>
                  <a:lnTo>
                    <a:pt x="1275029" y="664210"/>
                  </a:lnTo>
                  <a:lnTo>
                    <a:pt x="1336217" y="516140"/>
                  </a:lnTo>
                  <a:lnTo>
                    <a:pt x="1336459" y="515442"/>
                  </a:lnTo>
                  <a:lnTo>
                    <a:pt x="1336675" y="514718"/>
                  </a:lnTo>
                  <a:lnTo>
                    <a:pt x="1337056" y="513245"/>
                  </a:lnTo>
                  <a:lnTo>
                    <a:pt x="1339557" y="512610"/>
                  </a:lnTo>
                  <a:lnTo>
                    <a:pt x="1340408" y="512864"/>
                  </a:lnTo>
                  <a:lnTo>
                    <a:pt x="1479740" y="652170"/>
                  </a:lnTo>
                  <a:lnTo>
                    <a:pt x="1479740" y="601802"/>
                  </a:lnTo>
                  <a:lnTo>
                    <a:pt x="1473403" y="595464"/>
                  </a:lnTo>
                  <a:lnTo>
                    <a:pt x="1475714" y="593788"/>
                  </a:lnTo>
                  <a:lnTo>
                    <a:pt x="1477987" y="592061"/>
                  </a:lnTo>
                  <a:lnTo>
                    <a:pt x="1480045" y="590016"/>
                  </a:lnTo>
                  <a:lnTo>
                    <a:pt x="1492059" y="571881"/>
                  </a:lnTo>
                  <a:lnTo>
                    <a:pt x="1492516" y="569455"/>
                  </a:lnTo>
                  <a:lnTo>
                    <a:pt x="1496034" y="551218"/>
                  </a:lnTo>
                  <a:lnTo>
                    <a:pt x="1492262" y="531914"/>
                  </a:lnTo>
                  <a:lnTo>
                    <a:pt x="1491996" y="530529"/>
                  </a:lnTo>
                  <a:lnTo>
                    <a:pt x="1484325" y="519010"/>
                  </a:lnTo>
                  <a:lnTo>
                    <a:pt x="1479918" y="512368"/>
                  </a:lnTo>
                  <a:lnTo>
                    <a:pt x="1461782" y="500341"/>
                  </a:lnTo>
                  <a:lnTo>
                    <a:pt x="1460436" y="500087"/>
                  </a:lnTo>
                  <a:lnTo>
                    <a:pt x="1460436" y="551205"/>
                  </a:lnTo>
                  <a:lnTo>
                    <a:pt x="1459052" y="558482"/>
                  </a:lnTo>
                  <a:lnTo>
                    <a:pt x="1454848" y="564845"/>
                  </a:lnTo>
                  <a:lnTo>
                    <a:pt x="1452727" y="566966"/>
                  </a:lnTo>
                  <a:lnTo>
                    <a:pt x="1450187" y="568515"/>
                  </a:lnTo>
                  <a:lnTo>
                    <a:pt x="1447368" y="569455"/>
                  </a:lnTo>
                  <a:lnTo>
                    <a:pt x="1422933" y="545007"/>
                  </a:lnTo>
                  <a:lnTo>
                    <a:pt x="1441119" y="531914"/>
                  </a:lnTo>
                  <a:lnTo>
                    <a:pt x="1448346" y="533311"/>
                  </a:lnTo>
                  <a:lnTo>
                    <a:pt x="1454721" y="537540"/>
                  </a:lnTo>
                  <a:lnTo>
                    <a:pt x="1458988" y="543941"/>
                  </a:lnTo>
                  <a:lnTo>
                    <a:pt x="1460436" y="551205"/>
                  </a:lnTo>
                  <a:lnTo>
                    <a:pt x="1460436" y="500087"/>
                  </a:lnTo>
                  <a:lnTo>
                    <a:pt x="1420495" y="500341"/>
                  </a:lnTo>
                  <a:lnTo>
                    <a:pt x="1396923" y="519010"/>
                  </a:lnTo>
                  <a:lnTo>
                    <a:pt x="1390535" y="512610"/>
                  </a:lnTo>
                  <a:lnTo>
                    <a:pt x="1366329" y="488403"/>
                  </a:lnTo>
                  <a:lnTo>
                    <a:pt x="1358315" y="482231"/>
                  </a:lnTo>
                  <a:lnTo>
                    <a:pt x="1349209" y="478447"/>
                  </a:lnTo>
                  <a:lnTo>
                    <a:pt x="1339430" y="477151"/>
                  </a:lnTo>
                  <a:lnTo>
                    <a:pt x="1329474" y="478447"/>
                  </a:lnTo>
                  <a:lnTo>
                    <a:pt x="1238821" y="658634"/>
                  </a:lnTo>
                  <a:lnTo>
                    <a:pt x="1203350" y="694093"/>
                  </a:lnTo>
                  <a:lnTo>
                    <a:pt x="1199438" y="699985"/>
                  </a:lnTo>
                  <a:lnTo>
                    <a:pt x="1198143" y="706666"/>
                  </a:lnTo>
                  <a:lnTo>
                    <a:pt x="1199438" y="713384"/>
                  </a:lnTo>
                  <a:lnTo>
                    <a:pt x="1203350" y="719264"/>
                  </a:lnTo>
                  <a:lnTo>
                    <a:pt x="1276553" y="792467"/>
                  </a:lnTo>
                  <a:lnTo>
                    <a:pt x="1281112" y="794207"/>
                  </a:lnTo>
                  <a:lnTo>
                    <a:pt x="1290231" y="794207"/>
                  </a:lnTo>
                  <a:lnTo>
                    <a:pt x="1294777" y="792467"/>
                  </a:lnTo>
                  <a:lnTo>
                    <a:pt x="1334109" y="753148"/>
                  </a:lnTo>
                  <a:lnTo>
                    <a:pt x="1338770" y="751217"/>
                  </a:lnTo>
                  <a:lnTo>
                    <a:pt x="1359865" y="742518"/>
                  </a:lnTo>
                  <a:lnTo>
                    <a:pt x="1401051" y="783704"/>
                  </a:lnTo>
                  <a:lnTo>
                    <a:pt x="1407896" y="789330"/>
                  </a:lnTo>
                  <a:lnTo>
                    <a:pt x="1415605" y="793457"/>
                  </a:lnTo>
                  <a:lnTo>
                    <a:pt x="1423962" y="795985"/>
                  </a:lnTo>
                  <a:lnTo>
                    <a:pt x="1432775" y="796848"/>
                  </a:lnTo>
                  <a:lnTo>
                    <a:pt x="1441602" y="795985"/>
                  </a:lnTo>
                  <a:lnTo>
                    <a:pt x="1474241" y="769162"/>
                  </a:lnTo>
                  <a:lnTo>
                    <a:pt x="1476400" y="762025"/>
                  </a:lnTo>
                  <a:lnTo>
                    <a:pt x="1476781" y="760806"/>
                  </a:lnTo>
                  <a:lnTo>
                    <a:pt x="1477518" y="753148"/>
                  </a:lnTo>
                  <a:lnTo>
                    <a:pt x="1477556" y="751217"/>
                  </a:lnTo>
                  <a:lnTo>
                    <a:pt x="1476781" y="743165"/>
                  </a:lnTo>
                  <a:lnTo>
                    <a:pt x="1474241" y="734809"/>
                  </a:lnTo>
                  <a:lnTo>
                    <a:pt x="1470126" y="727113"/>
                  </a:lnTo>
                  <a:lnTo>
                    <a:pt x="1464449" y="720217"/>
                  </a:lnTo>
                  <a:lnTo>
                    <a:pt x="1461389" y="717156"/>
                  </a:lnTo>
                  <a:lnTo>
                    <a:pt x="1449705" y="705472"/>
                  </a:lnTo>
                  <a:lnTo>
                    <a:pt x="1488224" y="689597"/>
                  </a:lnTo>
                  <a:lnTo>
                    <a:pt x="1513827" y="662660"/>
                  </a:lnTo>
                  <a:lnTo>
                    <a:pt x="1515097" y="652665"/>
                  </a:lnTo>
                  <a:close/>
                </a:path>
                <a:path w="8393430" h="1306195">
                  <a:moveTo>
                    <a:pt x="1597406" y="637006"/>
                  </a:moveTo>
                  <a:lnTo>
                    <a:pt x="1592846" y="590270"/>
                  </a:lnTo>
                  <a:lnTo>
                    <a:pt x="1579753" y="546595"/>
                  </a:lnTo>
                  <a:lnTo>
                    <a:pt x="1561795" y="512178"/>
                  </a:lnTo>
                  <a:lnTo>
                    <a:pt x="1561795" y="636993"/>
                  </a:lnTo>
                  <a:lnTo>
                    <a:pt x="1556372" y="683996"/>
                  </a:lnTo>
                  <a:lnTo>
                    <a:pt x="1540916" y="727163"/>
                  </a:lnTo>
                  <a:lnTo>
                    <a:pt x="1516659" y="765276"/>
                  </a:lnTo>
                  <a:lnTo>
                    <a:pt x="1484871" y="797064"/>
                  </a:lnTo>
                  <a:lnTo>
                    <a:pt x="1446771" y="821321"/>
                  </a:lnTo>
                  <a:lnTo>
                    <a:pt x="1403604" y="836777"/>
                  </a:lnTo>
                  <a:lnTo>
                    <a:pt x="1356601" y="842200"/>
                  </a:lnTo>
                  <a:lnTo>
                    <a:pt x="1309611" y="836777"/>
                  </a:lnTo>
                  <a:lnTo>
                    <a:pt x="1266444" y="821321"/>
                  </a:lnTo>
                  <a:lnTo>
                    <a:pt x="1228356" y="797064"/>
                  </a:lnTo>
                  <a:lnTo>
                    <a:pt x="1196555" y="765276"/>
                  </a:lnTo>
                  <a:lnTo>
                    <a:pt x="1172311" y="727163"/>
                  </a:lnTo>
                  <a:lnTo>
                    <a:pt x="1156855" y="683996"/>
                  </a:lnTo>
                  <a:lnTo>
                    <a:pt x="1151432" y="637006"/>
                  </a:lnTo>
                  <a:lnTo>
                    <a:pt x="1156855" y="590016"/>
                  </a:lnTo>
                  <a:lnTo>
                    <a:pt x="1172324" y="546849"/>
                  </a:lnTo>
                  <a:lnTo>
                    <a:pt x="1196530" y="508787"/>
                  </a:lnTo>
                  <a:lnTo>
                    <a:pt x="1228356" y="476948"/>
                  </a:lnTo>
                  <a:lnTo>
                    <a:pt x="1266456" y="452704"/>
                  </a:lnTo>
                  <a:lnTo>
                    <a:pt x="1309624" y="437248"/>
                  </a:lnTo>
                  <a:lnTo>
                    <a:pt x="1356601" y="431812"/>
                  </a:lnTo>
                  <a:lnTo>
                    <a:pt x="1403591" y="437248"/>
                  </a:lnTo>
                  <a:lnTo>
                    <a:pt x="1446758" y="452704"/>
                  </a:lnTo>
                  <a:lnTo>
                    <a:pt x="1484858" y="476948"/>
                  </a:lnTo>
                  <a:lnTo>
                    <a:pt x="1516659" y="508749"/>
                  </a:lnTo>
                  <a:lnTo>
                    <a:pt x="1540903" y="546849"/>
                  </a:lnTo>
                  <a:lnTo>
                    <a:pt x="1556372" y="590016"/>
                  </a:lnTo>
                  <a:lnTo>
                    <a:pt x="1561795" y="636993"/>
                  </a:lnTo>
                  <a:lnTo>
                    <a:pt x="1561795" y="512178"/>
                  </a:lnTo>
                  <a:lnTo>
                    <a:pt x="1531467" y="471830"/>
                  </a:lnTo>
                  <a:lnTo>
                    <a:pt x="1498028" y="442480"/>
                  </a:lnTo>
                  <a:lnTo>
                    <a:pt x="1459547" y="419633"/>
                  </a:lnTo>
                  <a:lnTo>
                    <a:pt x="1416913" y="404164"/>
                  </a:lnTo>
                  <a:lnTo>
                    <a:pt x="1370990" y="396938"/>
                  </a:lnTo>
                  <a:lnTo>
                    <a:pt x="1370990" y="229654"/>
                  </a:lnTo>
                  <a:lnTo>
                    <a:pt x="1364919" y="199618"/>
                  </a:lnTo>
                  <a:lnTo>
                    <a:pt x="1357109" y="188048"/>
                  </a:lnTo>
                  <a:lnTo>
                    <a:pt x="1348359" y="175082"/>
                  </a:lnTo>
                  <a:lnTo>
                    <a:pt x="1335392" y="166331"/>
                  </a:lnTo>
                  <a:lnTo>
                    <a:pt x="1335392" y="229654"/>
                  </a:lnTo>
                  <a:lnTo>
                    <a:pt x="1335392" y="397281"/>
                  </a:lnTo>
                  <a:lnTo>
                    <a:pt x="1290688" y="405523"/>
                  </a:lnTo>
                  <a:lnTo>
                    <a:pt x="1249260" y="421627"/>
                  </a:lnTo>
                  <a:lnTo>
                    <a:pt x="1211935" y="444754"/>
                  </a:lnTo>
                  <a:lnTo>
                    <a:pt x="1179537" y="474078"/>
                  </a:lnTo>
                  <a:lnTo>
                    <a:pt x="1152944" y="508749"/>
                  </a:lnTo>
                  <a:lnTo>
                    <a:pt x="1132865" y="548068"/>
                  </a:lnTo>
                  <a:lnTo>
                    <a:pt x="1120228" y="591070"/>
                  </a:lnTo>
                  <a:lnTo>
                    <a:pt x="1115834" y="636993"/>
                  </a:lnTo>
                  <a:lnTo>
                    <a:pt x="1120228" y="682917"/>
                  </a:lnTo>
                  <a:lnTo>
                    <a:pt x="1132865" y="725919"/>
                  </a:lnTo>
                  <a:lnTo>
                    <a:pt x="1152906" y="765187"/>
                  </a:lnTo>
                  <a:lnTo>
                    <a:pt x="1179537" y="799909"/>
                  </a:lnTo>
                  <a:lnTo>
                    <a:pt x="1211935" y="829233"/>
                  </a:lnTo>
                  <a:lnTo>
                    <a:pt x="1249260" y="852360"/>
                  </a:lnTo>
                  <a:lnTo>
                    <a:pt x="1290688" y="868451"/>
                  </a:lnTo>
                  <a:lnTo>
                    <a:pt x="1335392" y="876706"/>
                  </a:lnTo>
                  <a:lnTo>
                    <a:pt x="1335392" y="998766"/>
                  </a:lnTo>
                  <a:lnTo>
                    <a:pt x="879602" y="998766"/>
                  </a:lnTo>
                  <a:lnTo>
                    <a:pt x="879602" y="1034389"/>
                  </a:lnTo>
                  <a:lnTo>
                    <a:pt x="879602" y="1053960"/>
                  </a:lnTo>
                  <a:lnTo>
                    <a:pt x="875385" y="1058189"/>
                  </a:lnTo>
                  <a:lnTo>
                    <a:pt x="558330" y="1058189"/>
                  </a:lnTo>
                  <a:lnTo>
                    <a:pt x="554113" y="1053960"/>
                  </a:lnTo>
                  <a:lnTo>
                    <a:pt x="554113" y="1034389"/>
                  </a:lnTo>
                  <a:lnTo>
                    <a:pt x="879602" y="1034389"/>
                  </a:lnTo>
                  <a:lnTo>
                    <a:pt x="879602" y="998766"/>
                  </a:lnTo>
                  <a:lnTo>
                    <a:pt x="98348" y="998766"/>
                  </a:lnTo>
                  <a:lnTo>
                    <a:pt x="98348" y="229654"/>
                  </a:lnTo>
                  <a:lnTo>
                    <a:pt x="101625" y="213474"/>
                  </a:lnTo>
                  <a:lnTo>
                    <a:pt x="110553" y="200240"/>
                  </a:lnTo>
                  <a:lnTo>
                    <a:pt x="123774" y="191325"/>
                  </a:lnTo>
                  <a:lnTo>
                    <a:pt x="139954" y="188048"/>
                  </a:lnTo>
                  <a:lnTo>
                    <a:pt x="1293787" y="188048"/>
                  </a:lnTo>
                  <a:lnTo>
                    <a:pt x="1309966" y="191325"/>
                  </a:lnTo>
                  <a:lnTo>
                    <a:pt x="1323187" y="200240"/>
                  </a:lnTo>
                  <a:lnTo>
                    <a:pt x="1332115" y="213474"/>
                  </a:lnTo>
                  <a:lnTo>
                    <a:pt x="1335392" y="229654"/>
                  </a:lnTo>
                  <a:lnTo>
                    <a:pt x="1335392" y="166331"/>
                  </a:lnTo>
                  <a:lnTo>
                    <a:pt x="1323822" y="158521"/>
                  </a:lnTo>
                  <a:lnTo>
                    <a:pt x="1293787" y="152450"/>
                  </a:lnTo>
                  <a:lnTo>
                    <a:pt x="139954" y="152450"/>
                  </a:lnTo>
                  <a:lnTo>
                    <a:pt x="109943" y="158521"/>
                  </a:lnTo>
                  <a:lnTo>
                    <a:pt x="85394" y="175082"/>
                  </a:lnTo>
                  <a:lnTo>
                    <a:pt x="68834" y="199618"/>
                  </a:lnTo>
                  <a:lnTo>
                    <a:pt x="62750" y="229654"/>
                  </a:lnTo>
                  <a:lnTo>
                    <a:pt x="62750" y="998778"/>
                  </a:lnTo>
                  <a:lnTo>
                    <a:pt x="7975" y="998778"/>
                  </a:lnTo>
                  <a:lnTo>
                    <a:pt x="0" y="1006754"/>
                  </a:lnTo>
                  <a:lnTo>
                    <a:pt x="0" y="1047305"/>
                  </a:lnTo>
                  <a:lnTo>
                    <a:pt x="8331" y="1088491"/>
                  </a:lnTo>
                  <a:lnTo>
                    <a:pt x="31051" y="1122146"/>
                  </a:lnTo>
                  <a:lnTo>
                    <a:pt x="64706" y="1144866"/>
                  </a:lnTo>
                  <a:lnTo>
                    <a:pt x="105879" y="1153210"/>
                  </a:lnTo>
                  <a:lnTo>
                    <a:pt x="1327835" y="1153210"/>
                  </a:lnTo>
                  <a:lnTo>
                    <a:pt x="1369021" y="1144866"/>
                  </a:lnTo>
                  <a:lnTo>
                    <a:pt x="1402689" y="1122159"/>
                  </a:lnTo>
                  <a:lnTo>
                    <a:pt x="1405763" y="1117600"/>
                  </a:lnTo>
                  <a:lnTo>
                    <a:pt x="1425397" y="1088491"/>
                  </a:lnTo>
                  <a:lnTo>
                    <a:pt x="1433741" y="1047305"/>
                  </a:lnTo>
                  <a:lnTo>
                    <a:pt x="1433741" y="1034389"/>
                  </a:lnTo>
                  <a:lnTo>
                    <a:pt x="1433741" y="1006754"/>
                  </a:lnTo>
                  <a:lnTo>
                    <a:pt x="1425765" y="998778"/>
                  </a:lnTo>
                  <a:lnTo>
                    <a:pt x="1398155" y="998778"/>
                  </a:lnTo>
                  <a:lnTo>
                    <a:pt x="1398155" y="1034389"/>
                  </a:lnTo>
                  <a:lnTo>
                    <a:pt x="1398130" y="1047305"/>
                  </a:lnTo>
                  <a:lnTo>
                    <a:pt x="1392605" y="1074635"/>
                  </a:lnTo>
                  <a:lnTo>
                    <a:pt x="1377530" y="1096987"/>
                  </a:lnTo>
                  <a:lnTo>
                    <a:pt x="1355178" y="1112075"/>
                  </a:lnTo>
                  <a:lnTo>
                    <a:pt x="1327835" y="1117600"/>
                  </a:lnTo>
                  <a:lnTo>
                    <a:pt x="105905" y="1117600"/>
                  </a:lnTo>
                  <a:lnTo>
                    <a:pt x="78574" y="1112075"/>
                  </a:lnTo>
                  <a:lnTo>
                    <a:pt x="56222" y="1097000"/>
                  </a:lnTo>
                  <a:lnTo>
                    <a:pt x="41148" y="1074648"/>
                  </a:lnTo>
                  <a:lnTo>
                    <a:pt x="35623" y="1047305"/>
                  </a:lnTo>
                  <a:lnTo>
                    <a:pt x="35623" y="1034389"/>
                  </a:lnTo>
                  <a:lnTo>
                    <a:pt x="518528" y="1034389"/>
                  </a:lnTo>
                  <a:lnTo>
                    <a:pt x="518528" y="1048766"/>
                  </a:lnTo>
                  <a:lnTo>
                    <a:pt x="522071" y="1066279"/>
                  </a:lnTo>
                  <a:lnTo>
                    <a:pt x="531723" y="1080592"/>
                  </a:lnTo>
                  <a:lnTo>
                    <a:pt x="546036" y="1090244"/>
                  </a:lnTo>
                  <a:lnTo>
                    <a:pt x="563549" y="1093787"/>
                  </a:lnTo>
                  <a:lnTo>
                    <a:pt x="870204" y="1093787"/>
                  </a:lnTo>
                  <a:lnTo>
                    <a:pt x="911682" y="1066279"/>
                  </a:lnTo>
                  <a:lnTo>
                    <a:pt x="915225" y="1048766"/>
                  </a:lnTo>
                  <a:lnTo>
                    <a:pt x="915225" y="1034389"/>
                  </a:lnTo>
                  <a:lnTo>
                    <a:pt x="1398155" y="1034389"/>
                  </a:lnTo>
                  <a:lnTo>
                    <a:pt x="1398155" y="998778"/>
                  </a:lnTo>
                  <a:lnTo>
                    <a:pt x="1370990" y="998778"/>
                  </a:lnTo>
                  <a:lnTo>
                    <a:pt x="1370990" y="877074"/>
                  </a:lnTo>
                  <a:lnTo>
                    <a:pt x="1416913" y="869848"/>
                  </a:lnTo>
                  <a:lnTo>
                    <a:pt x="1459547" y="854379"/>
                  </a:lnTo>
                  <a:lnTo>
                    <a:pt x="1480070" y="842200"/>
                  </a:lnTo>
                  <a:lnTo>
                    <a:pt x="1498028" y="831545"/>
                  </a:lnTo>
                  <a:lnTo>
                    <a:pt x="1531467" y="802195"/>
                  </a:lnTo>
                  <a:lnTo>
                    <a:pt x="1559001" y="767207"/>
                  </a:lnTo>
                  <a:lnTo>
                    <a:pt x="1579753" y="727430"/>
                  </a:lnTo>
                  <a:lnTo>
                    <a:pt x="1592846" y="683742"/>
                  </a:lnTo>
                  <a:lnTo>
                    <a:pt x="1597406" y="637006"/>
                  </a:lnTo>
                  <a:close/>
                </a:path>
                <a:path w="8393430" h="1306195">
                  <a:moveTo>
                    <a:pt x="7957756" y="590638"/>
                  </a:moveTo>
                  <a:lnTo>
                    <a:pt x="7954340" y="573722"/>
                  </a:lnTo>
                  <a:lnTo>
                    <a:pt x="7945006" y="559892"/>
                  </a:lnTo>
                  <a:lnTo>
                    <a:pt x="7931175" y="550545"/>
                  </a:lnTo>
                  <a:lnTo>
                    <a:pt x="7914233" y="547116"/>
                  </a:lnTo>
                  <a:lnTo>
                    <a:pt x="7653109" y="547116"/>
                  </a:lnTo>
                  <a:lnTo>
                    <a:pt x="7636167" y="550545"/>
                  </a:lnTo>
                  <a:lnTo>
                    <a:pt x="7622337" y="559892"/>
                  </a:lnTo>
                  <a:lnTo>
                    <a:pt x="7613002" y="573722"/>
                  </a:lnTo>
                  <a:lnTo>
                    <a:pt x="7609586" y="590638"/>
                  </a:lnTo>
                  <a:lnTo>
                    <a:pt x="7613002" y="607580"/>
                  </a:lnTo>
                  <a:lnTo>
                    <a:pt x="7622337" y="621411"/>
                  </a:lnTo>
                  <a:lnTo>
                    <a:pt x="7636167" y="630745"/>
                  </a:lnTo>
                  <a:lnTo>
                    <a:pt x="7653109" y="634161"/>
                  </a:lnTo>
                  <a:lnTo>
                    <a:pt x="7914233" y="634161"/>
                  </a:lnTo>
                  <a:lnTo>
                    <a:pt x="7931175" y="630745"/>
                  </a:lnTo>
                  <a:lnTo>
                    <a:pt x="7945006" y="621411"/>
                  </a:lnTo>
                  <a:lnTo>
                    <a:pt x="7954340" y="607580"/>
                  </a:lnTo>
                  <a:lnTo>
                    <a:pt x="7957756" y="590638"/>
                  </a:lnTo>
                  <a:close/>
                </a:path>
                <a:path w="8393430" h="1306195">
                  <a:moveTo>
                    <a:pt x="8044802" y="739876"/>
                  </a:moveTo>
                  <a:lnTo>
                    <a:pt x="8041386" y="722947"/>
                  </a:lnTo>
                  <a:lnTo>
                    <a:pt x="8032051" y="709117"/>
                  </a:lnTo>
                  <a:lnTo>
                    <a:pt x="8018221" y="699782"/>
                  </a:lnTo>
                  <a:lnTo>
                    <a:pt x="8001279" y="696366"/>
                  </a:lnTo>
                  <a:lnTo>
                    <a:pt x="7653109" y="696366"/>
                  </a:lnTo>
                  <a:lnTo>
                    <a:pt x="7636167" y="699782"/>
                  </a:lnTo>
                  <a:lnTo>
                    <a:pt x="7622337" y="709117"/>
                  </a:lnTo>
                  <a:lnTo>
                    <a:pt x="7613002" y="722947"/>
                  </a:lnTo>
                  <a:lnTo>
                    <a:pt x="7609586" y="739876"/>
                  </a:lnTo>
                  <a:lnTo>
                    <a:pt x="7613002" y="756818"/>
                  </a:lnTo>
                  <a:lnTo>
                    <a:pt x="7622337" y="770648"/>
                  </a:lnTo>
                  <a:lnTo>
                    <a:pt x="7636167" y="779983"/>
                  </a:lnTo>
                  <a:lnTo>
                    <a:pt x="7653109" y="783399"/>
                  </a:lnTo>
                  <a:lnTo>
                    <a:pt x="8001279" y="783399"/>
                  </a:lnTo>
                  <a:lnTo>
                    <a:pt x="8018221" y="779983"/>
                  </a:lnTo>
                  <a:lnTo>
                    <a:pt x="8032051" y="770648"/>
                  </a:lnTo>
                  <a:lnTo>
                    <a:pt x="8041386" y="756818"/>
                  </a:lnTo>
                  <a:lnTo>
                    <a:pt x="8044802" y="739876"/>
                  </a:lnTo>
                  <a:close/>
                </a:path>
                <a:path w="8393430" h="1306195">
                  <a:moveTo>
                    <a:pt x="8044802" y="43522"/>
                  </a:moveTo>
                  <a:lnTo>
                    <a:pt x="8041386" y="26593"/>
                  </a:lnTo>
                  <a:lnTo>
                    <a:pt x="8032051" y="12750"/>
                  </a:lnTo>
                  <a:lnTo>
                    <a:pt x="8018221" y="3429"/>
                  </a:lnTo>
                  <a:lnTo>
                    <a:pt x="8001279" y="0"/>
                  </a:lnTo>
                  <a:lnTo>
                    <a:pt x="7304926" y="0"/>
                  </a:lnTo>
                  <a:lnTo>
                    <a:pt x="7287996" y="3429"/>
                  </a:lnTo>
                  <a:lnTo>
                    <a:pt x="7274153" y="12750"/>
                  </a:lnTo>
                  <a:lnTo>
                    <a:pt x="7264832" y="26593"/>
                  </a:lnTo>
                  <a:lnTo>
                    <a:pt x="7261403" y="43522"/>
                  </a:lnTo>
                  <a:lnTo>
                    <a:pt x="7261403" y="1088059"/>
                  </a:lnTo>
                  <a:lnTo>
                    <a:pt x="7264832" y="1105001"/>
                  </a:lnTo>
                  <a:lnTo>
                    <a:pt x="7274153" y="1118831"/>
                  </a:lnTo>
                  <a:lnTo>
                    <a:pt x="7287996" y="1128166"/>
                  </a:lnTo>
                  <a:lnTo>
                    <a:pt x="7304926" y="1131582"/>
                  </a:lnTo>
                  <a:lnTo>
                    <a:pt x="7321867" y="1128166"/>
                  </a:lnTo>
                  <a:lnTo>
                    <a:pt x="7335698" y="1118831"/>
                  </a:lnTo>
                  <a:lnTo>
                    <a:pt x="7345032" y="1105001"/>
                  </a:lnTo>
                  <a:lnTo>
                    <a:pt x="7348448" y="1088059"/>
                  </a:lnTo>
                  <a:lnTo>
                    <a:pt x="7348448" y="87045"/>
                  </a:lnTo>
                  <a:lnTo>
                    <a:pt x="8001279" y="87045"/>
                  </a:lnTo>
                  <a:lnTo>
                    <a:pt x="8018221" y="83629"/>
                  </a:lnTo>
                  <a:lnTo>
                    <a:pt x="8032051" y="74295"/>
                  </a:lnTo>
                  <a:lnTo>
                    <a:pt x="8041386" y="60464"/>
                  </a:lnTo>
                  <a:lnTo>
                    <a:pt x="8044802" y="43522"/>
                  </a:lnTo>
                  <a:close/>
                </a:path>
                <a:path w="8393430" h="1306195">
                  <a:moveTo>
                    <a:pt x="8175371" y="889114"/>
                  </a:moveTo>
                  <a:lnTo>
                    <a:pt x="8171955" y="872185"/>
                  </a:lnTo>
                  <a:lnTo>
                    <a:pt x="8162620" y="858354"/>
                  </a:lnTo>
                  <a:lnTo>
                    <a:pt x="8148790" y="849020"/>
                  </a:lnTo>
                  <a:lnTo>
                    <a:pt x="8131848" y="845604"/>
                  </a:lnTo>
                  <a:lnTo>
                    <a:pt x="7653109" y="845604"/>
                  </a:lnTo>
                  <a:lnTo>
                    <a:pt x="7636167" y="849020"/>
                  </a:lnTo>
                  <a:lnTo>
                    <a:pt x="7622337" y="858354"/>
                  </a:lnTo>
                  <a:lnTo>
                    <a:pt x="7613002" y="872185"/>
                  </a:lnTo>
                  <a:lnTo>
                    <a:pt x="7609586" y="889114"/>
                  </a:lnTo>
                  <a:lnTo>
                    <a:pt x="7613002" y="906043"/>
                  </a:lnTo>
                  <a:lnTo>
                    <a:pt x="7622337" y="919873"/>
                  </a:lnTo>
                  <a:lnTo>
                    <a:pt x="7636167" y="929220"/>
                  </a:lnTo>
                  <a:lnTo>
                    <a:pt x="7653109" y="932637"/>
                  </a:lnTo>
                  <a:lnTo>
                    <a:pt x="8131848" y="932637"/>
                  </a:lnTo>
                  <a:lnTo>
                    <a:pt x="8148790" y="929220"/>
                  </a:lnTo>
                  <a:lnTo>
                    <a:pt x="8162620" y="919873"/>
                  </a:lnTo>
                  <a:lnTo>
                    <a:pt x="8171955" y="906043"/>
                  </a:lnTo>
                  <a:lnTo>
                    <a:pt x="8175371" y="889114"/>
                  </a:lnTo>
                  <a:close/>
                </a:path>
                <a:path w="8393430" h="1306195">
                  <a:moveTo>
                    <a:pt x="8392985" y="471347"/>
                  </a:moveTo>
                  <a:lnTo>
                    <a:pt x="8391157" y="464388"/>
                  </a:lnTo>
                  <a:lnTo>
                    <a:pt x="8387893" y="458292"/>
                  </a:lnTo>
                  <a:lnTo>
                    <a:pt x="8387804" y="458165"/>
                  </a:lnTo>
                  <a:lnTo>
                    <a:pt x="8386026" y="454812"/>
                  </a:lnTo>
                  <a:lnTo>
                    <a:pt x="8383714" y="451637"/>
                  </a:lnTo>
                  <a:lnTo>
                    <a:pt x="8380971" y="448716"/>
                  </a:lnTo>
                  <a:lnTo>
                    <a:pt x="8367484" y="435229"/>
                  </a:lnTo>
                  <a:lnTo>
                    <a:pt x="8305940" y="373684"/>
                  </a:lnTo>
                  <a:lnTo>
                    <a:pt x="8305940" y="522274"/>
                  </a:lnTo>
                  <a:lnTo>
                    <a:pt x="8305940" y="1218628"/>
                  </a:lnTo>
                  <a:lnTo>
                    <a:pt x="7522540" y="1218628"/>
                  </a:lnTo>
                  <a:lnTo>
                    <a:pt x="7522540" y="261137"/>
                  </a:lnTo>
                  <a:lnTo>
                    <a:pt x="8046288" y="261137"/>
                  </a:lnTo>
                  <a:lnTo>
                    <a:pt x="8044802" y="478447"/>
                  </a:lnTo>
                  <a:lnTo>
                    <a:pt x="8045602" y="487032"/>
                  </a:lnTo>
                  <a:lnTo>
                    <a:pt x="8071599" y="518934"/>
                  </a:lnTo>
                  <a:lnTo>
                    <a:pt x="8088325" y="522274"/>
                  </a:lnTo>
                  <a:lnTo>
                    <a:pt x="8305940" y="522274"/>
                  </a:lnTo>
                  <a:lnTo>
                    <a:pt x="8305940" y="373684"/>
                  </a:lnTo>
                  <a:lnTo>
                    <a:pt x="8256016" y="323761"/>
                  </a:lnTo>
                  <a:lnTo>
                    <a:pt x="8244395" y="312140"/>
                  </a:lnTo>
                  <a:lnTo>
                    <a:pt x="8244395" y="435229"/>
                  </a:lnTo>
                  <a:lnTo>
                    <a:pt x="8132153" y="435229"/>
                  </a:lnTo>
                  <a:lnTo>
                    <a:pt x="8132889" y="323761"/>
                  </a:lnTo>
                  <a:lnTo>
                    <a:pt x="8244395" y="435229"/>
                  </a:lnTo>
                  <a:lnTo>
                    <a:pt x="8244395" y="312140"/>
                  </a:lnTo>
                  <a:lnTo>
                    <a:pt x="8193392" y="261137"/>
                  </a:lnTo>
                  <a:lnTo>
                    <a:pt x="8127365" y="195110"/>
                  </a:lnTo>
                  <a:lnTo>
                    <a:pt x="8125587" y="192151"/>
                  </a:lnTo>
                  <a:lnTo>
                    <a:pt x="8090116" y="174091"/>
                  </a:lnTo>
                  <a:lnTo>
                    <a:pt x="7479017" y="174091"/>
                  </a:lnTo>
                  <a:lnTo>
                    <a:pt x="7462075" y="177520"/>
                  </a:lnTo>
                  <a:lnTo>
                    <a:pt x="7448245" y="186842"/>
                  </a:lnTo>
                  <a:lnTo>
                    <a:pt x="7438911" y="200685"/>
                  </a:lnTo>
                  <a:lnTo>
                    <a:pt x="7435494" y="217614"/>
                  </a:lnTo>
                  <a:lnTo>
                    <a:pt x="7435494" y="1262151"/>
                  </a:lnTo>
                  <a:lnTo>
                    <a:pt x="7438911" y="1279080"/>
                  </a:lnTo>
                  <a:lnTo>
                    <a:pt x="7448245" y="1292923"/>
                  </a:lnTo>
                  <a:lnTo>
                    <a:pt x="7462075" y="1302245"/>
                  </a:lnTo>
                  <a:lnTo>
                    <a:pt x="7479017" y="1305674"/>
                  </a:lnTo>
                  <a:lnTo>
                    <a:pt x="8349462" y="1305674"/>
                  </a:lnTo>
                  <a:lnTo>
                    <a:pt x="8366392" y="1302245"/>
                  </a:lnTo>
                  <a:lnTo>
                    <a:pt x="8380235" y="1292923"/>
                  </a:lnTo>
                  <a:lnTo>
                    <a:pt x="8389556" y="1279080"/>
                  </a:lnTo>
                  <a:lnTo>
                    <a:pt x="8392985" y="1262151"/>
                  </a:lnTo>
                  <a:lnTo>
                    <a:pt x="8392985" y="1218628"/>
                  </a:lnTo>
                  <a:lnTo>
                    <a:pt x="8392985" y="471347"/>
                  </a:lnTo>
                  <a:close/>
                </a:path>
              </a:pathLst>
            </a:custGeom>
            <a:solidFill>
              <a:srgbClr val="FBC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36326" y="3206189"/>
            <a:ext cx="3474085" cy="1184275"/>
          </a:xfrm>
          <a:prstGeom prst="rect">
            <a:avLst/>
          </a:prstGeom>
          <a:solidFill>
            <a:srgbClr val="FBC750"/>
          </a:solidFill>
        </p:spPr>
        <p:txBody>
          <a:bodyPr vert="horz" wrap="square" lIns="0" tIns="17780" rIns="0" bIns="0" rtlCol="0">
            <a:spAutoFit/>
          </a:bodyPr>
          <a:lstStyle/>
          <a:p>
            <a:pPr marL="573405" marR="566420" indent="34290">
              <a:lnSpc>
                <a:spcPct val="114399"/>
              </a:lnSpc>
              <a:spcBef>
                <a:spcPts val="140"/>
              </a:spcBef>
            </a:pPr>
            <a:r>
              <a:rPr sz="2950" spc="210" dirty="0">
                <a:latin typeface="Trebuchet MS"/>
                <a:cs typeface="Trebuchet MS"/>
              </a:rPr>
              <a:t>KP</a:t>
            </a:r>
            <a:r>
              <a:rPr sz="2950" spc="-195" dirty="0">
                <a:latin typeface="Trebuchet MS"/>
                <a:cs typeface="Trebuchet MS"/>
              </a:rPr>
              <a:t> </a:t>
            </a:r>
            <a:r>
              <a:rPr sz="2950" spc="90" dirty="0">
                <a:latin typeface="Trebuchet MS"/>
                <a:cs typeface="Trebuchet MS"/>
              </a:rPr>
              <a:t>diusulkan </a:t>
            </a:r>
            <a:r>
              <a:rPr sz="2950" spc="-869" dirty="0">
                <a:latin typeface="Trebuchet MS"/>
                <a:cs typeface="Trebuchet MS"/>
              </a:rPr>
              <a:t> </a:t>
            </a:r>
            <a:r>
              <a:rPr sz="2950" spc="100" dirty="0">
                <a:latin typeface="Trebuchet MS"/>
                <a:cs typeface="Trebuchet MS"/>
              </a:rPr>
              <a:t>secara</a:t>
            </a:r>
            <a:r>
              <a:rPr sz="2950" spc="-220" dirty="0">
                <a:latin typeface="Trebuchet MS"/>
                <a:cs typeface="Trebuchet MS"/>
              </a:rPr>
              <a:t> </a:t>
            </a:r>
            <a:r>
              <a:rPr sz="2950" spc="5" dirty="0">
                <a:latin typeface="Trebuchet MS"/>
                <a:cs typeface="Trebuchet MS"/>
              </a:rPr>
              <a:t>digital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017" y="2619315"/>
            <a:ext cx="4699000" cy="1184275"/>
          </a:xfrm>
          <a:prstGeom prst="rect">
            <a:avLst/>
          </a:prstGeom>
          <a:solidFill>
            <a:srgbClr val="FBC750"/>
          </a:solidFill>
        </p:spPr>
        <p:txBody>
          <a:bodyPr vert="horz" wrap="square" lIns="0" tIns="17780" rIns="0" bIns="0" rtlCol="0">
            <a:spAutoFit/>
          </a:bodyPr>
          <a:lstStyle/>
          <a:p>
            <a:pPr marL="1813560" marR="99695" indent="-1706880">
              <a:lnSpc>
                <a:spcPct val="114399"/>
              </a:lnSpc>
              <a:spcBef>
                <a:spcPts val="140"/>
              </a:spcBef>
              <a:tabLst>
                <a:tab pos="3432175" algn="l"/>
              </a:tabLst>
            </a:pPr>
            <a:r>
              <a:rPr sz="2950" spc="204" dirty="0">
                <a:latin typeface="Trebuchet MS"/>
                <a:cs typeface="Trebuchet MS"/>
              </a:rPr>
              <a:t>P</a:t>
            </a:r>
            <a:r>
              <a:rPr sz="2950" spc="140" dirty="0">
                <a:latin typeface="Trebuchet MS"/>
                <a:cs typeface="Trebuchet MS"/>
              </a:rPr>
              <a:t>e</a:t>
            </a:r>
            <a:r>
              <a:rPr sz="2950" spc="125" dirty="0">
                <a:latin typeface="Trebuchet MS"/>
                <a:cs typeface="Trebuchet MS"/>
              </a:rPr>
              <a:t>n</a:t>
            </a:r>
            <a:r>
              <a:rPr sz="2950" spc="140" dirty="0">
                <a:latin typeface="Trebuchet MS"/>
                <a:cs typeface="Trebuchet MS"/>
              </a:rPr>
              <a:t>e</a:t>
            </a:r>
            <a:r>
              <a:rPr sz="2950" spc="-175" dirty="0">
                <a:latin typeface="Trebuchet MS"/>
                <a:cs typeface="Trebuchet MS"/>
              </a:rPr>
              <a:t>t</a:t>
            </a:r>
            <a:r>
              <a:rPr sz="2950" spc="70" dirty="0">
                <a:latin typeface="Trebuchet MS"/>
                <a:cs typeface="Trebuchet MS"/>
              </a:rPr>
              <a:t>a</a:t>
            </a:r>
            <a:r>
              <a:rPr sz="2950" spc="195" dirty="0">
                <a:latin typeface="Trebuchet MS"/>
                <a:cs typeface="Trebuchet MS"/>
              </a:rPr>
              <a:t>p</a:t>
            </a:r>
            <a:r>
              <a:rPr sz="2950" spc="70" dirty="0">
                <a:latin typeface="Trebuchet MS"/>
                <a:cs typeface="Trebuchet MS"/>
              </a:rPr>
              <a:t>a</a:t>
            </a:r>
            <a:r>
              <a:rPr sz="2950" spc="125" dirty="0">
                <a:latin typeface="Trebuchet MS"/>
                <a:cs typeface="Trebuchet MS"/>
              </a:rPr>
              <a:t>n</a:t>
            </a:r>
            <a:r>
              <a:rPr sz="2950" spc="-130" dirty="0">
                <a:latin typeface="Trebuchet MS"/>
                <a:cs typeface="Trebuchet MS"/>
              </a:rPr>
              <a:t> </a:t>
            </a:r>
            <a:r>
              <a:rPr sz="2950" spc="204" dirty="0">
                <a:latin typeface="Trebuchet MS"/>
                <a:cs typeface="Trebuchet MS"/>
              </a:rPr>
              <a:t>P</a:t>
            </a:r>
            <a:r>
              <a:rPr sz="2950" spc="140" dirty="0">
                <a:latin typeface="Trebuchet MS"/>
                <a:cs typeface="Trebuchet MS"/>
              </a:rPr>
              <a:t>e</a:t>
            </a:r>
            <a:r>
              <a:rPr sz="2950" spc="-105" dirty="0">
                <a:latin typeface="Trebuchet MS"/>
                <a:cs typeface="Trebuchet MS"/>
              </a:rPr>
              <a:t>r</a:t>
            </a:r>
            <a:r>
              <a:rPr sz="2950" spc="-175" dirty="0">
                <a:latin typeface="Trebuchet MS"/>
                <a:cs typeface="Trebuchet MS"/>
              </a:rPr>
              <a:t>t</a:t>
            </a:r>
            <a:r>
              <a:rPr sz="2950" spc="140" dirty="0">
                <a:latin typeface="Trebuchet MS"/>
                <a:cs typeface="Trebuchet MS"/>
              </a:rPr>
              <a:t>e</a:t>
            </a:r>
            <a:r>
              <a:rPr sz="2950" spc="90" dirty="0">
                <a:latin typeface="Trebuchet MS"/>
                <a:cs typeface="Trebuchet MS"/>
              </a:rPr>
              <a:t>k</a:t>
            </a:r>
            <a:r>
              <a:rPr sz="2950" dirty="0">
                <a:latin typeface="Trebuchet MS"/>
                <a:cs typeface="Trebuchet MS"/>
              </a:rPr>
              <a:t>	</a:t>
            </a:r>
            <a:r>
              <a:rPr sz="2950" spc="245" dirty="0">
                <a:latin typeface="Trebuchet MS"/>
                <a:cs typeface="Trebuchet MS"/>
              </a:rPr>
              <a:t>s</a:t>
            </a:r>
            <a:r>
              <a:rPr sz="2950" spc="140" dirty="0">
                <a:latin typeface="Trebuchet MS"/>
                <a:cs typeface="Trebuchet MS"/>
              </a:rPr>
              <a:t>e</a:t>
            </a:r>
            <a:r>
              <a:rPr sz="2950" spc="175" dirty="0">
                <a:latin typeface="Trebuchet MS"/>
                <a:cs typeface="Trebuchet MS"/>
              </a:rPr>
              <a:t>c</a:t>
            </a:r>
            <a:r>
              <a:rPr sz="2950" spc="70" dirty="0">
                <a:latin typeface="Trebuchet MS"/>
                <a:cs typeface="Trebuchet MS"/>
              </a:rPr>
              <a:t>a</a:t>
            </a:r>
            <a:r>
              <a:rPr sz="2950" spc="-105" dirty="0">
                <a:latin typeface="Trebuchet MS"/>
                <a:cs typeface="Trebuchet MS"/>
              </a:rPr>
              <a:t>r</a:t>
            </a:r>
            <a:r>
              <a:rPr sz="2950" spc="50" dirty="0">
                <a:latin typeface="Trebuchet MS"/>
                <a:cs typeface="Trebuchet MS"/>
              </a:rPr>
              <a:t>a  </a:t>
            </a:r>
            <a:r>
              <a:rPr sz="2950" spc="5" dirty="0">
                <a:latin typeface="Trebuchet MS"/>
                <a:cs typeface="Trebuchet MS"/>
              </a:rPr>
              <a:t>digital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4209" y="3206189"/>
            <a:ext cx="3975100" cy="1184275"/>
          </a:xfrm>
          <a:prstGeom prst="rect">
            <a:avLst/>
          </a:prstGeom>
          <a:solidFill>
            <a:srgbClr val="FBC750"/>
          </a:solidFill>
        </p:spPr>
        <p:txBody>
          <a:bodyPr vert="horz" wrap="square" lIns="0" tIns="17780" rIns="0" bIns="0" rtlCol="0">
            <a:spAutoFit/>
          </a:bodyPr>
          <a:lstStyle/>
          <a:p>
            <a:pPr marL="1451610" marR="120014" indent="-1324610">
              <a:lnSpc>
                <a:spcPct val="114399"/>
              </a:lnSpc>
              <a:spcBef>
                <a:spcPts val="140"/>
              </a:spcBef>
            </a:pPr>
            <a:r>
              <a:rPr sz="2950" spc="100" dirty="0">
                <a:latin typeface="Trebuchet MS"/>
                <a:cs typeface="Trebuchet MS"/>
              </a:rPr>
              <a:t>Penetapan</a:t>
            </a:r>
            <a:r>
              <a:rPr sz="2950" spc="-160" dirty="0">
                <a:latin typeface="Trebuchet MS"/>
                <a:cs typeface="Trebuchet MS"/>
              </a:rPr>
              <a:t> </a:t>
            </a:r>
            <a:r>
              <a:rPr sz="2950" spc="300" dirty="0">
                <a:latin typeface="Trebuchet MS"/>
                <a:cs typeface="Trebuchet MS"/>
              </a:rPr>
              <a:t>SK</a:t>
            </a:r>
            <a:r>
              <a:rPr sz="2950" spc="-160" dirty="0">
                <a:latin typeface="Trebuchet MS"/>
                <a:cs typeface="Trebuchet MS"/>
              </a:rPr>
              <a:t> </a:t>
            </a:r>
            <a:r>
              <a:rPr sz="2950" spc="100" dirty="0">
                <a:latin typeface="Trebuchet MS"/>
                <a:cs typeface="Trebuchet MS"/>
              </a:rPr>
              <a:t>secara </a:t>
            </a:r>
            <a:r>
              <a:rPr sz="2950" spc="-875" dirty="0">
                <a:latin typeface="Trebuchet MS"/>
                <a:cs typeface="Trebuchet MS"/>
              </a:rPr>
              <a:t> </a:t>
            </a:r>
            <a:r>
              <a:rPr sz="2950" spc="5" dirty="0">
                <a:latin typeface="Trebuchet MS"/>
                <a:cs typeface="Trebuchet MS"/>
              </a:rPr>
              <a:t>digital</a:t>
            </a:r>
            <a:endParaRPr sz="29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76" y="4583173"/>
            <a:ext cx="85725" cy="857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34094" y="4369439"/>
            <a:ext cx="3150235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95"/>
              </a:spcBef>
            </a:pPr>
            <a:r>
              <a:rPr sz="2200" spc="145" dirty="0">
                <a:latin typeface="Trebuchet MS"/>
                <a:cs typeface="Trebuchet MS"/>
              </a:rPr>
              <a:t>KP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240" dirty="0">
                <a:latin typeface="Trebuchet MS"/>
                <a:cs typeface="Trebuchet MS"/>
              </a:rPr>
              <a:t>PNS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110" dirty="0">
                <a:latin typeface="Trebuchet MS"/>
                <a:cs typeface="Trebuchet MS"/>
              </a:rPr>
              <a:t>gol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105" dirty="0">
                <a:latin typeface="Trebuchet MS"/>
                <a:cs typeface="Trebuchet MS"/>
              </a:rPr>
              <a:t>IV/c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ke</a:t>
            </a:r>
            <a:r>
              <a:rPr sz="2200" spc="-110" dirty="0">
                <a:latin typeface="Trebuchet MS"/>
                <a:cs typeface="Trebuchet MS"/>
              </a:rPr>
              <a:t> </a:t>
            </a:r>
            <a:r>
              <a:rPr sz="2200" spc="35" dirty="0">
                <a:latin typeface="Trebuchet MS"/>
                <a:cs typeface="Trebuchet MS"/>
              </a:rPr>
              <a:t>atas </a:t>
            </a:r>
            <a:r>
              <a:rPr sz="2200" spc="-650" dirty="0">
                <a:latin typeface="Trebuchet MS"/>
                <a:cs typeface="Trebuchet MS"/>
              </a:rPr>
              <a:t> </a:t>
            </a:r>
            <a:r>
              <a:rPr sz="2200" spc="55" dirty="0">
                <a:latin typeface="Trebuchet MS"/>
                <a:cs typeface="Trebuchet MS"/>
              </a:rPr>
              <a:t>diusulkan </a:t>
            </a:r>
            <a:r>
              <a:rPr sz="2200" spc="65" dirty="0">
                <a:latin typeface="Trebuchet MS"/>
                <a:cs typeface="Trebuchet MS"/>
              </a:rPr>
              <a:t>oleh </a:t>
            </a:r>
            <a:r>
              <a:rPr sz="2200" spc="145" dirty="0">
                <a:latin typeface="Trebuchet MS"/>
                <a:cs typeface="Trebuchet MS"/>
              </a:rPr>
              <a:t>PPK </a:t>
            </a:r>
            <a:r>
              <a:rPr sz="2200" spc="150" dirty="0">
                <a:latin typeface="Trebuchet MS"/>
                <a:cs typeface="Trebuchet MS"/>
              </a:rPr>
              <a:t> </a:t>
            </a:r>
            <a:r>
              <a:rPr sz="2200" spc="25" dirty="0">
                <a:latin typeface="Trebuchet MS"/>
                <a:cs typeface="Trebuchet MS"/>
              </a:rPr>
              <a:t>Instansi melalui </a:t>
            </a:r>
            <a:r>
              <a:rPr sz="2200" spc="195" dirty="0">
                <a:latin typeface="Trebuchet MS"/>
                <a:cs typeface="Trebuchet MS"/>
              </a:rPr>
              <a:t>SIASN </a:t>
            </a:r>
            <a:r>
              <a:rPr sz="2200" spc="200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KP </a:t>
            </a:r>
            <a:r>
              <a:rPr sz="2200" spc="240" dirty="0">
                <a:latin typeface="Trebuchet MS"/>
                <a:cs typeface="Trebuchet MS"/>
              </a:rPr>
              <a:t>PNS </a:t>
            </a:r>
            <a:r>
              <a:rPr sz="2200" spc="125" dirty="0">
                <a:latin typeface="Trebuchet MS"/>
                <a:cs typeface="Trebuchet MS"/>
              </a:rPr>
              <a:t>yang </a:t>
            </a:r>
            <a:r>
              <a:rPr sz="2200" spc="130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menduduki </a:t>
            </a:r>
            <a:r>
              <a:rPr sz="2200" spc="80" dirty="0">
                <a:latin typeface="Trebuchet MS"/>
                <a:cs typeface="Trebuchet MS"/>
              </a:rPr>
              <a:t>JF </a:t>
            </a:r>
            <a:r>
              <a:rPr sz="2200" spc="15" dirty="0">
                <a:latin typeface="Trebuchet MS"/>
                <a:cs typeface="Trebuchet MS"/>
              </a:rPr>
              <a:t>Utama, </a:t>
            </a:r>
            <a:r>
              <a:rPr sz="2200" spc="2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JPT </a:t>
            </a:r>
            <a:r>
              <a:rPr sz="2200" spc="80" dirty="0">
                <a:latin typeface="Trebuchet MS"/>
                <a:cs typeface="Trebuchet MS"/>
              </a:rPr>
              <a:t>Utama </a:t>
            </a:r>
            <a:r>
              <a:rPr sz="2200" spc="90" dirty="0">
                <a:latin typeface="Trebuchet MS"/>
                <a:cs typeface="Trebuchet MS"/>
              </a:rPr>
              <a:t>dan </a:t>
            </a:r>
            <a:r>
              <a:rPr sz="2200" spc="75" dirty="0">
                <a:latin typeface="Trebuchet MS"/>
                <a:cs typeface="Trebuchet MS"/>
              </a:rPr>
              <a:t>JPT </a:t>
            </a:r>
            <a:r>
              <a:rPr sz="2200" spc="80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Madya </a:t>
            </a:r>
            <a:r>
              <a:rPr sz="2200" spc="55" dirty="0">
                <a:latin typeface="Trebuchet MS"/>
                <a:cs typeface="Trebuchet MS"/>
              </a:rPr>
              <a:t>diusulkan </a:t>
            </a:r>
            <a:r>
              <a:rPr sz="2200" spc="60" dirty="0">
                <a:latin typeface="Trebuchet MS"/>
                <a:cs typeface="Trebuchet MS"/>
              </a:rPr>
              <a:t> </a:t>
            </a:r>
            <a:r>
              <a:rPr sz="2200" spc="25" dirty="0">
                <a:latin typeface="Trebuchet MS"/>
                <a:cs typeface="Trebuchet MS"/>
              </a:rPr>
              <a:t>melalui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135" dirty="0">
                <a:latin typeface="Trebuchet MS"/>
                <a:cs typeface="Trebuchet MS"/>
              </a:rPr>
              <a:t>SIAPP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76" y="5726173"/>
            <a:ext cx="85725" cy="857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65470" y="718004"/>
            <a:ext cx="1135697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50" spc="295" dirty="0">
                <a:latin typeface="Cambria"/>
                <a:cs typeface="Cambria"/>
              </a:rPr>
              <a:t>Tata</a:t>
            </a:r>
            <a:r>
              <a:rPr sz="4550" spc="-105" dirty="0">
                <a:latin typeface="Cambria"/>
                <a:cs typeface="Cambria"/>
              </a:rPr>
              <a:t> </a:t>
            </a:r>
            <a:r>
              <a:rPr sz="4550" spc="385" dirty="0">
                <a:latin typeface="Cambria"/>
                <a:cs typeface="Cambria"/>
              </a:rPr>
              <a:t>Cara</a:t>
            </a:r>
            <a:r>
              <a:rPr sz="4550" spc="-105" dirty="0">
                <a:latin typeface="Cambria"/>
                <a:cs typeface="Cambria"/>
              </a:rPr>
              <a:t> </a:t>
            </a:r>
            <a:r>
              <a:rPr sz="4550" spc="330" dirty="0">
                <a:latin typeface="Cambria"/>
                <a:cs typeface="Cambria"/>
              </a:rPr>
              <a:t>Pengusulan</a:t>
            </a:r>
            <a:r>
              <a:rPr sz="4550" spc="-105" dirty="0">
                <a:latin typeface="Cambria"/>
                <a:cs typeface="Cambria"/>
              </a:rPr>
              <a:t> </a:t>
            </a:r>
            <a:r>
              <a:rPr sz="4550" spc="335" dirty="0">
                <a:latin typeface="Cambria"/>
                <a:cs typeface="Cambria"/>
              </a:rPr>
              <a:t>Kenaikan</a:t>
            </a:r>
            <a:r>
              <a:rPr sz="4550" spc="-105" dirty="0">
                <a:latin typeface="Cambria"/>
                <a:cs typeface="Cambria"/>
              </a:rPr>
              <a:t> </a:t>
            </a:r>
            <a:r>
              <a:rPr sz="4550" spc="365" dirty="0">
                <a:latin typeface="Cambria"/>
                <a:cs typeface="Cambria"/>
              </a:rPr>
              <a:t>Pangkat</a:t>
            </a:r>
            <a:endParaRPr sz="45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7196" y="4006265"/>
            <a:ext cx="519430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3599"/>
              </a:lnSpc>
              <a:spcBef>
                <a:spcPts val="95"/>
              </a:spcBef>
            </a:pPr>
            <a:r>
              <a:rPr sz="2200" spc="114" dirty="0">
                <a:latin typeface="Trebuchet MS"/>
                <a:cs typeface="Trebuchet MS"/>
              </a:rPr>
              <a:t>Usul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50" dirty="0">
                <a:latin typeface="Trebuchet MS"/>
                <a:cs typeface="Trebuchet MS"/>
              </a:rPr>
              <a:t>Kenaikan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70" dirty="0">
                <a:latin typeface="Trebuchet MS"/>
                <a:cs typeface="Trebuchet MS"/>
              </a:rPr>
              <a:t>Pangkat</a:t>
            </a:r>
            <a:r>
              <a:rPr sz="2200" spc="-100" dirty="0">
                <a:latin typeface="Trebuchet MS"/>
                <a:cs typeface="Trebuchet MS"/>
              </a:rPr>
              <a:t> </a:t>
            </a:r>
            <a:r>
              <a:rPr sz="2200" spc="125" dirty="0">
                <a:latin typeface="Trebuchet MS"/>
                <a:cs typeface="Trebuchet MS"/>
              </a:rPr>
              <a:t>yang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memenuhi </a:t>
            </a:r>
            <a:r>
              <a:rPr sz="2200" spc="-645" dirty="0">
                <a:latin typeface="Trebuchet MS"/>
                <a:cs typeface="Trebuchet MS"/>
              </a:rPr>
              <a:t> </a:t>
            </a:r>
            <a:r>
              <a:rPr sz="2200" spc="25" dirty="0">
                <a:latin typeface="Trebuchet MS"/>
                <a:cs typeface="Trebuchet MS"/>
              </a:rPr>
              <a:t>syarat </a:t>
            </a:r>
            <a:r>
              <a:rPr sz="2200" spc="20" dirty="0">
                <a:latin typeface="Trebuchet MS"/>
                <a:cs typeface="Trebuchet MS"/>
              </a:rPr>
              <a:t>ditetapkan </a:t>
            </a:r>
            <a:r>
              <a:rPr sz="2200" spc="25" dirty="0">
                <a:latin typeface="Trebuchet MS"/>
                <a:cs typeface="Trebuchet MS"/>
              </a:rPr>
              <a:t>pertek </a:t>
            </a:r>
            <a:r>
              <a:rPr sz="2200" spc="65" dirty="0">
                <a:latin typeface="Trebuchet MS"/>
                <a:cs typeface="Trebuchet MS"/>
              </a:rPr>
              <a:t>oleh </a:t>
            </a:r>
            <a:r>
              <a:rPr sz="2200" spc="220" dirty="0">
                <a:latin typeface="Trebuchet MS"/>
                <a:cs typeface="Trebuchet MS"/>
              </a:rPr>
              <a:t>BKN </a:t>
            </a:r>
            <a:r>
              <a:rPr sz="2200" spc="225" dirty="0">
                <a:latin typeface="Trebuchet MS"/>
                <a:cs typeface="Trebuchet MS"/>
              </a:rPr>
              <a:t> </a:t>
            </a:r>
            <a:r>
              <a:rPr sz="2200" spc="25" dirty="0">
                <a:latin typeface="Trebuchet MS"/>
                <a:cs typeface="Trebuchet MS"/>
              </a:rPr>
              <a:t>melalui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195" dirty="0">
                <a:latin typeface="Trebuchet MS"/>
                <a:cs typeface="Trebuchet MS"/>
              </a:rPr>
              <a:t>SIASN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9242" y="4711371"/>
            <a:ext cx="85725" cy="857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9242" y="5854371"/>
            <a:ext cx="85725" cy="8572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675560" y="4497636"/>
            <a:ext cx="3596640" cy="269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3599"/>
              </a:lnSpc>
              <a:spcBef>
                <a:spcPts val="95"/>
              </a:spcBef>
            </a:pPr>
            <a:r>
              <a:rPr sz="2200" spc="145" dirty="0">
                <a:latin typeface="Trebuchet MS"/>
                <a:cs typeface="Trebuchet MS"/>
              </a:rPr>
              <a:t>PPK</a:t>
            </a:r>
            <a:r>
              <a:rPr sz="2200" spc="150" dirty="0">
                <a:latin typeface="Trebuchet MS"/>
                <a:cs typeface="Trebuchet MS"/>
              </a:rPr>
              <a:t> </a:t>
            </a:r>
            <a:r>
              <a:rPr sz="2200" spc="70" dirty="0">
                <a:latin typeface="Trebuchet MS"/>
                <a:cs typeface="Trebuchet MS"/>
              </a:rPr>
              <a:t>menetapkan</a:t>
            </a:r>
            <a:r>
              <a:rPr sz="2200" spc="75" dirty="0">
                <a:latin typeface="Trebuchet MS"/>
                <a:cs typeface="Trebuchet MS"/>
              </a:rPr>
              <a:t> </a:t>
            </a:r>
            <a:r>
              <a:rPr sz="2200" spc="215" dirty="0">
                <a:latin typeface="Trebuchet MS"/>
                <a:cs typeface="Trebuchet MS"/>
              </a:rPr>
              <a:t>SK</a:t>
            </a:r>
            <a:r>
              <a:rPr sz="2200" spc="220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KP </a:t>
            </a:r>
            <a:r>
              <a:rPr sz="2200" spc="-650" dirty="0">
                <a:latin typeface="Trebuchet MS"/>
                <a:cs typeface="Trebuchet MS"/>
              </a:rPr>
              <a:t> </a:t>
            </a:r>
            <a:r>
              <a:rPr sz="2200" spc="114" dirty="0">
                <a:latin typeface="Trebuchet MS"/>
                <a:cs typeface="Trebuchet MS"/>
              </a:rPr>
              <a:t>dengan menggunakan </a:t>
            </a:r>
            <a:r>
              <a:rPr sz="2200" spc="-40" dirty="0">
                <a:latin typeface="Trebuchet MS"/>
                <a:cs typeface="Trebuchet MS"/>
              </a:rPr>
              <a:t>ttd 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15" dirty="0">
                <a:latin typeface="Trebuchet MS"/>
                <a:cs typeface="Trebuchet MS"/>
              </a:rPr>
              <a:t>Elektronik</a:t>
            </a:r>
            <a:endParaRPr sz="2200">
              <a:latin typeface="Trebuchet MS"/>
              <a:cs typeface="Trebuchet MS"/>
            </a:endParaRPr>
          </a:p>
          <a:p>
            <a:pPr marL="12700" marR="5080" algn="just">
              <a:lnSpc>
                <a:spcPct val="113599"/>
              </a:lnSpc>
              <a:spcBef>
                <a:spcPts val="5"/>
              </a:spcBef>
            </a:pPr>
            <a:r>
              <a:rPr sz="2200" spc="220" dirty="0">
                <a:latin typeface="Trebuchet MS"/>
                <a:cs typeface="Trebuchet MS"/>
              </a:rPr>
              <a:t>BKN</a:t>
            </a:r>
            <a:r>
              <a:rPr sz="2200" spc="35" dirty="0">
                <a:latin typeface="Trebuchet MS"/>
                <a:cs typeface="Trebuchet MS"/>
              </a:rPr>
              <a:t> </a:t>
            </a:r>
            <a:r>
              <a:rPr sz="2200" spc="65" dirty="0">
                <a:latin typeface="Trebuchet MS"/>
                <a:cs typeface="Trebuchet MS"/>
              </a:rPr>
              <a:t>Pusat</a:t>
            </a:r>
            <a:r>
              <a:rPr sz="2200" spc="40" dirty="0">
                <a:latin typeface="Trebuchet MS"/>
                <a:cs typeface="Trebuchet MS"/>
              </a:rPr>
              <a:t> </a:t>
            </a:r>
            <a:r>
              <a:rPr sz="2200" spc="70" dirty="0">
                <a:latin typeface="Trebuchet MS"/>
                <a:cs typeface="Trebuchet MS"/>
              </a:rPr>
              <a:t>menetapkan</a:t>
            </a:r>
            <a:r>
              <a:rPr sz="2200" spc="40" dirty="0">
                <a:latin typeface="Trebuchet MS"/>
                <a:cs typeface="Trebuchet MS"/>
              </a:rPr>
              <a:t> </a:t>
            </a:r>
            <a:r>
              <a:rPr sz="2200" spc="215" dirty="0">
                <a:latin typeface="Trebuchet MS"/>
                <a:cs typeface="Trebuchet MS"/>
              </a:rPr>
              <a:t>SK </a:t>
            </a:r>
            <a:r>
              <a:rPr sz="2200" spc="-655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KP </a:t>
            </a:r>
            <a:r>
              <a:rPr sz="2200" spc="110" dirty="0">
                <a:latin typeface="Trebuchet MS"/>
                <a:cs typeface="Trebuchet MS"/>
              </a:rPr>
              <a:t>gol </a:t>
            </a:r>
            <a:r>
              <a:rPr sz="2200" spc="105" dirty="0">
                <a:latin typeface="Trebuchet MS"/>
                <a:cs typeface="Trebuchet MS"/>
              </a:rPr>
              <a:t>IV/c </a:t>
            </a:r>
            <a:r>
              <a:rPr sz="2200" spc="120" dirty="0">
                <a:latin typeface="Trebuchet MS"/>
                <a:cs typeface="Trebuchet MS"/>
              </a:rPr>
              <a:t>Ke </a:t>
            </a:r>
            <a:r>
              <a:rPr sz="2200" spc="70" dirty="0">
                <a:latin typeface="Trebuchet MS"/>
                <a:cs typeface="Trebuchet MS"/>
              </a:rPr>
              <a:t>Atas </a:t>
            </a:r>
            <a:r>
              <a:rPr sz="2200" spc="35" dirty="0">
                <a:latin typeface="Trebuchet MS"/>
                <a:cs typeface="Trebuchet MS"/>
              </a:rPr>
              <a:t>selain </a:t>
            </a:r>
            <a:r>
              <a:rPr sz="2200" spc="-65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JPT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15" dirty="0">
                <a:latin typeface="Trebuchet MS"/>
                <a:cs typeface="Trebuchet MS"/>
              </a:rPr>
              <a:t>Utama,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75" dirty="0">
                <a:latin typeface="Trebuchet MS"/>
                <a:cs typeface="Trebuchet MS"/>
              </a:rPr>
              <a:t>JPT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145" dirty="0">
                <a:latin typeface="Trebuchet MS"/>
                <a:cs typeface="Trebuchet MS"/>
              </a:rPr>
              <a:t>Madya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90" dirty="0">
                <a:latin typeface="Trebuchet MS"/>
                <a:cs typeface="Trebuchet MS"/>
              </a:rPr>
              <a:t>dan </a:t>
            </a:r>
            <a:r>
              <a:rPr sz="2200" spc="-650" dirty="0">
                <a:latin typeface="Trebuchet MS"/>
                <a:cs typeface="Trebuchet MS"/>
              </a:rPr>
              <a:t> </a:t>
            </a:r>
            <a:r>
              <a:rPr sz="2200" spc="80" dirty="0">
                <a:latin typeface="Trebuchet MS"/>
                <a:cs typeface="Trebuchet MS"/>
              </a:rPr>
              <a:t>JF</a:t>
            </a:r>
            <a:r>
              <a:rPr sz="2200" spc="-105" dirty="0">
                <a:latin typeface="Trebuchet MS"/>
                <a:cs typeface="Trebuchet MS"/>
              </a:rPr>
              <a:t> </a:t>
            </a:r>
            <a:r>
              <a:rPr sz="2200" spc="80" dirty="0">
                <a:latin typeface="Trebuchet MS"/>
                <a:cs typeface="Trebuchet MS"/>
              </a:rPr>
              <a:t>Utama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989" y="3075711"/>
            <a:ext cx="6021705" cy="4314825"/>
            <a:chOff x="473989" y="3075711"/>
            <a:chExt cx="6021705" cy="4314825"/>
          </a:xfrm>
        </p:grpSpPr>
        <p:sp>
          <p:nvSpPr>
            <p:cNvPr id="3" name="object 3"/>
            <p:cNvSpPr/>
            <p:nvPr/>
          </p:nvSpPr>
          <p:spPr>
            <a:xfrm>
              <a:off x="473989" y="6422040"/>
              <a:ext cx="6021705" cy="718185"/>
            </a:xfrm>
            <a:custGeom>
              <a:avLst/>
              <a:gdLst/>
              <a:ahLst/>
              <a:cxnLst/>
              <a:rect l="l" t="t" r="r" b="b"/>
              <a:pathLst>
                <a:path w="6021705" h="718184">
                  <a:moveTo>
                    <a:pt x="6021277" y="718182"/>
                  </a:moveTo>
                  <a:lnTo>
                    <a:pt x="0" y="718182"/>
                  </a:lnTo>
                  <a:lnTo>
                    <a:pt x="392361" y="156599"/>
                  </a:lnTo>
                  <a:lnTo>
                    <a:pt x="450137" y="101943"/>
                  </a:lnTo>
                  <a:lnTo>
                    <a:pt x="490349" y="77546"/>
                  </a:lnTo>
                  <a:lnTo>
                    <a:pt x="536519" y="55690"/>
                  </a:lnTo>
                  <a:lnTo>
                    <a:pt x="587455" y="36819"/>
                  </a:lnTo>
                  <a:lnTo>
                    <a:pt x="641961" y="21373"/>
                  </a:lnTo>
                  <a:lnTo>
                    <a:pt x="698846" y="9793"/>
                  </a:lnTo>
                  <a:lnTo>
                    <a:pt x="756916" y="2521"/>
                  </a:lnTo>
                  <a:lnTo>
                    <a:pt x="814977" y="0"/>
                  </a:lnTo>
                  <a:lnTo>
                    <a:pt x="5206299" y="0"/>
                  </a:lnTo>
                  <a:lnTo>
                    <a:pt x="5264360" y="2521"/>
                  </a:lnTo>
                  <a:lnTo>
                    <a:pt x="5322430" y="9793"/>
                  </a:lnTo>
                  <a:lnTo>
                    <a:pt x="5379315" y="21373"/>
                  </a:lnTo>
                  <a:lnTo>
                    <a:pt x="5433821" y="36819"/>
                  </a:lnTo>
                  <a:lnTo>
                    <a:pt x="5484756" y="55690"/>
                  </a:lnTo>
                  <a:lnTo>
                    <a:pt x="5530927" y="77546"/>
                  </a:lnTo>
                  <a:lnTo>
                    <a:pt x="5571139" y="101943"/>
                  </a:lnTo>
                  <a:lnTo>
                    <a:pt x="5604199" y="128442"/>
                  </a:lnTo>
                  <a:lnTo>
                    <a:pt x="6021277" y="718182"/>
                  </a:lnTo>
                  <a:close/>
                </a:path>
              </a:pathLst>
            </a:custGeom>
            <a:solidFill>
              <a:srgbClr val="182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821" y="7140223"/>
              <a:ext cx="6017895" cy="250190"/>
            </a:xfrm>
            <a:custGeom>
              <a:avLst/>
              <a:gdLst/>
              <a:ahLst/>
              <a:cxnLst/>
              <a:rect l="l" t="t" r="r" b="b"/>
              <a:pathLst>
                <a:path w="6017895" h="250190">
                  <a:moveTo>
                    <a:pt x="5761694" y="250063"/>
                  </a:moveTo>
                  <a:lnTo>
                    <a:pt x="255917" y="250063"/>
                  </a:lnTo>
                  <a:lnTo>
                    <a:pt x="202385" y="246186"/>
                  </a:lnTo>
                  <a:lnTo>
                    <a:pt x="154099" y="234949"/>
                  </a:lnTo>
                  <a:lnTo>
                    <a:pt x="111513" y="216946"/>
                  </a:lnTo>
                  <a:lnTo>
                    <a:pt x="75081" y="192769"/>
                  </a:lnTo>
                  <a:lnTo>
                    <a:pt x="45260" y="163009"/>
                  </a:lnTo>
                  <a:lnTo>
                    <a:pt x="22502" y="128260"/>
                  </a:lnTo>
                  <a:lnTo>
                    <a:pt x="7264" y="89114"/>
                  </a:lnTo>
                  <a:lnTo>
                    <a:pt x="0" y="46163"/>
                  </a:lnTo>
                  <a:lnTo>
                    <a:pt x="1163" y="0"/>
                  </a:lnTo>
                  <a:lnTo>
                    <a:pt x="6016375" y="0"/>
                  </a:lnTo>
                  <a:lnTo>
                    <a:pt x="6017560" y="46163"/>
                  </a:lnTo>
                  <a:lnTo>
                    <a:pt x="6010313" y="89114"/>
                  </a:lnTo>
                  <a:lnTo>
                    <a:pt x="5995087" y="128260"/>
                  </a:lnTo>
                  <a:lnTo>
                    <a:pt x="5972339" y="163009"/>
                  </a:lnTo>
                  <a:lnTo>
                    <a:pt x="5942523" y="192769"/>
                  </a:lnTo>
                  <a:lnTo>
                    <a:pt x="5906096" y="216946"/>
                  </a:lnTo>
                  <a:lnTo>
                    <a:pt x="5863511" y="234949"/>
                  </a:lnTo>
                  <a:lnTo>
                    <a:pt x="5815226" y="246186"/>
                  </a:lnTo>
                  <a:lnTo>
                    <a:pt x="5761694" y="250063"/>
                  </a:lnTo>
                  <a:close/>
                </a:path>
              </a:pathLst>
            </a:custGeom>
            <a:solidFill>
              <a:srgbClr val="BA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821" y="7140223"/>
              <a:ext cx="5951220" cy="250190"/>
            </a:xfrm>
            <a:custGeom>
              <a:avLst/>
              <a:gdLst/>
              <a:ahLst/>
              <a:cxnLst/>
              <a:rect l="l" t="t" r="r" b="b"/>
              <a:pathLst>
                <a:path w="5951220" h="250190">
                  <a:moveTo>
                    <a:pt x="5761694" y="250063"/>
                  </a:moveTo>
                  <a:lnTo>
                    <a:pt x="255917" y="250063"/>
                  </a:lnTo>
                  <a:lnTo>
                    <a:pt x="202385" y="246186"/>
                  </a:lnTo>
                  <a:lnTo>
                    <a:pt x="154099" y="234949"/>
                  </a:lnTo>
                  <a:lnTo>
                    <a:pt x="111513" y="216946"/>
                  </a:lnTo>
                  <a:lnTo>
                    <a:pt x="75081" y="192769"/>
                  </a:lnTo>
                  <a:lnTo>
                    <a:pt x="45260" y="163009"/>
                  </a:lnTo>
                  <a:lnTo>
                    <a:pt x="22502" y="128260"/>
                  </a:lnTo>
                  <a:lnTo>
                    <a:pt x="7264" y="89114"/>
                  </a:lnTo>
                  <a:lnTo>
                    <a:pt x="0" y="46163"/>
                  </a:lnTo>
                  <a:lnTo>
                    <a:pt x="1163" y="0"/>
                  </a:lnTo>
                  <a:lnTo>
                    <a:pt x="6427" y="29641"/>
                  </a:lnTo>
                  <a:lnTo>
                    <a:pt x="44591" y="94851"/>
                  </a:lnTo>
                  <a:lnTo>
                    <a:pt x="149210" y="160062"/>
                  </a:lnTo>
                  <a:lnTo>
                    <a:pt x="353843" y="189703"/>
                  </a:lnTo>
                  <a:lnTo>
                    <a:pt x="5950750" y="183053"/>
                  </a:lnTo>
                  <a:lnTo>
                    <a:pt x="5913903" y="211065"/>
                  </a:lnTo>
                  <a:lnTo>
                    <a:pt x="5869842" y="232150"/>
                  </a:lnTo>
                  <a:lnTo>
                    <a:pt x="5818971" y="245440"/>
                  </a:lnTo>
                  <a:lnTo>
                    <a:pt x="5761694" y="250063"/>
                  </a:lnTo>
                  <a:close/>
                </a:path>
              </a:pathLst>
            </a:custGeom>
            <a:solidFill>
              <a:srgbClr val="78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4446" y="3075711"/>
              <a:ext cx="5000625" cy="3302635"/>
            </a:xfrm>
            <a:custGeom>
              <a:avLst/>
              <a:gdLst/>
              <a:ahLst/>
              <a:cxnLst/>
              <a:rect l="l" t="t" r="r" b="b"/>
              <a:pathLst>
                <a:path w="5000625" h="3302635">
                  <a:moveTo>
                    <a:pt x="4687145" y="3302046"/>
                  </a:moveTo>
                  <a:lnTo>
                    <a:pt x="313216" y="3302046"/>
                  </a:lnTo>
                  <a:lnTo>
                    <a:pt x="266933" y="3298650"/>
                  </a:lnTo>
                  <a:lnTo>
                    <a:pt x="222758" y="3288785"/>
                  </a:lnTo>
                  <a:lnTo>
                    <a:pt x="181175" y="3272935"/>
                  </a:lnTo>
                  <a:lnTo>
                    <a:pt x="142670" y="3251586"/>
                  </a:lnTo>
                  <a:lnTo>
                    <a:pt x="107726" y="3225221"/>
                  </a:lnTo>
                  <a:lnTo>
                    <a:pt x="76829" y="3194325"/>
                  </a:lnTo>
                  <a:lnTo>
                    <a:pt x="50462" y="3159383"/>
                  </a:lnTo>
                  <a:lnTo>
                    <a:pt x="29112" y="3120880"/>
                  </a:lnTo>
                  <a:lnTo>
                    <a:pt x="13261" y="3079300"/>
                  </a:lnTo>
                  <a:lnTo>
                    <a:pt x="3396" y="3035127"/>
                  </a:lnTo>
                  <a:lnTo>
                    <a:pt x="0" y="2988846"/>
                  </a:lnTo>
                  <a:lnTo>
                    <a:pt x="0" y="313200"/>
                  </a:lnTo>
                  <a:lnTo>
                    <a:pt x="3396" y="266902"/>
                  </a:lnTo>
                  <a:lnTo>
                    <a:pt x="13261" y="222719"/>
                  </a:lnTo>
                  <a:lnTo>
                    <a:pt x="29112" y="181134"/>
                  </a:lnTo>
                  <a:lnTo>
                    <a:pt x="50462" y="142630"/>
                  </a:lnTo>
                  <a:lnTo>
                    <a:pt x="76829" y="107690"/>
                  </a:lnTo>
                  <a:lnTo>
                    <a:pt x="107726" y="76800"/>
                  </a:lnTo>
                  <a:lnTo>
                    <a:pt x="142670" y="50441"/>
                  </a:lnTo>
                  <a:lnTo>
                    <a:pt x="181175" y="29098"/>
                  </a:lnTo>
                  <a:lnTo>
                    <a:pt x="222758" y="13255"/>
                  </a:lnTo>
                  <a:lnTo>
                    <a:pt x="266933" y="3394"/>
                  </a:lnTo>
                  <a:lnTo>
                    <a:pt x="313216" y="0"/>
                  </a:lnTo>
                  <a:lnTo>
                    <a:pt x="4687145" y="0"/>
                  </a:lnTo>
                  <a:lnTo>
                    <a:pt x="4733428" y="3394"/>
                  </a:lnTo>
                  <a:lnTo>
                    <a:pt x="4777604" y="13255"/>
                  </a:lnTo>
                  <a:lnTo>
                    <a:pt x="4819186" y="29098"/>
                  </a:lnTo>
                  <a:lnTo>
                    <a:pt x="4857692" y="50441"/>
                  </a:lnTo>
                  <a:lnTo>
                    <a:pt x="4892636" y="76800"/>
                  </a:lnTo>
                  <a:lnTo>
                    <a:pt x="4923533" y="107690"/>
                  </a:lnTo>
                  <a:lnTo>
                    <a:pt x="4949899" y="142630"/>
                  </a:lnTo>
                  <a:lnTo>
                    <a:pt x="4971250" y="181134"/>
                  </a:lnTo>
                  <a:lnTo>
                    <a:pt x="4987100" y="222719"/>
                  </a:lnTo>
                  <a:lnTo>
                    <a:pt x="4996966" y="266902"/>
                  </a:lnTo>
                  <a:lnTo>
                    <a:pt x="5000362" y="313200"/>
                  </a:lnTo>
                  <a:lnTo>
                    <a:pt x="5000362" y="2988846"/>
                  </a:lnTo>
                  <a:lnTo>
                    <a:pt x="4996966" y="3035127"/>
                  </a:lnTo>
                  <a:lnTo>
                    <a:pt x="4987100" y="3079300"/>
                  </a:lnTo>
                  <a:lnTo>
                    <a:pt x="4971250" y="3120880"/>
                  </a:lnTo>
                  <a:lnTo>
                    <a:pt x="4949899" y="3159383"/>
                  </a:lnTo>
                  <a:lnTo>
                    <a:pt x="4923533" y="3194325"/>
                  </a:lnTo>
                  <a:lnTo>
                    <a:pt x="4892636" y="3225221"/>
                  </a:lnTo>
                  <a:lnTo>
                    <a:pt x="4857692" y="3251586"/>
                  </a:lnTo>
                  <a:lnTo>
                    <a:pt x="4819186" y="3272935"/>
                  </a:lnTo>
                  <a:lnTo>
                    <a:pt x="4777604" y="3288785"/>
                  </a:lnTo>
                  <a:lnTo>
                    <a:pt x="4733428" y="3298650"/>
                  </a:lnTo>
                  <a:lnTo>
                    <a:pt x="4687145" y="3302046"/>
                  </a:lnTo>
                  <a:close/>
                </a:path>
              </a:pathLst>
            </a:custGeom>
            <a:solidFill>
              <a:srgbClr val="182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4446" y="3075711"/>
              <a:ext cx="4937760" cy="3249295"/>
            </a:xfrm>
            <a:custGeom>
              <a:avLst/>
              <a:gdLst/>
              <a:ahLst/>
              <a:cxnLst/>
              <a:rect l="l" t="t" r="r" b="b"/>
              <a:pathLst>
                <a:path w="4937760" h="3249295">
                  <a:moveTo>
                    <a:pt x="138338" y="3248701"/>
                  </a:moveTo>
                  <a:lnTo>
                    <a:pt x="99113" y="3217431"/>
                  </a:lnTo>
                  <a:lnTo>
                    <a:pt x="65381" y="3180373"/>
                  </a:lnTo>
                  <a:lnTo>
                    <a:pt x="37873" y="3138257"/>
                  </a:lnTo>
                  <a:lnTo>
                    <a:pt x="17319" y="3091811"/>
                  </a:lnTo>
                  <a:lnTo>
                    <a:pt x="4451" y="3041765"/>
                  </a:lnTo>
                  <a:lnTo>
                    <a:pt x="0" y="2988846"/>
                  </a:lnTo>
                  <a:lnTo>
                    <a:pt x="0" y="313200"/>
                  </a:lnTo>
                  <a:lnTo>
                    <a:pt x="3396" y="266902"/>
                  </a:lnTo>
                  <a:lnTo>
                    <a:pt x="13261" y="222719"/>
                  </a:lnTo>
                  <a:lnTo>
                    <a:pt x="29112" y="181134"/>
                  </a:lnTo>
                  <a:lnTo>
                    <a:pt x="50462" y="142630"/>
                  </a:lnTo>
                  <a:lnTo>
                    <a:pt x="76829" y="107690"/>
                  </a:lnTo>
                  <a:lnTo>
                    <a:pt x="107726" y="76800"/>
                  </a:lnTo>
                  <a:lnTo>
                    <a:pt x="142670" y="50441"/>
                  </a:lnTo>
                  <a:lnTo>
                    <a:pt x="181175" y="29098"/>
                  </a:lnTo>
                  <a:lnTo>
                    <a:pt x="222758" y="13255"/>
                  </a:lnTo>
                  <a:lnTo>
                    <a:pt x="266933" y="3394"/>
                  </a:lnTo>
                  <a:lnTo>
                    <a:pt x="313216" y="0"/>
                  </a:lnTo>
                  <a:lnTo>
                    <a:pt x="4687145" y="0"/>
                  </a:lnTo>
                  <a:lnTo>
                    <a:pt x="4737399" y="4072"/>
                  </a:lnTo>
                  <a:lnTo>
                    <a:pt x="4785022" y="15849"/>
                  </a:lnTo>
                  <a:lnTo>
                    <a:pt x="4829430" y="34665"/>
                  </a:lnTo>
                  <a:lnTo>
                    <a:pt x="4870038" y="59856"/>
                  </a:lnTo>
                  <a:lnTo>
                    <a:pt x="4906260" y="90760"/>
                  </a:lnTo>
                  <a:lnTo>
                    <a:pt x="4937514" y="126712"/>
                  </a:lnTo>
                  <a:lnTo>
                    <a:pt x="4898164" y="104122"/>
                  </a:lnTo>
                  <a:lnTo>
                    <a:pt x="4855547" y="87343"/>
                  </a:lnTo>
                  <a:lnTo>
                    <a:pt x="4810175" y="76893"/>
                  </a:lnTo>
                  <a:lnTo>
                    <a:pt x="4762562" y="73294"/>
                  </a:lnTo>
                  <a:lnTo>
                    <a:pt x="388634" y="73294"/>
                  </a:lnTo>
                  <a:lnTo>
                    <a:pt x="342332" y="76690"/>
                  </a:lnTo>
                  <a:lnTo>
                    <a:pt x="298142" y="86555"/>
                  </a:lnTo>
                  <a:lnTo>
                    <a:pt x="256548" y="102405"/>
                  </a:lnTo>
                  <a:lnTo>
                    <a:pt x="218033" y="123754"/>
                  </a:lnTo>
                  <a:lnTo>
                    <a:pt x="183082" y="150119"/>
                  </a:lnTo>
                  <a:lnTo>
                    <a:pt x="152180" y="181014"/>
                  </a:lnTo>
                  <a:lnTo>
                    <a:pt x="125810" y="215956"/>
                  </a:lnTo>
                  <a:lnTo>
                    <a:pt x="104458" y="254460"/>
                  </a:lnTo>
                  <a:lnTo>
                    <a:pt x="88606" y="296040"/>
                  </a:lnTo>
                  <a:lnTo>
                    <a:pt x="78740" y="340213"/>
                  </a:lnTo>
                  <a:lnTo>
                    <a:pt x="75344" y="386494"/>
                  </a:lnTo>
                  <a:lnTo>
                    <a:pt x="75344" y="3062140"/>
                  </a:lnTo>
                  <a:lnTo>
                    <a:pt x="79699" y="3113569"/>
                  </a:lnTo>
                  <a:lnTo>
                    <a:pt x="92207" y="3162162"/>
                  </a:lnTo>
                  <a:lnTo>
                    <a:pt x="112032" y="3207384"/>
                  </a:lnTo>
                  <a:lnTo>
                    <a:pt x="138338" y="3248701"/>
                  </a:lnTo>
                  <a:close/>
                </a:path>
              </a:pathLst>
            </a:custGeom>
            <a:solidFill>
              <a:srgbClr val="0D1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2137" y="3443936"/>
              <a:ext cx="4585335" cy="2620010"/>
            </a:xfrm>
            <a:custGeom>
              <a:avLst/>
              <a:gdLst/>
              <a:ahLst/>
              <a:cxnLst/>
              <a:rect l="l" t="t" r="r" b="b"/>
              <a:pathLst>
                <a:path w="4585335" h="2620010">
                  <a:moveTo>
                    <a:pt x="4584907" y="2619816"/>
                  </a:moveTo>
                  <a:lnTo>
                    <a:pt x="0" y="2619816"/>
                  </a:lnTo>
                  <a:lnTo>
                    <a:pt x="0" y="0"/>
                  </a:lnTo>
                  <a:lnTo>
                    <a:pt x="4584907" y="0"/>
                  </a:lnTo>
                  <a:lnTo>
                    <a:pt x="4584907" y="2619816"/>
                  </a:lnTo>
                  <a:close/>
                </a:path>
              </a:pathLst>
            </a:custGeom>
            <a:solidFill>
              <a:srgbClr val="5CC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1612" y="3486393"/>
              <a:ext cx="4486275" cy="2135505"/>
            </a:xfrm>
            <a:custGeom>
              <a:avLst/>
              <a:gdLst/>
              <a:ahLst/>
              <a:cxnLst/>
              <a:rect l="l" t="t" r="r" b="b"/>
              <a:pathLst>
                <a:path w="4486275" h="2135504">
                  <a:moveTo>
                    <a:pt x="0" y="2135474"/>
                  </a:moveTo>
                  <a:lnTo>
                    <a:pt x="0" y="0"/>
                  </a:lnTo>
                  <a:lnTo>
                    <a:pt x="4485958" y="0"/>
                  </a:lnTo>
                  <a:lnTo>
                    <a:pt x="4485958" y="1291091"/>
                  </a:lnTo>
                  <a:lnTo>
                    <a:pt x="4435367" y="1290105"/>
                  </a:lnTo>
                  <a:lnTo>
                    <a:pt x="4283597" y="1288202"/>
                  </a:lnTo>
                  <a:lnTo>
                    <a:pt x="4131850" y="1287931"/>
                  </a:lnTo>
                  <a:lnTo>
                    <a:pt x="4030707" y="1288690"/>
                  </a:lnTo>
                  <a:lnTo>
                    <a:pt x="3929588" y="1290222"/>
                  </a:lnTo>
                  <a:lnTo>
                    <a:pt x="3828499" y="1292547"/>
                  </a:lnTo>
                  <a:lnTo>
                    <a:pt x="3727447" y="1295684"/>
                  </a:lnTo>
                  <a:lnTo>
                    <a:pt x="3626435" y="1299653"/>
                  </a:lnTo>
                  <a:lnTo>
                    <a:pt x="3525471" y="1304473"/>
                  </a:lnTo>
                  <a:lnTo>
                    <a:pt x="3424561" y="1310162"/>
                  </a:lnTo>
                  <a:lnTo>
                    <a:pt x="3323709" y="1316740"/>
                  </a:lnTo>
                  <a:lnTo>
                    <a:pt x="3222921" y="1324227"/>
                  </a:lnTo>
                  <a:lnTo>
                    <a:pt x="3122205" y="1332642"/>
                  </a:lnTo>
                  <a:lnTo>
                    <a:pt x="3021564" y="1342003"/>
                  </a:lnTo>
                  <a:lnTo>
                    <a:pt x="2921005" y="1352331"/>
                  </a:lnTo>
                  <a:lnTo>
                    <a:pt x="2820534" y="1363644"/>
                  </a:lnTo>
                  <a:lnTo>
                    <a:pt x="2720157" y="1375961"/>
                  </a:lnTo>
                  <a:lnTo>
                    <a:pt x="2619879" y="1389303"/>
                  </a:lnTo>
                  <a:lnTo>
                    <a:pt x="2519705" y="1403687"/>
                  </a:lnTo>
                  <a:lnTo>
                    <a:pt x="2419643" y="1419134"/>
                  </a:lnTo>
                  <a:lnTo>
                    <a:pt x="2319697" y="1435663"/>
                  </a:lnTo>
                  <a:lnTo>
                    <a:pt x="2219874" y="1453292"/>
                  </a:lnTo>
                  <a:lnTo>
                    <a:pt x="2119546" y="1472128"/>
                  </a:lnTo>
                  <a:lnTo>
                    <a:pt x="2018751" y="1492009"/>
                  </a:lnTo>
                  <a:lnTo>
                    <a:pt x="1918143" y="1512809"/>
                  </a:lnTo>
                  <a:lnTo>
                    <a:pt x="1817741" y="1534550"/>
                  </a:lnTo>
                  <a:lnTo>
                    <a:pt x="1717560" y="1557254"/>
                  </a:lnTo>
                  <a:lnTo>
                    <a:pt x="1617619" y="1580943"/>
                  </a:lnTo>
                  <a:lnTo>
                    <a:pt x="1517934" y="1605641"/>
                  </a:lnTo>
                  <a:lnTo>
                    <a:pt x="1418521" y="1631368"/>
                  </a:lnTo>
                  <a:lnTo>
                    <a:pt x="1319399" y="1658148"/>
                  </a:lnTo>
                  <a:lnTo>
                    <a:pt x="1220584" y="1686003"/>
                  </a:lnTo>
                  <a:lnTo>
                    <a:pt x="1122092" y="1714955"/>
                  </a:lnTo>
                  <a:lnTo>
                    <a:pt x="1023941" y="1745026"/>
                  </a:lnTo>
                  <a:lnTo>
                    <a:pt x="926149" y="1776239"/>
                  </a:lnTo>
                  <a:lnTo>
                    <a:pt x="828730" y="1808616"/>
                  </a:lnTo>
                  <a:lnTo>
                    <a:pt x="731704" y="1842179"/>
                  </a:lnTo>
                  <a:lnTo>
                    <a:pt x="635087" y="1876950"/>
                  </a:lnTo>
                  <a:lnTo>
                    <a:pt x="538895" y="1912953"/>
                  </a:lnTo>
                  <a:lnTo>
                    <a:pt x="443145" y="1950208"/>
                  </a:lnTo>
                  <a:lnTo>
                    <a:pt x="347856" y="1988739"/>
                  </a:lnTo>
                  <a:lnTo>
                    <a:pt x="151952" y="2069891"/>
                  </a:lnTo>
                  <a:lnTo>
                    <a:pt x="50912" y="2113084"/>
                  </a:lnTo>
                  <a:lnTo>
                    <a:pt x="0" y="2135474"/>
                  </a:lnTo>
                  <a:close/>
                </a:path>
              </a:pathLst>
            </a:custGeom>
            <a:solidFill>
              <a:srgbClr val="4BA5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9210" y="3221057"/>
              <a:ext cx="150835" cy="15082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7061983" y="1619905"/>
            <a:ext cx="835660" cy="1083945"/>
          </a:xfrm>
          <a:custGeom>
            <a:avLst/>
            <a:gdLst/>
            <a:ahLst/>
            <a:cxnLst/>
            <a:rect l="l" t="t" r="r" b="b"/>
            <a:pathLst>
              <a:path w="835659" h="1083945">
                <a:moveTo>
                  <a:pt x="328879" y="2834"/>
                </a:moveTo>
                <a:lnTo>
                  <a:pt x="316922" y="2834"/>
                </a:lnTo>
                <a:lnTo>
                  <a:pt x="319665" y="439"/>
                </a:lnTo>
                <a:lnTo>
                  <a:pt x="322693" y="0"/>
                </a:lnTo>
                <a:lnTo>
                  <a:pt x="328879" y="2834"/>
                </a:lnTo>
                <a:close/>
              </a:path>
              <a:path w="835659" h="1083945">
                <a:moveTo>
                  <a:pt x="7787" y="649626"/>
                </a:moveTo>
                <a:lnTo>
                  <a:pt x="1480" y="644208"/>
                </a:lnTo>
                <a:lnTo>
                  <a:pt x="0" y="636354"/>
                </a:lnTo>
                <a:lnTo>
                  <a:pt x="5472" y="629656"/>
                </a:lnTo>
                <a:lnTo>
                  <a:pt x="10936" y="626870"/>
                </a:lnTo>
                <a:lnTo>
                  <a:pt x="16293" y="623881"/>
                </a:lnTo>
                <a:lnTo>
                  <a:pt x="21697" y="620999"/>
                </a:lnTo>
                <a:lnTo>
                  <a:pt x="20137" y="619309"/>
                </a:lnTo>
                <a:lnTo>
                  <a:pt x="19487" y="617321"/>
                </a:lnTo>
                <a:lnTo>
                  <a:pt x="48702" y="592571"/>
                </a:lnTo>
                <a:lnTo>
                  <a:pt x="103027" y="563875"/>
                </a:lnTo>
                <a:lnTo>
                  <a:pt x="131640" y="552272"/>
                </a:lnTo>
                <a:lnTo>
                  <a:pt x="132728" y="551423"/>
                </a:lnTo>
                <a:lnTo>
                  <a:pt x="172159" y="519952"/>
                </a:lnTo>
                <a:lnTo>
                  <a:pt x="206516" y="487341"/>
                </a:lnTo>
                <a:lnTo>
                  <a:pt x="237386" y="451811"/>
                </a:lnTo>
                <a:lnTo>
                  <a:pt x="263963" y="413212"/>
                </a:lnTo>
                <a:lnTo>
                  <a:pt x="285443" y="371394"/>
                </a:lnTo>
                <a:lnTo>
                  <a:pt x="301020" y="326205"/>
                </a:lnTo>
                <a:lnTo>
                  <a:pt x="310578" y="277503"/>
                </a:lnTo>
                <a:lnTo>
                  <a:pt x="314892" y="228262"/>
                </a:lnTo>
                <a:lnTo>
                  <a:pt x="315619" y="178661"/>
                </a:lnTo>
                <a:lnTo>
                  <a:pt x="314416" y="128884"/>
                </a:lnTo>
                <a:lnTo>
                  <a:pt x="312943" y="79110"/>
                </a:lnTo>
                <a:lnTo>
                  <a:pt x="312857" y="29522"/>
                </a:lnTo>
                <a:lnTo>
                  <a:pt x="307715" y="11132"/>
                </a:lnTo>
                <a:lnTo>
                  <a:pt x="307024" y="8401"/>
                </a:lnTo>
                <a:lnTo>
                  <a:pt x="307724" y="6093"/>
                </a:lnTo>
                <a:lnTo>
                  <a:pt x="311909" y="2321"/>
                </a:lnTo>
                <a:lnTo>
                  <a:pt x="314278" y="1863"/>
                </a:lnTo>
                <a:lnTo>
                  <a:pt x="316922" y="2834"/>
                </a:lnTo>
                <a:lnTo>
                  <a:pt x="328879" y="2834"/>
                </a:lnTo>
                <a:lnTo>
                  <a:pt x="329314" y="3034"/>
                </a:lnTo>
                <a:lnTo>
                  <a:pt x="330958" y="5613"/>
                </a:lnTo>
                <a:lnTo>
                  <a:pt x="330851" y="11132"/>
                </a:lnTo>
                <a:lnTo>
                  <a:pt x="330629" y="16059"/>
                </a:lnTo>
                <a:lnTo>
                  <a:pt x="330400" y="22860"/>
                </a:lnTo>
                <a:lnTo>
                  <a:pt x="330243" y="29522"/>
                </a:lnTo>
                <a:lnTo>
                  <a:pt x="330134" y="36456"/>
                </a:lnTo>
                <a:lnTo>
                  <a:pt x="336345" y="56426"/>
                </a:lnTo>
                <a:lnTo>
                  <a:pt x="342735" y="76335"/>
                </a:lnTo>
                <a:lnTo>
                  <a:pt x="347957" y="92067"/>
                </a:lnTo>
                <a:lnTo>
                  <a:pt x="331091" y="92067"/>
                </a:lnTo>
                <a:lnTo>
                  <a:pt x="332120" y="118251"/>
                </a:lnTo>
                <a:lnTo>
                  <a:pt x="333239" y="144434"/>
                </a:lnTo>
                <a:lnTo>
                  <a:pt x="334180" y="170618"/>
                </a:lnTo>
                <a:lnTo>
                  <a:pt x="334590" y="192167"/>
                </a:lnTo>
                <a:lnTo>
                  <a:pt x="334630" y="201854"/>
                </a:lnTo>
                <a:lnTo>
                  <a:pt x="334285" y="237869"/>
                </a:lnTo>
                <a:lnTo>
                  <a:pt x="330513" y="278473"/>
                </a:lnTo>
                <a:lnTo>
                  <a:pt x="323362" y="318619"/>
                </a:lnTo>
                <a:lnTo>
                  <a:pt x="312833" y="358309"/>
                </a:lnTo>
                <a:lnTo>
                  <a:pt x="283642" y="422515"/>
                </a:lnTo>
                <a:lnTo>
                  <a:pt x="242766" y="479993"/>
                </a:lnTo>
                <a:lnTo>
                  <a:pt x="213546" y="511613"/>
                </a:lnTo>
                <a:lnTo>
                  <a:pt x="181966" y="540877"/>
                </a:lnTo>
                <a:lnTo>
                  <a:pt x="218745" y="540877"/>
                </a:lnTo>
                <a:lnTo>
                  <a:pt x="259536" y="549154"/>
                </a:lnTo>
                <a:lnTo>
                  <a:pt x="276679" y="558106"/>
                </a:lnTo>
                <a:lnTo>
                  <a:pt x="194700" y="558106"/>
                </a:lnTo>
                <a:lnTo>
                  <a:pt x="184183" y="558934"/>
                </a:lnTo>
                <a:lnTo>
                  <a:pt x="173744" y="560274"/>
                </a:lnTo>
                <a:lnTo>
                  <a:pt x="163384" y="562126"/>
                </a:lnTo>
                <a:lnTo>
                  <a:pt x="153102" y="564491"/>
                </a:lnTo>
                <a:lnTo>
                  <a:pt x="120551" y="588081"/>
                </a:lnTo>
                <a:lnTo>
                  <a:pt x="86982" y="610032"/>
                </a:lnTo>
                <a:lnTo>
                  <a:pt x="52397" y="630343"/>
                </a:lnTo>
                <a:lnTo>
                  <a:pt x="16795" y="649014"/>
                </a:lnTo>
                <a:lnTo>
                  <a:pt x="7787" y="649626"/>
                </a:lnTo>
                <a:close/>
              </a:path>
              <a:path w="835659" h="1083945">
                <a:moveTo>
                  <a:pt x="447365" y="769215"/>
                </a:moveTo>
                <a:lnTo>
                  <a:pt x="425824" y="769215"/>
                </a:lnTo>
                <a:lnTo>
                  <a:pt x="430250" y="724870"/>
                </a:lnTo>
                <a:lnTo>
                  <a:pt x="438289" y="681350"/>
                </a:lnTo>
                <a:lnTo>
                  <a:pt x="449943" y="638656"/>
                </a:lnTo>
                <a:lnTo>
                  <a:pt x="465210" y="596787"/>
                </a:lnTo>
                <a:lnTo>
                  <a:pt x="490872" y="547424"/>
                </a:lnTo>
                <a:lnTo>
                  <a:pt x="523110" y="502081"/>
                </a:lnTo>
                <a:lnTo>
                  <a:pt x="561252" y="461579"/>
                </a:lnTo>
                <a:lnTo>
                  <a:pt x="604626" y="426737"/>
                </a:lnTo>
                <a:lnTo>
                  <a:pt x="582291" y="423239"/>
                </a:lnTo>
                <a:lnTo>
                  <a:pt x="539940" y="409231"/>
                </a:lnTo>
                <a:lnTo>
                  <a:pt x="483434" y="372171"/>
                </a:lnTo>
                <a:lnTo>
                  <a:pt x="451719" y="340032"/>
                </a:lnTo>
                <a:lnTo>
                  <a:pt x="424307" y="303765"/>
                </a:lnTo>
                <a:lnTo>
                  <a:pt x="400727" y="264828"/>
                </a:lnTo>
                <a:lnTo>
                  <a:pt x="380508" y="224680"/>
                </a:lnTo>
                <a:lnTo>
                  <a:pt x="353508" y="159227"/>
                </a:lnTo>
                <a:lnTo>
                  <a:pt x="331091" y="92067"/>
                </a:lnTo>
                <a:lnTo>
                  <a:pt x="347957" y="92067"/>
                </a:lnTo>
                <a:lnTo>
                  <a:pt x="349321" y="96177"/>
                </a:lnTo>
                <a:lnTo>
                  <a:pt x="356116" y="115945"/>
                </a:lnTo>
                <a:lnTo>
                  <a:pt x="371760" y="158175"/>
                </a:lnTo>
                <a:lnTo>
                  <a:pt x="390160" y="201854"/>
                </a:lnTo>
                <a:lnTo>
                  <a:pt x="411658" y="245294"/>
                </a:lnTo>
                <a:lnTo>
                  <a:pt x="436594" y="286804"/>
                </a:lnTo>
                <a:lnTo>
                  <a:pt x="465312" y="324695"/>
                </a:lnTo>
                <a:lnTo>
                  <a:pt x="498153" y="357276"/>
                </a:lnTo>
                <a:lnTo>
                  <a:pt x="535457" y="382858"/>
                </a:lnTo>
                <a:lnTo>
                  <a:pt x="577568" y="399751"/>
                </a:lnTo>
                <a:lnTo>
                  <a:pt x="581965" y="399751"/>
                </a:lnTo>
                <a:lnTo>
                  <a:pt x="630751" y="404591"/>
                </a:lnTo>
                <a:lnTo>
                  <a:pt x="739395" y="404591"/>
                </a:lnTo>
                <a:lnTo>
                  <a:pt x="694175" y="412706"/>
                </a:lnTo>
                <a:lnTo>
                  <a:pt x="649691" y="417567"/>
                </a:lnTo>
                <a:lnTo>
                  <a:pt x="649588" y="421371"/>
                </a:lnTo>
                <a:lnTo>
                  <a:pt x="647910" y="424260"/>
                </a:lnTo>
                <a:lnTo>
                  <a:pt x="644657" y="426235"/>
                </a:lnTo>
                <a:lnTo>
                  <a:pt x="613783" y="446126"/>
                </a:lnTo>
                <a:lnTo>
                  <a:pt x="558579" y="493529"/>
                </a:lnTo>
                <a:lnTo>
                  <a:pt x="507402" y="559923"/>
                </a:lnTo>
                <a:lnTo>
                  <a:pt x="486115" y="601104"/>
                </a:lnTo>
                <a:lnTo>
                  <a:pt x="469874" y="644209"/>
                </a:lnTo>
                <a:lnTo>
                  <a:pt x="458164" y="688858"/>
                </a:lnTo>
                <a:lnTo>
                  <a:pt x="450471" y="734679"/>
                </a:lnTo>
                <a:lnTo>
                  <a:pt x="447365" y="769215"/>
                </a:lnTo>
                <a:close/>
              </a:path>
              <a:path w="835659" h="1083945">
                <a:moveTo>
                  <a:pt x="739395" y="404591"/>
                </a:moveTo>
                <a:lnTo>
                  <a:pt x="630751" y="404591"/>
                </a:lnTo>
                <a:lnTo>
                  <a:pt x="680169" y="400884"/>
                </a:lnTo>
                <a:lnTo>
                  <a:pt x="729309" y="392252"/>
                </a:lnTo>
                <a:lnTo>
                  <a:pt x="778468" y="382433"/>
                </a:lnTo>
                <a:lnTo>
                  <a:pt x="827943" y="375168"/>
                </a:lnTo>
                <a:lnTo>
                  <a:pt x="833320" y="377003"/>
                </a:lnTo>
                <a:lnTo>
                  <a:pt x="835099" y="381985"/>
                </a:lnTo>
                <a:lnTo>
                  <a:pt x="833300" y="387309"/>
                </a:lnTo>
                <a:lnTo>
                  <a:pt x="827943" y="390174"/>
                </a:lnTo>
                <a:lnTo>
                  <a:pt x="782960" y="396372"/>
                </a:lnTo>
                <a:lnTo>
                  <a:pt x="739395" y="404591"/>
                </a:lnTo>
                <a:close/>
              </a:path>
              <a:path w="835659" h="1083945">
                <a:moveTo>
                  <a:pt x="581965" y="399751"/>
                </a:moveTo>
                <a:lnTo>
                  <a:pt x="577568" y="399751"/>
                </a:lnTo>
                <a:lnTo>
                  <a:pt x="578622" y="399446"/>
                </a:lnTo>
                <a:lnTo>
                  <a:pt x="579686" y="399406"/>
                </a:lnTo>
                <a:lnTo>
                  <a:pt x="580760" y="399631"/>
                </a:lnTo>
                <a:lnTo>
                  <a:pt x="581965" y="399751"/>
                </a:lnTo>
                <a:close/>
              </a:path>
              <a:path w="835659" h="1083945">
                <a:moveTo>
                  <a:pt x="218745" y="540877"/>
                </a:moveTo>
                <a:lnTo>
                  <a:pt x="181966" y="540877"/>
                </a:lnTo>
                <a:lnTo>
                  <a:pt x="189923" y="540129"/>
                </a:lnTo>
                <a:lnTo>
                  <a:pt x="197890" y="539714"/>
                </a:lnTo>
                <a:lnTo>
                  <a:pt x="205867" y="539633"/>
                </a:lnTo>
                <a:lnTo>
                  <a:pt x="213855" y="539884"/>
                </a:lnTo>
                <a:lnTo>
                  <a:pt x="218745" y="540877"/>
                </a:lnTo>
                <a:close/>
              </a:path>
              <a:path w="835659" h="1083945">
                <a:moveTo>
                  <a:pt x="446124" y="999235"/>
                </a:moveTo>
                <a:lnTo>
                  <a:pt x="431900" y="954547"/>
                </a:lnTo>
                <a:lnTo>
                  <a:pt x="425222" y="879034"/>
                </a:lnTo>
                <a:lnTo>
                  <a:pt x="423768" y="841111"/>
                </a:lnTo>
                <a:lnTo>
                  <a:pt x="423768" y="825938"/>
                </a:lnTo>
                <a:lnTo>
                  <a:pt x="408225" y="773901"/>
                </a:lnTo>
                <a:lnTo>
                  <a:pt x="388045" y="724001"/>
                </a:lnTo>
                <a:lnTo>
                  <a:pt x="363226" y="676238"/>
                </a:lnTo>
                <a:lnTo>
                  <a:pt x="333769" y="630612"/>
                </a:lnTo>
                <a:lnTo>
                  <a:pt x="305830" y="599907"/>
                </a:lnTo>
                <a:lnTo>
                  <a:pt x="273225" y="576442"/>
                </a:lnTo>
                <a:lnTo>
                  <a:pt x="236124" y="561936"/>
                </a:lnTo>
                <a:lnTo>
                  <a:pt x="194700" y="558106"/>
                </a:lnTo>
                <a:lnTo>
                  <a:pt x="276679" y="558106"/>
                </a:lnTo>
                <a:lnTo>
                  <a:pt x="332879" y="599368"/>
                </a:lnTo>
                <a:lnTo>
                  <a:pt x="361595" y="635518"/>
                </a:lnTo>
                <a:lnTo>
                  <a:pt x="385709" y="675833"/>
                </a:lnTo>
                <a:lnTo>
                  <a:pt x="405747" y="717918"/>
                </a:lnTo>
                <a:lnTo>
                  <a:pt x="422237" y="759375"/>
                </a:lnTo>
                <a:lnTo>
                  <a:pt x="425824" y="769215"/>
                </a:lnTo>
                <a:lnTo>
                  <a:pt x="447365" y="769215"/>
                </a:lnTo>
                <a:lnTo>
                  <a:pt x="446279" y="781295"/>
                </a:lnTo>
                <a:lnTo>
                  <a:pt x="445075" y="828329"/>
                </a:lnTo>
                <a:lnTo>
                  <a:pt x="458311" y="876788"/>
                </a:lnTo>
                <a:lnTo>
                  <a:pt x="468297" y="925690"/>
                </a:lnTo>
                <a:lnTo>
                  <a:pt x="475033" y="975035"/>
                </a:lnTo>
                <a:lnTo>
                  <a:pt x="476321" y="993429"/>
                </a:lnTo>
                <a:lnTo>
                  <a:pt x="456254" y="993429"/>
                </a:lnTo>
                <a:lnTo>
                  <a:pt x="452226" y="997795"/>
                </a:lnTo>
                <a:lnTo>
                  <a:pt x="446124" y="999235"/>
                </a:lnTo>
                <a:close/>
              </a:path>
              <a:path w="835659" h="1083945">
                <a:moveTo>
                  <a:pt x="472408" y="1083428"/>
                </a:moveTo>
                <a:lnTo>
                  <a:pt x="467733" y="1083428"/>
                </a:lnTo>
                <a:lnTo>
                  <a:pt x="465722" y="1082617"/>
                </a:lnTo>
                <a:lnTo>
                  <a:pt x="462356" y="1079373"/>
                </a:lnTo>
                <a:lnTo>
                  <a:pt x="461471" y="1077394"/>
                </a:lnTo>
                <a:lnTo>
                  <a:pt x="461384" y="1075058"/>
                </a:lnTo>
                <a:lnTo>
                  <a:pt x="460894" y="1054600"/>
                </a:lnTo>
                <a:lnTo>
                  <a:pt x="459875" y="1034177"/>
                </a:lnTo>
                <a:lnTo>
                  <a:pt x="458329" y="1013786"/>
                </a:lnTo>
                <a:lnTo>
                  <a:pt x="456254" y="993429"/>
                </a:lnTo>
                <a:lnTo>
                  <a:pt x="476321" y="993429"/>
                </a:lnTo>
                <a:lnTo>
                  <a:pt x="478520" y="1024825"/>
                </a:lnTo>
                <a:lnTo>
                  <a:pt x="478660" y="1054600"/>
                </a:lnTo>
                <a:lnTo>
                  <a:pt x="478670" y="1077394"/>
                </a:lnTo>
                <a:lnTo>
                  <a:pt x="477785" y="1079373"/>
                </a:lnTo>
                <a:lnTo>
                  <a:pt x="474419" y="1082617"/>
                </a:lnTo>
                <a:lnTo>
                  <a:pt x="472408" y="1083428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351" y="6308189"/>
            <a:ext cx="5445413" cy="399011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0" y="0"/>
            <a:ext cx="3040380" cy="3400425"/>
          </a:xfrm>
          <a:custGeom>
            <a:avLst/>
            <a:gdLst/>
            <a:ahLst/>
            <a:cxnLst/>
            <a:rect l="l" t="t" r="r" b="b"/>
            <a:pathLst>
              <a:path w="3040380" h="3400425">
                <a:moveTo>
                  <a:pt x="125682" y="0"/>
                </a:moveTo>
                <a:lnTo>
                  <a:pt x="107439" y="13229"/>
                </a:lnTo>
                <a:lnTo>
                  <a:pt x="75752" y="37265"/>
                </a:lnTo>
                <a:lnTo>
                  <a:pt x="45785" y="61049"/>
                </a:lnTo>
                <a:lnTo>
                  <a:pt x="17671" y="84423"/>
                </a:lnTo>
                <a:lnTo>
                  <a:pt x="0" y="99846"/>
                </a:lnTo>
              </a:path>
              <a:path w="3040380" h="3400425">
                <a:moveTo>
                  <a:pt x="0" y="3109789"/>
                </a:moveTo>
                <a:lnTo>
                  <a:pt x="54928" y="3145164"/>
                </a:lnTo>
                <a:lnTo>
                  <a:pt x="97171" y="3169704"/>
                </a:lnTo>
                <a:lnTo>
                  <a:pt x="140433" y="3192865"/>
                </a:lnTo>
                <a:lnTo>
                  <a:pt x="184634" y="3214669"/>
                </a:lnTo>
                <a:lnTo>
                  <a:pt x="229698" y="3235137"/>
                </a:lnTo>
                <a:lnTo>
                  <a:pt x="275546" y="3254292"/>
                </a:lnTo>
                <a:lnTo>
                  <a:pt x="322098" y="3272154"/>
                </a:lnTo>
                <a:lnTo>
                  <a:pt x="369279" y="3288745"/>
                </a:lnTo>
                <a:lnTo>
                  <a:pt x="417008" y="3304087"/>
                </a:lnTo>
                <a:lnTo>
                  <a:pt x="465208" y="3318202"/>
                </a:lnTo>
                <a:lnTo>
                  <a:pt x="513800" y="3331111"/>
                </a:lnTo>
                <a:lnTo>
                  <a:pt x="562707" y="3342835"/>
                </a:lnTo>
                <a:lnTo>
                  <a:pt x="611850" y="3353397"/>
                </a:lnTo>
                <a:lnTo>
                  <a:pt x="661150" y="3362818"/>
                </a:lnTo>
                <a:lnTo>
                  <a:pt x="710531" y="3371119"/>
                </a:lnTo>
                <a:lnTo>
                  <a:pt x="759913" y="3378322"/>
                </a:lnTo>
                <a:lnTo>
                  <a:pt x="809218" y="3384449"/>
                </a:lnTo>
                <a:lnTo>
                  <a:pt x="858367" y="3389522"/>
                </a:lnTo>
                <a:lnTo>
                  <a:pt x="907284" y="3393561"/>
                </a:lnTo>
                <a:lnTo>
                  <a:pt x="955889" y="3396590"/>
                </a:lnTo>
                <a:lnTo>
                  <a:pt x="1004104" y="3398628"/>
                </a:lnTo>
                <a:lnTo>
                  <a:pt x="1051852" y="3399698"/>
                </a:lnTo>
                <a:lnTo>
                  <a:pt x="1099053" y="3399822"/>
                </a:lnTo>
                <a:lnTo>
                  <a:pt x="1145630" y="3399020"/>
                </a:lnTo>
                <a:lnTo>
                  <a:pt x="1196299" y="3397245"/>
                </a:lnTo>
                <a:lnTo>
                  <a:pt x="1246872" y="3394662"/>
                </a:lnTo>
                <a:lnTo>
                  <a:pt x="1297329" y="3391250"/>
                </a:lnTo>
                <a:lnTo>
                  <a:pt x="1347647" y="3386984"/>
                </a:lnTo>
                <a:lnTo>
                  <a:pt x="1397805" y="3381844"/>
                </a:lnTo>
                <a:lnTo>
                  <a:pt x="1447781" y="3375807"/>
                </a:lnTo>
                <a:lnTo>
                  <a:pt x="1497554" y="3368849"/>
                </a:lnTo>
                <a:lnTo>
                  <a:pt x="1547103" y="3360950"/>
                </a:lnTo>
                <a:lnTo>
                  <a:pt x="1596405" y="3352085"/>
                </a:lnTo>
                <a:lnTo>
                  <a:pt x="1645440" y="3342234"/>
                </a:lnTo>
                <a:lnTo>
                  <a:pt x="1694186" y="3331373"/>
                </a:lnTo>
                <a:lnTo>
                  <a:pt x="1742621" y="3319480"/>
                </a:lnTo>
                <a:lnTo>
                  <a:pt x="1790723" y="3306532"/>
                </a:lnTo>
                <a:lnTo>
                  <a:pt x="1838472" y="3292507"/>
                </a:lnTo>
                <a:lnTo>
                  <a:pt x="1885846" y="3277383"/>
                </a:lnTo>
                <a:lnTo>
                  <a:pt x="1932823" y="3261138"/>
                </a:lnTo>
                <a:lnTo>
                  <a:pt x="1979382" y="3243747"/>
                </a:lnTo>
                <a:lnTo>
                  <a:pt x="2025501" y="3225191"/>
                </a:lnTo>
                <a:lnTo>
                  <a:pt x="2071158" y="3205444"/>
                </a:lnTo>
                <a:lnTo>
                  <a:pt x="2116333" y="3184487"/>
                </a:lnTo>
                <a:lnTo>
                  <a:pt x="2161003" y="3162295"/>
                </a:lnTo>
                <a:lnTo>
                  <a:pt x="2205148" y="3138847"/>
                </a:lnTo>
                <a:lnTo>
                  <a:pt x="2248745" y="3114119"/>
                </a:lnTo>
                <a:lnTo>
                  <a:pt x="2291774" y="3088091"/>
                </a:lnTo>
                <a:lnTo>
                  <a:pt x="2334211" y="3060738"/>
                </a:lnTo>
                <a:lnTo>
                  <a:pt x="2376037" y="3032039"/>
                </a:lnTo>
                <a:lnTo>
                  <a:pt x="2417230" y="3001972"/>
                </a:lnTo>
                <a:lnTo>
                  <a:pt x="2457767" y="2970513"/>
                </a:lnTo>
                <a:lnTo>
                  <a:pt x="2494903" y="2939826"/>
                </a:lnTo>
                <a:lnTo>
                  <a:pt x="2531128" y="2907920"/>
                </a:lnTo>
                <a:lnTo>
                  <a:pt x="2566407" y="2874838"/>
                </a:lnTo>
                <a:lnTo>
                  <a:pt x="2600705" y="2840623"/>
                </a:lnTo>
                <a:lnTo>
                  <a:pt x="2633987" y="2805319"/>
                </a:lnTo>
                <a:lnTo>
                  <a:pt x="2666221" y="2768968"/>
                </a:lnTo>
                <a:lnTo>
                  <a:pt x="2697370" y="2731614"/>
                </a:lnTo>
                <a:lnTo>
                  <a:pt x="2727401" y="2693300"/>
                </a:lnTo>
                <a:lnTo>
                  <a:pt x="2756278" y="2654068"/>
                </a:lnTo>
                <a:lnTo>
                  <a:pt x="2783968" y="2613963"/>
                </a:lnTo>
                <a:lnTo>
                  <a:pt x="2810435" y="2573027"/>
                </a:lnTo>
                <a:lnTo>
                  <a:pt x="2835646" y="2531303"/>
                </a:lnTo>
                <a:lnTo>
                  <a:pt x="2859566" y="2488835"/>
                </a:lnTo>
                <a:lnTo>
                  <a:pt x="2882160" y="2445665"/>
                </a:lnTo>
                <a:lnTo>
                  <a:pt x="2903394" y="2401838"/>
                </a:lnTo>
                <a:lnTo>
                  <a:pt x="2923233" y="2357395"/>
                </a:lnTo>
                <a:lnTo>
                  <a:pt x="2941643" y="2312380"/>
                </a:lnTo>
                <a:lnTo>
                  <a:pt x="2958589" y="2266836"/>
                </a:lnTo>
                <a:lnTo>
                  <a:pt x="2974037" y="2220806"/>
                </a:lnTo>
                <a:lnTo>
                  <a:pt x="2987951" y="2174334"/>
                </a:lnTo>
                <a:lnTo>
                  <a:pt x="3000299" y="2127462"/>
                </a:lnTo>
                <a:lnTo>
                  <a:pt x="3011045" y="2080234"/>
                </a:lnTo>
                <a:lnTo>
                  <a:pt x="3020154" y="2032693"/>
                </a:lnTo>
                <a:lnTo>
                  <a:pt x="3027593" y="1984882"/>
                </a:lnTo>
                <a:lnTo>
                  <a:pt x="3033326" y="1936844"/>
                </a:lnTo>
                <a:lnTo>
                  <a:pt x="3037319" y="1888622"/>
                </a:lnTo>
                <a:lnTo>
                  <a:pt x="3039538" y="1840259"/>
                </a:lnTo>
                <a:lnTo>
                  <a:pt x="3040134" y="1790249"/>
                </a:lnTo>
                <a:lnTo>
                  <a:pt x="3039221" y="1740473"/>
                </a:lnTo>
                <a:lnTo>
                  <a:pt x="3036842" y="1690934"/>
                </a:lnTo>
                <a:lnTo>
                  <a:pt x="3033043" y="1641635"/>
                </a:lnTo>
                <a:lnTo>
                  <a:pt x="3027867" y="1592579"/>
                </a:lnTo>
                <a:lnTo>
                  <a:pt x="3021359" y="1543769"/>
                </a:lnTo>
                <a:lnTo>
                  <a:pt x="3013564" y="1495208"/>
                </a:lnTo>
                <a:lnTo>
                  <a:pt x="3004526" y="1446899"/>
                </a:lnTo>
                <a:lnTo>
                  <a:pt x="2994289" y="1398845"/>
                </a:lnTo>
                <a:lnTo>
                  <a:pt x="2982898" y="1351048"/>
                </a:lnTo>
                <a:lnTo>
                  <a:pt x="2970397" y="1303513"/>
                </a:lnTo>
                <a:lnTo>
                  <a:pt x="2956831" y="1256241"/>
                </a:lnTo>
                <a:lnTo>
                  <a:pt x="2942244" y="1209237"/>
                </a:lnTo>
                <a:lnTo>
                  <a:pt x="2926680" y="1162503"/>
                </a:lnTo>
                <a:lnTo>
                  <a:pt x="2910184" y="1116041"/>
                </a:lnTo>
                <a:lnTo>
                  <a:pt x="2892801" y="1069856"/>
                </a:lnTo>
                <a:lnTo>
                  <a:pt x="2874575" y="1023949"/>
                </a:lnTo>
                <a:lnTo>
                  <a:pt x="2855549" y="978325"/>
                </a:lnTo>
                <a:lnTo>
                  <a:pt x="2835770" y="932985"/>
                </a:lnTo>
                <a:lnTo>
                  <a:pt x="2815280" y="887933"/>
                </a:lnTo>
                <a:lnTo>
                  <a:pt x="2794126" y="843173"/>
                </a:lnTo>
                <a:lnTo>
                  <a:pt x="2772350" y="798706"/>
                </a:lnTo>
                <a:lnTo>
                  <a:pt x="2749997" y="754537"/>
                </a:lnTo>
                <a:lnTo>
                  <a:pt x="2727112" y="710667"/>
                </a:lnTo>
                <a:lnTo>
                  <a:pt x="2703740" y="667100"/>
                </a:lnTo>
                <a:lnTo>
                  <a:pt x="2679924" y="623840"/>
                </a:lnTo>
                <a:lnTo>
                  <a:pt x="2654984" y="579933"/>
                </a:lnTo>
                <a:lnTo>
                  <a:pt x="2629303" y="536418"/>
                </a:lnTo>
                <a:lnTo>
                  <a:pt x="2602879" y="493325"/>
                </a:lnTo>
                <a:lnTo>
                  <a:pt x="2575710" y="450686"/>
                </a:lnTo>
                <a:lnTo>
                  <a:pt x="2547793" y="408531"/>
                </a:lnTo>
                <a:lnTo>
                  <a:pt x="2519126" y="366893"/>
                </a:lnTo>
                <a:lnTo>
                  <a:pt x="2489705" y="325801"/>
                </a:lnTo>
                <a:lnTo>
                  <a:pt x="2459530" y="285287"/>
                </a:lnTo>
                <a:lnTo>
                  <a:pt x="2428596" y="245381"/>
                </a:lnTo>
                <a:lnTo>
                  <a:pt x="2396902" y="206116"/>
                </a:lnTo>
                <a:lnTo>
                  <a:pt x="2364446" y="167522"/>
                </a:lnTo>
                <a:lnTo>
                  <a:pt x="2331224" y="129631"/>
                </a:lnTo>
                <a:lnTo>
                  <a:pt x="2297234" y="92472"/>
                </a:lnTo>
                <a:lnTo>
                  <a:pt x="2262473" y="56078"/>
                </a:lnTo>
                <a:lnTo>
                  <a:pt x="2226940" y="20480"/>
                </a:lnTo>
                <a:lnTo>
                  <a:pt x="2205556" y="0"/>
                </a:lnTo>
              </a:path>
            </a:pathLst>
          </a:custGeom>
          <a:ln w="22606">
            <a:solidFill>
              <a:srgbClr val="FBC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949048" y="4443467"/>
            <a:ext cx="2339340" cy="3763010"/>
          </a:xfrm>
          <a:custGeom>
            <a:avLst/>
            <a:gdLst/>
            <a:ahLst/>
            <a:cxnLst/>
            <a:rect l="l" t="t" r="r" b="b"/>
            <a:pathLst>
              <a:path w="2339340" h="3763009">
                <a:moveTo>
                  <a:pt x="2338951" y="29284"/>
                </a:moveTo>
                <a:lnTo>
                  <a:pt x="2291055" y="21510"/>
                </a:lnTo>
                <a:lnTo>
                  <a:pt x="2242374" y="14865"/>
                </a:lnTo>
                <a:lnTo>
                  <a:pt x="2193597" y="9450"/>
                </a:lnTo>
                <a:lnTo>
                  <a:pt x="2144747" y="5262"/>
                </a:lnTo>
                <a:lnTo>
                  <a:pt x="2095842" y="2294"/>
                </a:lnTo>
                <a:lnTo>
                  <a:pt x="2046905" y="542"/>
                </a:lnTo>
                <a:lnTo>
                  <a:pt x="1997956" y="0"/>
                </a:lnTo>
                <a:lnTo>
                  <a:pt x="1949016" y="663"/>
                </a:lnTo>
                <a:lnTo>
                  <a:pt x="1900105" y="2526"/>
                </a:lnTo>
                <a:lnTo>
                  <a:pt x="1851245" y="5583"/>
                </a:lnTo>
                <a:lnTo>
                  <a:pt x="1802457" y="9831"/>
                </a:lnTo>
                <a:lnTo>
                  <a:pt x="1753760" y="15262"/>
                </a:lnTo>
                <a:lnTo>
                  <a:pt x="1705177" y="21873"/>
                </a:lnTo>
                <a:lnTo>
                  <a:pt x="1656727" y="29658"/>
                </a:lnTo>
                <a:lnTo>
                  <a:pt x="1608432" y="38611"/>
                </a:lnTo>
                <a:lnTo>
                  <a:pt x="1560312" y="48728"/>
                </a:lnTo>
                <a:lnTo>
                  <a:pt x="1512389" y="60004"/>
                </a:lnTo>
                <a:lnTo>
                  <a:pt x="1464683" y="72432"/>
                </a:lnTo>
                <a:lnTo>
                  <a:pt x="1417215" y="86009"/>
                </a:lnTo>
                <a:lnTo>
                  <a:pt x="1370005" y="100728"/>
                </a:lnTo>
                <a:lnTo>
                  <a:pt x="1323075" y="116585"/>
                </a:lnTo>
                <a:lnTo>
                  <a:pt x="1276445" y="133575"/>
                </a:lnTo>
                <a:lnTo>
                  <a:pt x="1230137" y="151692"/>
                </a:lnTo>
                <a:lnTo>
                  <a:pt x="1184171" y="170930"/>
                </a:lnTo>
                <a:lnTo>
                  <a:pt x="1141881" y="189742"/>
                </a:lnTo>
                <a:lnTo>
                  <a:pt x="1099577" y="209616"/>
                </a:lnTo>
                <a:lnTo>
                  <a:pt x="1057310" y="230536"/>
                </a:lnTo>
                <a:lnTo>
                  <a:pt x="1015133" y="252485"/>
                </a:lnTo>
                <a:lnTo>
                  <a:pt x="973099" y="275446"/>
                </a:lnTo>
                <a:lnTo>
                  <a:pt x="931260" y="299403"/>
                </a:lnTo>
                <a:lnTo>
                  <a:pt x="889669" y="324338"/>
                </a:lnTo>
                <a:lnTo>
                  <a:pt x="848379" y="350234"/>
                </a:lnTo>
                <a:lnTo>
                  <a:pt x="807441" y="377075"/>
                </a:lnTo>
                <a:lnTo>
                  <a:pt x="766910" y="404844"/>
                </a:lnTo>
                <a:lnTo>
                  <a:pt x="726836" y="433524"/>
                </a:lnTo>
                <a:lnTo>
                  <a:pt x="687274" y="463098"/>
                </a:lnTo>
                <a:lnTo>
                  <a:pt x="648275" y="493549"/>
                </a:lnTo>
                <a:lnTo>
                  <a:pt x="609892" y="524861"/>
                </a:lnTo>
                <a:lnTo>
                  <a:pt x="572177" y="557016"/>
                </a:lnTo>
                <a:lnTo>
                  <a:pt x="535184" y="589997"/>
                </a:lnTo>
                <a:lnTo>
                  <a:pt x="498965" y="623788"/>
                </a:lnTo>
                <a:lnTo>
                  <a:pt x="463572" y="658372"/>
                </a:lnTo>
                <a:lnTo>
                  <a:pt x="429058" y="693732"/>
                </a:lnTo>
                <a:lnTo>
                  <a:pt x="395476" y="729851"/>
                </a:lnTo>
                <a:lnTo>
                  <a:pt x="362878" y="766712"/>
                </a:lnTo>
                <a:lnTo>
                  <a:pt x="331316" y="804299"/>
                </a:lnTo>
                <a:lnTo>
                  <a:pt x="300844" y="842594"/>
                </a:lnTo>
                <a:lnTo>
                  <a:pt x="271514" y="881580"/>
                </a:lnTo>
                <a:lnTo>
                  <a:pt x="243378" y="921242"/>
                </a:lnTo>
                <a:lnTo>
                  <a:pt x="216490" y="961561"/>
                </a:lnTo>
                <a:lnTo>
                  <a:pt x="190901" y="1002521"/>
                </a:lnTo>
                <a:lnTo>
                  <a:pt x="166665" y="1044105"/>
                </a:lnTo>
                <a:lnTo>
                  <a:pt x="143834" y="1086296"/>
                </a:lnTo>
                <a:lnTo>
                  <a:pt x="122460" y="1129078"/>
                </a:lnTo>
                <a:lnTo>
                  <a:pt x="102596" y="1172433"/>
                </a:lnTo>
                <a:lnTo>
                  <a:pt x="84294" y="1216345"/>
                </a:lnTo>
                <a:lnTo>
                  <a:pt x="67609" y="1260797"/>
                </a:lnTo>
                <a:lnTo>
                  <a:pt x="52590" y="1305771"/>
                </a:lnTo>
                <a:lnTo>
                  <a:pt x="39305" y="1351811"/>
                </a:lnTo>
                <a:lnTo>
                  <a:pt x="28048" y="1398462"/>
                </a:lnTo>
                <a:lnTo>
                  <a:pt x="18765" y="1445664"/>
                </a:lnTo>
                <a:lnTo>
                  <a:pt x="11399" y="1493357"/>
                </a:lnTo>
                <a:lnTo>
                  <a:pt x="5896" y="1541484"/>
                </a:lnTo>
                <a:lnTo>
                  <a:pt x="2198" y="1589984"/>
                </a:lnTo>
                <a:lnTo>
                  <a:pt x="251" y="1638799"/>
                </a:lnTo>
                <a:lnTo>
                  <a:pt x="0" y="1687870"/>
                </a:lnTo>
                <a:lnTo>
                  <a:pt x="1387" y="1737138"/>
                </a:lnTo>
                <a:lnTo>
                  <a:pt x="4358" y="1786543"/>
                </a:lnTo>
                <a:lnTo>
                  <a:pt x="8857" y="1836027"/>
                </a:lnTo>
                <a:lnTo>
                  <a:pt x="14828" y="1885530"/>
                </a:lnTo>
                <a:lnTo>
                  <a:pt x="22216" y="1934994"/>
                </a:lnTo>
                <a:lnTo>
                  <a:pt x="30964" y="1984359"/>
                </a:lnTo>
                <a:lnTo>
                  <a:pt x="41018" y="2033566"/>
                </a:lnTo>
                <a:lnTo>
                  <a:pt x="52322" y="2082557"/>
                </a:lnTo>
                <a:lnTo>
                  <a:pt x="64819" y="2131272"/>
                </a:lnTo>
                <a:lnTo>
                  <a:pt x="78454" y="2179652"/>
                </a:lnTo>
                <a:lnTo>
                  <a:pt x="93172" y="2227639"/>
                </a:lnTo>
                <a:lnTo>
                  <a:pt x="108917" y="2275172"/>
                </a:lnTo>
                <a:lnTo>
                  <a:pt x="125633" y="2322194"/>
                </a:lnTo>
                <a:lnTo>
                  <a:pt x="143265" y="2368644"/>
                </a:lnTo>
                <a:lnTo>
                  <a:pt x="161756" y="2414465"/>
                </a:lnTo>
                <a:lnTo>
                  <a:pt x="181051" y="2459596"/>
                </a:lnTo>
                <a:lnTo>
                  <a:pt x="201095" y="2503979"/>
                </a:lnTo>
                <a:lnTo>
                  <a:pt x="221832" y="2547555"/>
                </a:lnTo>
                <a:lnTo>
                  <a:pt x="243206" y="2590265"/>
                </a:lnTo>
                <a:lnTo>
                  <a:pt x="265161" y="2632049"/>
                </a:lnTo>
                <a:lnTo>
                  <a:pt x="287642" y="2672849"/>
                </a:lnTo>
                <a:lnTo>
                  <a:pt x="312897" y="2716811"/>
                </a:lnTo>
                <a:lnTo>
                  <a:pt x="338821" y="2760312"/>
                </a:lnTo>
                <a:lnTo>
                  <a:pt x="365425" y="2803321"/>
                </a:lnTo>
                <a:lnTo>
                  <a:pt x="392717" y="2845809"/>
                </a:lnTo>
                <a:lnTo>
                  <a:pt x="420707" y="2887746"/>
                </a:lnTo>
                <a:lnTo>
                  <a:pt x="449406" y="2929104"/>
                </a:lnTo>
                <a:lnTo>
                  <a:pt x="478824" y="2969852"/>
                </a:lnTo>
                <a:lnTo>
                  <a:pt x="508969" y="3009961"/>
                </a:lnTo>
                <a:lnTo>
                  <a:pt x="539852" y="3049401"/>
                </a:lnTo>
                <a:lnTo>
                  <a:pt x="571483" y="3088144"/>
                </a:lnTo>
                <a:lnTo>
                  <a:pt x="603870" y="3126159"/>
                </a:lnTo>
                <a:lnTo>
                  <a:pt x="637026" y="3163416"/>
                </a:lnTo>
                <a:lnTo>
                  <a:pt x="670957" y="3199887"/>
                </a:lnTo>
                <a:lnTo>
                  <a:pt x="705676" y="3235542"/>
                </a:lnTo>
                <a:lnTo>
                  <a:pt x="741191" y="3270351"/>
                </a:lnTo>
                <a:lnTo>
                  <a:pt x="777513" y="3304286"/>
                </a:lnTo>
                <a:lnTo>
                  <a:pt x="814650" y="3337315"/>
                </a:lnTo>
                <a:lnTo>
                  <a:pt x="852613" y="3369410"/>
                </a:lnTo>
                <a:lnTo>
                  <a:pt x="891412" y="3400542"/>
                </a:lnTo>
                <a:lnTo>
                  <a:pt x="931056" y="3430680"/>
                </a:lnTo>
                <a:lnTo>
                  <a:pt x="971556" y="3459796"/>
                </a:lnTo>
                <a:lnTo>
                  <a:pt x="1012920" y="3487859"/>
                </a:lnTo>
                <a:lnTo>
                  <a:pt x="1055159" y="3514841"/>
                </a:lnTo>
                <a:lnTo>
                  <a:pt x="1098283" y="3540711"/>
                </a:lnTo>
                <a:lnTo>
                  <a:pt x="1142301" y="3565441"/>
                </a:lnTo>
                <a:lnTo>
                  <a:pt x="1187223" y="3589000"/>
                </a:lnTo>
                <a:lnTo>
                  <a:pt x="1233059" y="3611360"/>
                </a:lnTo>
                <a:lnTo>
                  <a:pt x="1279819" y="3632490"/>
                </a:lnTo>
                <a:lnTo>
                  <a:pt x="1324306" y="3650974"/>
                </a:lnTo>
                <a:lnTo>
                  <a:pt x="1369445" y="3668082"/>
                </a:lnTo>
                <a:lnTo>
                  <a:pt x="1415181" y="3683804"/>
                </a:lnTo>
                <a:lnTo>
                  <a:pt x="1461461" y="3698130"/>
                </a:lnTo>
                <a:lnTo>
                  <a:pt x="1508229" y="3711050"/>
                </a:lnTo>
                <a:lnTo>
                  <a:pt x="1555431" y="3722552"/>
                </a:lnTo>
                <a:lnTo>
                  <a:pt x="1603013" y="3732627"/>
                </a:lnTo>
                <a:lnTo>
                  <a:pt x="1650922" y="3741264"/>
                </a:lnTo>
                <a:lnTo>
                  <a:pt x="1699102" y="3748453"/>
                </a:lnTo>
                <a:lnTo>
                  <a:pt x="1747499" y="3754184"/>
                </a:lnTo>
                <a:lnTo>
                  <a:pt x="1796060" y="3758446"/>
                </a:lnTo>
                <a:lnTo>
                  <a:pt x="1844729" y="3761229"/>
                </a:lnTo>
                <a:lnTo>
                  <a:pt x="1893453" y="3762522"/>
                </a:lnTo>
                <a:lnTo>
                  <a:pt x="1942178" y="3762315"/>
                </a:lnTo>
                <a:lnTo>
                  <a:pt x="1990848" y="3760599"/>
                </a:lnTo>
                <a:lnTo>
                  <a:pt x="2039410" y="3757361"/>
                </a:lnTo>
                <a:lnTo>
                  <a:pt x="2087810" y="3752593"/>
                </a:lnTo>
                <a:lnTo>
                  <a:pt x="2135993" y="3746284"/>
                </a:lnTo>
                <a:lnTo>
                  <a:pt x="2183905" y="3738423"/>
                </a:lnTo>
                <a:lnTo>
                  <a:pt x="2231492" y="3729000"/>
                </a:lnTo>
                <a:lnTo>
                  <a:pt x="2278699" y="3718005"/>
                </a:lnTo>
                <a:lnTo>
                  <a:pt x="2325473" y="3705428"/>
                </a:lnTo>
                <a:lnTo>
                  <a:pt x="2338951" y="3701301"/>
                </a:lnTo>
              </a:path>
            </a:pathLst>
          </a:custGeom>
          <a:ln w="22606">
            <a:solidFill>
              <a:srgbClr val="FBC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75132" y="0"/>
            <a:ext cx="3792854" cy="1838325"/>
          </a:xfrm>
          <a:custGeom>
            <a:avLst/>
            <a:gdLst/>
            <a:ahLst/>
            <a:cxnLst/>
            <a:rect l="l" t="t" r="r" b="b"/>
            <a:pathLst>
              <a:path w="3792855" h="1838325">
                <a:moveTo>
                  <a:pt x="0" y="0"/>
                </a:moveTo>
                <a:lnTo>
                  <a:pt x="10361" y="60161"/>
                </a:lnTo>
                <a:lnTo>
                  <a:pt x="20415" y="109369"/>
                </a:lnTo>
                <a:lnTo>
                  <a:pt x="31718" y="158360"/>
                </a:lnTo>
                <a:lnTo>
                  <a:pt x="44215" y="207075"/>
                </a:lnTo>
                <a:lnTo>
                  <a:pt x="57851" y="255455"/>
                </a:lnTo>
                <a:lnTo>
                  <a:pt x="72569" y="303441"/>
                </a:lnTo>
                <a:lnTo>
                  <a:pt x="88313" y="350975"/>
                </a:lnTo>
                <a:lnTo>
                  <a:pt x="105029" y="397996"/>
                </a:lnTo>
                <a:lnTo>
                  <a:pt x="122661" y="444447"/>
                </a:lnTo>
                <a:lnTo>
                  <a:pt x="141152" y="490267"/>
                </a:lnTo>
                <a:lnTo>
                  <a:pt x="160448" y="535398"/>
                </a:lnTo>
                <a:lnTo>
                  <a:pt x="180492" y="579782"/>
                </a:lnTo>
                <a:lnTo>
                  <a:pt x="201228" y="623358"/>
                </a:lnTo>
                <a:lnTo>
                  <a:pt x="222602" y="666067"/>
                </a:lnTo>
                <a:lnTo>
                  <a:pt x="244558" y="707852"/>
                </a:lnTo>
                <a:lnTo>
                  <a:pt x="267039" y="748651"/>
                </a:lnTo>
                <a:lnTo>
                  <a:pt x="292294" y="792614"/>
                </a:lnTo>
                <a:lnTo>
                  <a:pt x="318218" y="836114"/>
                </a:lnTo>
                <a:lnTo>
                  <a:pt x="344821" y="879123"/>
                </a:lnTo>
                <a:lnTo>
                  <a:pt x="372113" y="921611"/>
                </a:lnTo>
                <a:lnTo>
                  <a:pt x="400104" y="963549"/>
                </a:lnTo>
                <a:lnTo>
                  <a:pt x="428803" y="1004907"/>
                </a:lnTo>
                <a:lnTo>
                  <a:pt x="458220" y="1045655"/>
                </a:lnTo>
                <a:lnTo>
                  <a:pt x="488365" y="1085763"/>
                </a:lnTo>
                <a:lnTo>
                  <a:pt x="519248" y="1125204"/>
                </a:lnTo>
                <a:lnTo>
                  <a:pt x="550879" y="1163946"/>
                </a:lnTo>
                <a:lnTo>
                  <a:pt x="583267" y="1201961"/>
                </a:lnTo>
                <a:lnTo>
                  <a:pt x="616422" y="1239219"/>
                </a:lnTo>
                <a:lnTo>
                  <a:pt x="650354" y="1275690"/>
                </a:lnTo>
                <a:lnTo>
                  <a:pt x="685072" y="1311345"/>
                </a:lnTo>
                <a:lnTo>
                  <a:pt x="720588" y="1346154"/>
                </a:lnTo>
                <a:lnTo>
                  <a:pt x="756909" y="1380088"/>
                </a:lnTo>
                <a:lnTo>
                  <a:pt x="794046" y="1413118"/>
                </a:lnTo>
                <a:lnTo>
                  <a:pt x="832010" y="1445213"/>
                </a:lnTo>
                <a:lnTo>
                  <a:pt x="870808" y="1476344"/>
                </a:lnTo>
                <a:lnTo>
                  <a:pt x="910453" y="1506483"/>
                </a:lnTo>
                <a:lnTo>
                  <a:pt x="950952" y="1535598"/>
                </a:lnTo>
                <a:lnTo>
                  <a:pt x="992316" y="1563662"/>
                </a:lnTo>
                <a:lnTo>
                  <a:pt x="1034556" y="1590643"/>
                </a:lnTo>
                <a:lnTo>
                  <a:pt x="1077679" y="1616514"/>
                </a:lnTo>
                <a:lnTo>
                  <a:pt x="1121697" y="1641243"/>
                </a:lnTo>
                <a:lnTo>
                  <a:pt x="1166619" y="1664803"/>
                </a:lnTo>
                <a:lnTo>
                  <a:pt x="1212455" y="1687162"/>
                </a:lnTo>
                <a:lnTo>
                  <a:pt x="1259215" y="1708292"/>
                </a:lnTo>
                <a:lnTo>
                  <a:pt x="1303703" y="1726776"/>
                </a:lnTo>
                <a:lnTo>
                  <a:pt x="1348842" y="1743884"/>
                </a:lnTo>
                <a:lnTo>
                  <a:pt x="1394578" y="1759607"/>
                </a:lnTo>
                <a:lnTo>
                  <a:pt x="1440857" y="1773933"/>
                </a:lnTo>
                <a:lnTo>
                  <a:pt x="1487625" y="1786852"/>
                </a:lnTo>
                <a:lnTo>
                  <a:pt x="1534827" y="1798354"/>
                </a:lnTo>
                <a:lnTo>
                  <a:pt x="1582410" y="1808429"/>
                </a:lnTo>
                <a:lnTo>
                  <a:pt x="1630318" y="1817066"/>
                </a:lnTo>
                <a:lnTo>
                  <a:pt x="1678498" y="1824256"/>
                </a:lnTo>
                <a:lnTo>
                  <a:pt x="1726896" y="1829986"/>
                </a:lnTo>
                <a:lnTo>
                  <a:pt x="1775456" y="1834248"/>
                </a:lnTo>
                <a:lnTo>
                  <a:pt x="1824126" y="1837031"/>
                </a:lnTo>
                <a:lnTo>
                  <a:pt x="1872850" y="1838324"/>
                </a:lnTo>
                <a:lnTo>
                  <a:pt x="1921574" y="1838118"/>
                </a:lnTo>
                <a:lnTo>
                  <a:pt x="1970244" y="1836401"/>
                </a:lnTo>
                <a:lnTo>
                  <a:pt x="2018807" y="1833164"/>
                </a:lnTo>
                <a:lnTo>
                  <a:pt x="2067206" y="1828396"/>
                </a:lnTo>
                <a:lnTo>
                  <a:pt x="2115389" y="1822087"/>
                </a:lnTo>
                <a:lnTo>
                  <a:pt x="2163301" y="1814226"/>
                </a:lnTo>
                <a:lnTo>
                  <a:pt x="2210888" y="1804803"/>
                </a:lnTo>
                <a:lnTo>
                  <a:pt x="2258095" y="1793808"/>
                </a:lnTo>
                <a:lnTo>
                  <a:pt x="2304869" y="1781230"/>
                </a:lnTo>
                <a:lnTo>
                  <a:pt x="2351154" y="1767059"/>
                </a:lnTo>
                <a:lnTo>
                  <a:pt x="2396897" y="1751285"/>
                </a:lnTo>
                <a:lnTo>
                  <a:pt x="2442044" y="1733898"/>
                </a:lnTo>
                <a:lnTo>
                  <a:pt x="2486540" y="1714886"/>
                </a:lnTo>
                <a:lnTo>
                  <a:pt x="2530330" y="1694240"/>
                </a:lnTo>
                <a:lnTo>
                  <a:pt x="2574818" y="1671390"/>
                </a:lnTo>
                <a:lnTo>
                  <a:pt x="2618394" y="1647314"/>
                </a:lnTo>
                <a:lnTo>
                  <a:pt x="2661075" y="1622054"/>
                </a:lnTo>
                <a:lnTo>
                  <a:pt x="2702880" y="1595650"/>
                </a:lnTo>
                <a:lnTo>
                  <a:pt x="2743827" y="1568143"/>
                </a:lnTo>
                <a:lnTo>
                  <a:pt x="2783934" y="1539573"/>
                </a:lnTo>
                <a:lnTo>
                  <a:pt x="2823219" y="1509982"/>
                </a:lnTo>
                <a:lnTo>
                  <a:pt x="2861700" y="1479409"/>
                </a:lnTo>
                <a:lnTo>
                  <a:pt x="2899395" y="1447897"/>
                </a:lnTo>
                <a:lnTo>
                  <a:pt x="2936323" y="1415484"/>
                </a:lnTo>
                <a:lnTo>
                  <a:pt x="2972502" y="1382212"/>
                </a:lnTo>
                <a:lnTo>
                  <a:pt x="3007949" y="1348122"/>
                </a:lnTo>
                <a:lnTo>
                  <a:pt x="3042682" y="1313254"/>
                </a:lnTo>
                <a:lnTo>
                  <a:pt x="3076721" y="1277649"/>
                </a:lnTo>
                <a:lnTo>
                  <a:pt x="3110083" y="1241348"/>
                </a:lnTo>
                <a:lnTo>
                  <a:pt x="3142785" y="1204391"/>
                </a:lnTo>
                <a:lnTo>
                  <a:pt x="3174847" y="1166819"/>
                </a:lnTo>
                <a:lnTo>
                  <a:pt x="3206287" y="1128673"/>
                </a:lnTo>
                <a:lnTo>
                  <a:pt x="3237121" y="1089993"/>
                </a:lnTo>
                <a:lnTo>
                  <a:pt x="3267370" y="1050821"/>
                </a:lnTo>
                <a:lnTo>
                  <a:pt x="3297050" y="1011196"/>
                </a:lnTo>
                <a:lnTo>
                  <a:pt x="3326180" y="971159"/>
                </a:lnTo>
                <a:lnTo>
                  <a:pt x="3354777" y="930752"/>
                </a:lnTo>
                <a:lnTo>
                  <a:pt x="3382861" y="890014"/>
                </a:lnTo>
                <a:lnTo>
                  <a:pt x="3410449" y="848987"/>
                </a:lnTo>
                <a:lnTo>
                  <a:pt x="3437559" y="807711"/>
                </a:lnTo>
                <a:lnTo>
                  <a:pt x="3464715" y="765139"/>
                </a:lnTo>
                <a:lnTo>
                  <a:pt x="3491178" y="722095"/>
                </a:lnTo>
                <a:lnTo>
                  <a:pt x="3516921" y="678592"/>
                </a:lnTo>
                <a:lnTo>
                  <a:pt x="3541914" y="634642"/>
                </a:lnTo>
                <a:lnTo>
                  <a:pt x="3566130" y="590258"/>
                </a:lnTo>
                <a:lnTo>
                  <a:pt x="3589538" y="545451"/>
                </a:lnTo>
                <a:lnTo>
                  <a:pt x="3612111" y="500234"/>
                </a:lnTo>
                <a:lnTo>
                  <a:pt x="3633820" y="454620"/>
                </a:lnTo>
                <a:lnTo>
                  <a:pt x="3654637" y="408620"/>
                </a:lnTo>
                <a:lnTo>
                  <a:pt x="3674532" y="362247"/>
                </a:lnTo>
                <a:lnTo>
                  <a:pt x="3693478" y="315514"/>
                </a:lnTo>
                <a:lnTo>
                  <a:pt x="3711445" y="268432"/>
                </a:lnTo>
                <a:lnTo>
                  <a:pt x="3728405" y="221015"/>
                </a:lnTo>
                <a:lnTo>
                  <a:pt x="3744329" y="173274"/>
                </a:lnTo>
                <a:lnTo>
                  <a:pt x="3759188" y="125221"/>
                </a:lnTo>
                <a:lnTo>
                  <a:pt x="3772955" y="76869"/>
                </a:lnTo>
                <a:lnTo>
                  <a:pt x="3785600" y="28231"/>
                </a:lnTo>
                <a:lnTo>
                  <a:pt x="3792234" y="0"/>
                </a:lnTo>
              </a:path>
            </a:pathLst>
          </a:custGeom>
          <a:ln w="22606">
            <a:solidFill>
              <a:srgbClr val="FBC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9367" y="1595556"/>
            <a:ext cx="2236470" cy="2321560"/>
          </a:xfrm>
          <a:custGeom>
            <a:avLst/>
            <a:gdLst/>
            <a:ahLst/>
            <a:cxnLst/>
            <a:rect l="l" t="t" r="r" b="b"/>
            <a:pathLst>
              <a:path w="2236470" h="2321560">
                <a:moveTo>
                  <a:pt x="22759" y="1117533"/>
                </a:moveTo>
                <a:lnTo>
                  <a:pt x="9368" y="1115774"/>
                </a:lnTo>
                <a:lnTo>
                  <a:pt x="14198" y="1080892"/>
                </a:lnTo>
                <a:lnTo>
                  <a:pt x="19177" y="1048626"/>
                </a:lnTo>
                <a:lnTo>
                  <a:pt x="29629" y="991732"/>
                </a:lnTo>
                <a:lnTo>
                  <a:pt x="42234" y="943641"/>
                </a:lnTo>
                <a:lnTo>
                  <a:pt x="56852" y="895415"/>
                </a:lnTo>
                <a:lnTo>
                  <a:pt x="73481" y="847055"/>
                </a:lnTo>
                <a:lnTo>
                  <a:pt x="92122" y="798560"/>
                </a:lnTo>
                <a:lnTo>
                  <a:pt x="112775" y="749931"/>
                </a:lnTo>
                <a:lnTo>
                  <a:pt x="135439" y="701166"/>
                </a:lnTo>
                <a:lnTo>
                  <a:pt x="163028" y="645706"/>
                </a:lnTo>
                <a:lnTo>
                  <a:pt x="190231" y="593948"/>
                </a:lnTo>
                <a:lnTo>
                  <a:pt x="217046" y="545894"/>
                </a:lnTo>
                <a:lnTo>
                  <a:pt x="243474" y="501543"/>
                </a:lnTo>
                <a:lnTo>
                  <a:pt x="269515" y="460895"/>
                </a:lnTo>
                <a:lnTo>
                  <a:pt x="295168" y="423950"/>
                </a:lnTo>
                <a:lnTo>
                  <a:pt x="320435" y="390708"/>
                </a:lnTo>
                <a:lnTo>
                  <a:pt x="350686" y="354816"/>
                </a:lnTo>
                <a:lnTo>
                  <a:pt x="383642" y="319491"/>
                </a:lnTo>
                <a:lnTo>
                  <a:pt x="419305" y="284734"/>
                </a:lnTo>
                <a:lnTo>
                  <a:pt x="457675" y="250545"/>
                </a:lnTo>
                <a:lnTo>
                  <a:pt x="498751" y="216924"/>
                </a:lnTo>
                <a:lnTo>
                  <a:pt x="542534" y="183870"/>
                </a:lnTo>
                <a:lnTo>
                  <a:pt x="589023" y="151385"/>
                </a:lnTo>
                <a:lnTo>
                  <a:pt x="629878" y="125400"/>
                </a:lnTo>
                <a:lnTo>
                  <a:pt x="671071" y="102210"/>
                </a:lnTo>
                <a:lnTo>
                  <a:pt x="712603" y="81817"/>
                </a:lnTo>
                <a:lnTo>
                  <a:pt x="754473" y="64220"/>
                </a:lnTo>
                <a:lnTo>
                  <a:pt x="796681" y="49419"/>
                </a:lnTo>
                <a:lnTo>
                  <a:pt x="837873" y="37672"/>
                </a:lnTo>
                <a:lnTo>
                  <a:pt x="882990" y="27246"/>
                </a:lnTo>
                <a:lnTo>
                  <a:pt x="932034" y="18141"/>
                </a:lnTo>
                <a:lnTo>
                  <a:pt x="985004" y="10358"/>
                </a:lnTo>
                <a:lnTo>
                  <a:pt x="1041901" y="3895"/>
                </a:lnTo>
                <a:lnTo>
                  <a:pt x="1085100" y="822"/>
                </a:lnTo>
                <a:lnTo>
                  <a:pt x="1129517" y="0"/>
                </a:lnTo>
                <a:lnTo>
                  <a:pt x="1175152" y="1428"/>
                </a:lnTo>
                <a:lnTo>
                  <a:pt x="1222005" y="5108"/>
                </a:lnTo>
                <a:lnTo>
                  <a:pt x="1270077" y="11038"/>
                </a:lnTo>
                <a:lnTo>
                  <a:pt x="1286755" y="13806"/>
                </a:lnTo>
                <a:lnTo>
                  <a:pt x="1147424" y="13806"/>
                </a:lnTo>
                <a:lnTo>
                  <a:pt x="1094447" y="13972"/>
                </a:lnTo>
                <a:lnTo>
                  <a:pt x="1043226" y="17336"/>
                </a:lnTo>
                <a:lnTo>
                  <a:pt x="986888" y="23733"/>
                </a:lnTo>
                <a:lnTo>
                  <a:pt x="934473" y="31427"/>
                </a:lnTo>
                <a:lnTo>
                  <a:pt x="885978" y="40419"/>
                </a:lnTo>
                <a:lnTo>
                  <a:pt x="841405" y="50709"/>
                </a:lnTo>
                <a:lnTo>
                  <a:pt x="800754" y="62296"/>
                </a:lnTo>
                <a:lnTo>
                  <a:pt x="759278" y="76843"/>
                </a:lnTo>
                <a:lnTo>
                  <a:pt x="718121" y="94145"/>
                </a:lnTo>
                <a:lnTo>
                  <a:pt x="677283" y="114204"/>
                </a:lnTo>
                <a:lnTo>
                  <a:pt x="636764" y="137019"/>
                </a:lnTo>
                <a:lnTo>
                  <a:pt x="596564" y="162590"/>
                </a:lnTo>
                <a:lnTo>
                  <a:pt x="550558" y="194735"/>
                </a:lnTo>
                <a:lnTo>
                  <a:pt x="507240" y="227430"/>
                </a:lnTo>
                <a:lnTo>
                  <a:pt x="466612" y="260673"/>
                </a:lnTo>
                <a:lnTo>
                  <a:pt x="428672" y="294466"/>
                </a:lnTo>
                <a:lnTo>
                  <a:pt x="393422" y="328807"/>
                </a:lnTo>
                <a:lnTo>
                  <a:pt x="360861" y="363698"/>
                </a:lnTo>
                <a:lnTo>
                  <a:pt x="330988" y="399138"/>
                </a:lnTo>
                <a:lnTo>
                  <a:pt x="305984" y="432039"/>
                </a:lnTo>
                <a:lnTo>
                  <a:pt x="280582" y="468636"/>
                </a:lnTo>
                <a:lnTo>
                  <a:pt x="254781" y="508929"/>
                </a:lnTo>
                <a:lnTo>
                  <a:pt x="228582" y="552917"/>
                </a:lnTo>
                <a:lnTo>
                  <a:pt x="201984" y="600602"/>
                </a:lnTo>
                <a:lnTo>
                  <a:pt x="174988" y="651982"/>
                </a:lnTo>
                <a:lnTo>
                  <a:pt x="147593" y="707058"/>
                </a:lnTo>
                <a:lnTo>
                  <a:pt x="125132" y="755383"/>
                </a:lnTo>
                <a:lnTo>
                  <a:pt x="104666" y="803568"/>
                </a:lnTo>
                <a:lnTo>
                  <a:pt x="86196" y="851612"/>
                </a:lnTo>
                <a:lnTo>
                  <a:pt x="69721" y="899516"/>
                </a:lnTo>
                <a:lnTo>
                  <a:pt x="55241" y="947280"/>
                </a:lnTo>
                <a:lnTo>
                  <a:pt x="43173" y="993317"/>
                </a:lnTo>
                <a:lnTo>
                  <a:pt x="36193" y="993317"/>
                </a:lnTo>
                <a:lnTo>
                  <a:pt x="42757" y="994903"/>
                </a:lnTo>
                <a:lnTo>
                  <a:pt x="37577" y="1021479"/>
                </a:lnTo>
                <a:lnTo>
                  <a:pt x="32493" y="1050882"/>
                </a:lnTo>
                <a:lnTo>
                  <a:pt x="27554" y="1082900"/>
                </a:lnTo>
                <a:lnTo>
                  <a:pt x="22759" y="1117533"/>
                </a:lnTo>
                <a:close/>
              </a:path>
              <a:path w="2236470" h="2321560">
                <a:moveTo>
                  <a:pt x="2202226" y="990643"/>
                </a:moveTo>
                <a:lnTo>
                  <a:pt x="2192688" y="935283"/>
                </a:lnTo>
                <a:lnTo>
                  <a:pt x="2181429" y="881501"/>
                </a:lnTo>
                <a:lnTo>
                  <a:pt x="2168555" y="829372"/>
                </a:lnTo>
                <a:lnTo>
                  <a:pt x="2154409" y="780220"/>
                </a:lnTo>
                <a:lnTo>
                  <a:pt x="2138989" y="734045"/>
                </a:lnTo>
                <a:lnTo>
                  <a:pt x="2122296" y="690846"/>
                </a:lnTo>
                <a:lnTo>
                  <a:pt x="2104330" y="650625"/>
                </a:lnTo>
                <a:lnTo>
                  <a:pt x="2085090" y="613380"/>
                </a:lnTo>
                <a:lnTo>
                  <a:pt x="2040986" y="543724"/>
                </a:lnTo>
                <a:lnTo>
                  <a:pt x="2009743" y="499624"/>
                </a:lnTo>
                <a:lnTo>
                  <a:pt x="1972372" y="449344"/>
                </a:lnTo>
                <a:lnTo>
                  <a:pt x="1928875" y="392881"/>
                </a:lnTo>
                <a:lnTo>
                  <a:pt x="1895723" y="350396"/>
                </a:lnTo>
                <a:lnTo>
                  <a:pt x="1869218" y="319944"/>
                </a:lnTo>
                <a:lnTo>
                  <a:pt x="1835711" y="287770"/>
                </a:lnTo>
                <a:lnTo>
                  <a:pt x="1795203" y="253874"/>
                </a:lnTo>
                <a:lnTo>
                  <a:pt x="1747692" y="218257"/>
                </a:lnTo>
                <a:lnTo>
                  <a:pt x="1701941" y="186975"/>
                </a:lnTo>
                <a:lnTo>
                  <a:pt x="1655935" y="158380"/>
                </a:lnTo>
                <a:lnTo>
                  <a:pt x="1609675" y="132473"/>
                </a:lnTo>
                <a:lnTo>
                  <a:pt x="1563159" y="109253"/>
                </a:lnTo>
                <a:lnTo>
                  <a:pt x="1516389" y="88720"/>
                </a:lnTo>
                <a:lnTo>
                  <a:pt x="1471890" y="72102"/>
                </a:lnTo>
                <a:lnTo>
                  <a:pt x="1423807" y="57191"/>
                </a:lnTo>
                <a:lnTo>
                  <a:pt x="1372140" y="43990"/>
                </a:lnTo>
                <a:lnTo>
                  <a:pt x="1316890" y="32496"/>
                </a:lnTo>
                <a:lnTo>
                  <a:pt x="1258645" y="23068"/>
                </a:lnTo>
                <a:lnTo>
                  <a:pt x="1202157" y="16838"/>
                </a:lnTo>
                <a:lnTo>
                  <a:pt x="1147424" y="13806"/>
                </a:lnTo>
                <a:lnTo>
                  <a:pt x="1286755" y="13806"/>
                </a:lnTo>
                <a:lnTo>
                  <a:pt x="1375291" y="30856"/>
                </a:lnTo>
                <a:lnTo>
                  <a:pt x="1427622" y="44235"/>
                </a:lnTo>
                <a:lnTo>
                  <a:pt x="1476359" y="59356"/>
                </a:lnTo>
                <a:lnTo>
                  <a:pt x="1521504" y="76220"/>
                </a:lnTo>
                <a:lnTo>
                  <a:pt x="1568850" y="97004"/>
                </a:lnTo>
                <a:lnTo>
                  <a:pt x="1615928" y="120502"/>
                </a:lnTo>
                <a:lnTo>
                  <a:pt x="1662737" y="146712"/>
                </a:lnTo>
                <a:lnTo>
                  <a:pt x="1709277" y="175635"/>
                </a:lnTo>
                <a:lnTo>
                  <a:pt x="1755548" y="207271"/>
                </a:lnTo>
                <a:lnTo>
                  <a:pt x="1803834" y="243486"/>
                </a:lnTo>
                <a:lnTo>
                  <a:pt x="1845069" y="278030"/>
                </a:lnTo>
                <a:lnTo>
                  <a:pt x="1879253" y="310904"/>
                </a:lnTo>
                <a:lnTo>
                  <a:pt x="1906386" y="342106"/>
                </a:lnTo>
                <a:lnTo>
                  <a:pt x="1939515" y="384562"/>
                </a:lnTo>
                <a:lnTo>
                  <a:pt x="1983268" y="441361"/>
                </a:lnTo>
                <a:lnTo>
                  <a:pt x="2020883" y="491986"/>
                </a:lnTo>
                <a:lnTo>
                  <a:pt x="2052359" y="536437"/>
                </a:lnTo>
                <a:lnTo>
                  <a:pt x="2077696" y="574714"/>
                </a:lnTo>
                <a:lnTo>
                  <a:pt x="2116432" y="644628"/>
                </a:lnTo>
                <a:lnTo>
                  <a:pt x="2134668" y="685427"/>
                </a:lnTo>
                <a:lnTo>
                  <a:pt x="2151602" y="729212"/>
                </a:lnTo>
                <a:lnTo>
                  <a:pt x="2167235" y="775986"/>
                </a:lnTo>
                <a:lnTo>
                  <a:pt x="2181567" y="825747"/>
                </a:lnTo>
                <a:lnTo>
                  <a:pt x="2194596" y="878496"/>
                </a:lnTo>
                <a:lnTo>
                  <a:pt x="2205954" y="932748"/>
                </a:lnTo>
                <a:lnTo>
                  <a:pt x="2215562" y="988507"/>
                </a:lnTo>
                <a:lnTo>
                  <a:pt x="2202226" y="990643"/>
                </a:lnTo>
                <a:close/>
              </a:path>
              <a:path w="2236470" h="2321560">
                <a:moveTo>
                  <a:pt x="42757" y="994903"/>
                </a:moveTo>
                <a:lnTo>
                  <a:pt x="36193" y="993317"/>
                </a:lnTo>
                <a:lnTo>
                  <a:pt x="42805" y="994693"/>
                </a:lnTo>
                <a:lnTo>
                  <a:pt x="42757" y="994903"/>
                </a:lnTo>
                <a:close/>
              </a:path>
              <a:path w="2236470" h="2321560">
                <a:moveTo>
                  <a:pt x="42782" y="994810"/>
                </a:moveTo>
                <a:lnTo>
                  <a:pt x="36193" y="993317"/>
                </a:lnTo>
                <a:lnTo>
                  <a:pt x="43173" y="993317"/>
                </a:lnTo>
                <a:lnTo>
                  <a:pt x="42782" y="994810"/>
                </a:lnTo>
                <a:close/>
              </a:path>
              <a:path w="2236470" h="2321560">
                <a:moveTo>
                  <a:pt x="42764" y="994903"/>
                </a:moveTo>
                <a:close/>
              </a:path>
              <a:path w="2236470" h="2321560">
                <a:moveTo>
                  <a:pt x="1290859" y="2307575"/>
                </a:moveTo>
                <a:lnTo>
                  <a:pt x="1136299" y="2307575"/>
                </a:lnTo>
                <a:lnTo>
                  <a:pt x="1181740" y="2305874"/>
                </a:lnTo>
                <a:lnTo>
                  <a:pt x="1227061" y="2302282"/>
                </a:lnTo>
                <a:lnTo>
                  <a:pt x="1272261" y="2296799"/>
                </a:lnTo>
                <a:lnTo>
                  <a:pt x="1317341" y="2289425"/>
                </a:lnTo>
                <a:lnTo>
                  <a:pt x="1362302" y="2280160"/>
                </a:lnTo>
                <a:lnTo>
                  <a:pt x="1407141" y="2269005"/>
                </a:lnTo>
                <a:lnTo>
                  <a:pt x="1451861" y="2255959"/>
                </a:lnTo>
                <a:lnTo>
                  <a:pt x="1496461" y="2241022"/>
                </a:lnTo>
                <a:lnTo>
                  <a:pt x="1540940" y="2224195"/>
                </a:lnTo>
                <a:lnTo>
                  <a:pt x="1585300" y="2205476"/>
                </a:lnTo>
                <a:lnTo>
                  <a:pt x="1629539" y="2184867"/>
                </a:lnTo>
                <a:lnTo>
                  <a:pt x="1673658" y="2162368"/>
                </a:lnTo>
                <a:lnTo>
                  <a:pt x="1717656" y="2137977"/>
                </a:lnTo>
                <a:lnTo>
                  <a:pt x="1761535" y="2111696"/>
                </a:lnTo>
                <a:lnTo>
                  <a:pt x="1805293" y="2083524"/>
                </a:lnTo>
                <a:lnTo>
                  <a:pt x="1846326" y="2054551"/>
                </a:lnTo>
                <a:lnTo>
                  <a:pt x="1885493" y="2023557"/>
                </a:lnTo>
                <a:lnTo>
                  <a:pt x="1922793" y="1990543"/>
                </a:lnTo>
                <a:lnTo>
                  <a:pt x="1958226" y="1955507"/>
                </a:lnTo>
                <a:lnTo>
                  <a:pt x="1991792" y="1918451"/>
                </a:lnTo>
                <a:lnTo>
                  <a:pt x="2023492" y="1879374"/>
                </a:lnTo>
                <a:lnTo>
                  <a:pt x="2053326" y="1838275"/>
                </a:lnTo>
                <a:lnTo>
                  <a:pt x="2080936" y="1795671"/>
                </a:lnTo>
                <a:lnTo>
                  <a:pt x="2105916" y="1752149"/>
                </a:lnTo>
                <a:lnTo>
                  <a:pt x="2128267" y="1707708"/>
                </a:lnTo>
                <a:lnTo>
                  <a:pt x="2147987" y="1662349"/>
                </a:lnTo>
                <a:lnTo>
                  <a:pt x="2165078" y="1616072"/>
                </a:lnTo>
                <a:lnTo>
                  <a:pt x="2179538" y="1568877"/>
                </a:lnTo>
                <a:lnTo>
                  <a:pt x="2191369" y="1520763"/>
                </a:lnTo>
                <a:lnTo>
                  <a:pt x="2202154" y="1466697"/>
                </a:lnTo>
                <a:lnTo>
                  <a:pt x="2210688" y="1414525"/>
                </a:lnTo>
                <a:lnTo>
                  <a:pt x="2216971" y="1364246"/>
                </a:lnTo>
                <a:lnTo>
                  <a:pt x="2221003" y="1315862"/>
                </a:lnTo>
                <a:lnTo>
                  <a:pt x="2222778" y="1269514"/>
                </a:lnTo>
                <a:lnTo>
                  <a:pt x="2222884" y="1259776"/>
                </a:lnTo>
                <a:lnTo>
                  <a:pt x="2236390" y="1259917"/>
                </a:lnTo>
                <a:lnTo>
                  <a:pt x="2234490" y="1316560"/>
                </a:lnTo>
                <a:lnTo>
                  <a:pt x="2230418" y="1365494"/>
                </a:lnTo>
                <a:lnTo>
                  <a:pt x="2224074" y="1416316"/>
                </a:lnTo>
                <a:lnTo>
                  <a:pt x="2215458" y="1469024"/>
                </a:lnTo>
                <a:lnTo>
                  <a:pt x="2204570" y="1523621"/>
                </a:lnTo>
                <a:lnTo>
                  <a:pt x="2192559" y="1572467"/>
                </a:lnTo>
                <a:lnTo>
                  <a:pt x="2177880" y="1620379"/>
                </a:lnTo>
                <a:lnTo>
                  <a:pt x="2160533" y="1667357"/>
                </a:lnTo>
                <a:lnTo>
                  <a:pt x="2140518" y="1713399"/>
                </a:lnTo>
                <a:lnTo>
                  <a:pt x="2117834" y="1758507"/>
                </a:lnTo>
                <a:lnTo>
                  <a:pt x="2092482" y="1802680"/>
                </a:lnTo>
                <a:lnTo>
                  <a:pt x="2064462" y="1845918"/>
                </a:lnTo>
                <a:lnTo>
                  <a:pt x="2034193" y="1887616"/>
                </a:lnTo>
                <a:lnTo>
                  <a:pt x="2002029" y="1927265"/>
                </a:lnTo>
                <a:lnTo>
                  <a:pt x="1967970" y="1964864"/>
                </a:lnTo>
                <a:lnTo>
                  <a:pt x="1932016" y="2000413"/>
                </a:lnTo>
                <a:lnTo>
                  <a:pt x="1894167" y="2033913"/>
                </a:lnTo>
                <a:lnTo>
                  <a:pt x="1854422" y="2065363"/>
                </a:lnTo>
                <a:lnTo>
                  <a:pt x="1812783" y="2094764"/>
                </a:lnTo>
                <a:lnTo>
                  <a:pt x="1768555" y="2123238"/>
                </a:lnTo>
                <a:lnTo>
                  <a:pt x="1724207" y="2149800"/>
                </a:lnTo>
                <a:lnTo>
                  <a:pt x="1679737" y="2174452"/>
                </a:lnTo>
                <a:lnTo>
                  <a:pt x="1635145" y="2197193"/>
                </a:lnTo>
                <a:lnTo>
                  <a:pt x="1590432" y="2218023"/>
                </a:lnTo>
                <a:lnTo>
                  <a:pt x="1545598" y="2236942"/>
                </a:lnTo>
                <a:lnTo>
                  <a:pt x="1500643" y="2253950"/>
                </a:lnTo>
                <a:lnTo>
                  <a:pt x="1455566" y="2269047"/>
                </a:lnTo>
                <a:lnTo>
                  <a:pt x="1410367" y="2282233"/>
                </a:lnTo>
                <a:lnTo>
                  <a:pt x="1365047" y="2293509"/>
                </a:lnTo>
                <a:lnTo>
                  <a:pt x="1319606" y="2302873"/>
                </a:lnTo>
                <a:lnTo>
                  <a:pt x="1290859" y="2307575"/>
                </a:lnTo>
                <a:close/>
              </a:path>
              <a:path w="2236470" h="2321560">
                <a:moveTo>
                  <a:pt x="1136627" y="2321220"/>
                </a:moveTo>
                <a:lnTo>
                  <a:pt x="1090579" y="2321029"/>
                </a:lnTo>
                <a:lnTo>
                  <a:pt x="1044410" y="2318928"/>
                </a:lnTo>
                <a:lnTo>
                  <a:pt x="998119" y="2314915"/>
                </a:lnTo>
                <a:lnTo>
                  <a:pt x="951706" y="2308992"/>
                </a:lnTo>
                <a:lnTo>
                  <a:pt x="905173" y="2301157"/>
                </a:lnTo>
                <a:lnTo>
                  <a:pt x="858517" y="2291412"/>
                </a:lnTo>
                <a:lnTo>
                  <a:pt x="811741" y="2279755"/>
                </a:lnTo>
                <a:lnTo>
                  <a:pt x="764843" y="2266188"/>
                </a:lnTo>
                <a:lnTo>
                  <a:pt x="717824" y="2250710"/>
                </a:lnTo>
                <a:lnTo>
                  <a:pt x="670683" y="2233320"/>
                </a:lnTo>
                <a:lnTo>
                  <a:pt x="623421" y="2214020"/>
                </a:lnTo>
                <a:lnTo>
                  <a:pt x="576037" y="2192809"/>
                </a:lnTo>
                <a:lnTo>
                  <a:pt x="528532" y="2169687"/>
                </a:lnTo>
                <a:lnTo>
                  <a:pt x="489107" y="2148019"/>
                </a:lnTo>
                <a:lnTo>
                  <a:pt x="448765" y="2122467"/>
                </a:lnTo>
                <a:lnTo>
                  <a:pt x="407506" y="2093031"/>
                </a:lnTo>
                <a:lnTo>
                  <a:pt x="365331" y="2059709"/>
                </a:lnTo>
                <a:lnTo>
                  <a:pt x="324477" y="2024326"/>
                </a:lnTo>
                <a:lnTo>
                  <a:pt x="287741" y="1989169"/>
                </a:lnTo>
                <a:lnTo>
                  <a:pt x="255123" y="1954237"/>
                </a:lnTo>
                <a:lnTo>
                  <a:pt x="226622" y="1919530"/>
                </a:lnTo>
                <a:lnTo>
                  <a:pt x="192028" y="1872794"/>
                </a:lnTo>
                <a:lnTo>
                  <a:pt x="160500" y="1827119"/>
                </a:lnTo>
                <a:lnTo>
                  <a:pt x="132039" y="1782503"/>
                </a:lnTo>
                <a:lnTo>
                  <a:pt x="106645" y="1738947"/>
                </a:lnTo>
                <a:lnTo>
                  <a:pt x="84318" y="1696451"/>
                </a:lnTo>
                <a:lnTo>
                  <a:pt x="65058" y="1655015"/>
                </a:lnTo>
                <a:lnTo>
                  <a:pt x="48864" y="1614640"/>
                </a:lnTo>
                <a:lnTo>
                  <a:pt x="35738" y="1575324"/>
                </a:lnTo>
                <a:lnTo>
                  <a:pt x="25678" y="1537068"/>
                </a:lnTo>
                <a:lnTo>
                  <a:pt x="17112" y="1496877"/>
                </a:lnTo>
                <a:lnTo>
                  <a:pt x="9977" y="1458449"/>
                </a:lnTo>
                <a:lnTo>
                  <a:pt x="0" y="1386889"/>
                </a:lnTo>
                <a:lnTo>
                  <a:pt x="13433" y="1385484"/>
                </a:lnTo>
                <a:lnTo>
                  <a:pt x="17659" y="1419986"/>
                </a:lnTo>
                <a:lnTo>
                  <a:pt x="23304" y="1456255"/>
                </a:lnTo>
                <a:lnTo>
                  <a:pt x="30369" y="1494290"/>
                </a:lnTo>
                <a:lnTo>
                  <a:pt x="38853" y="1534091"/>
                </a:lnTo>
                <a:lnTo>
                  <a:pt x="48754" y="1571713"/>
                </a:lnTo>
                <a:lnTo>
                  <a:pt x="61694" y="1610408"/>
                </a:lnTo>
                <a:lnTo>
                  <a:pt x="77672" y="1650177"/>
                </a:lnTo>
                <a:lnTo>
                  <a:pt x="96689" y="1691019"/>
                </a:lnTo>
                <a:lnTo>
                  <a:pt x="118745" y="1732934"/>
                </a:lnTo>
                <a:lnTo>
                  <a:pt x="143839" y="1775923"/>
                </a:lnTo>
                <a:lnTo>
                  <a:pt x="171972" y="1819985"/>
                </a:lnTo>
                <a:lnTo>
                  <a:pt x="203143" y="1865120"/>
                </a:lnTo>
                <a:lnTo>
                  <a:pt x="237353" y="1911328"/>
                </a:lnTo>
                <a:lnTo>
                  <a:pt x="265370" y="1945438"/>
                </a:lnTo>
                <a:lnTo>
                  <a:pt x="297474" y="1979803"/>
                </a:lnTo>
                <a:lnTo>
                  <a:pt x="333664" y="2014425"/>
                </a:lnTo>
                <a:lnTo>
                  <a:pt x="373940" y="2049301"/>
                </a:lnTo>
                <a:lnTo>
                  <a:pt x="415522" y="2082160"/>
                </a:lnTo>
                <a:lnTo>
                  <a:pt x="456165" y="2111168"/>
                </a:lnTo>
                <a:lnTo>
                  <a:pt x="495868" y="2136327"/>
                </a:lnTo>
                <a:lnTo>
                  <a:pt x="534632" y="2157636"/>
                </a:lnTo>
                <a:lnTo>
                  <a:pt x="581635" y="2180515"/>
                </a:lnTo>
                <a:lnTo>
                  <a:pt x="628518" y="2201502"/>
                </a:lnTo>
                <a:lnTo>
                  <a:pt x="675281" y="2220599"/>
                </a:lnTo>
                <a:lnTo>
                  <a:pt x="721924" y="2237805"/>
                </a:lnTo>
                <a:lnTo>
                  <a:pt x="768446" y="2253120"/>
                </a:lnTo>
                <a:lnTo>
                  <a:pt x="814848" y="2266545"/>
                </a:lnTo>
                <a:lnTo>
                  <a:pt x="861130" y="2278079"/>
                </a:lnTo>
                <a:lnTo>
                  <a:pt x="907292" y="2287722"/>
                </a:lnTo>
                <a:lnTo>
                  <a:pt x="953334" y="2295474"/>
                </a:lnTo>
                <a:lnTo>
                  <a:pt x="999256" y="2301335"/>
                </a:lnTo>
                <a:lnTo>
                  <a:pt x="1045057" y="2305306"/>
                </a:lnTo>
                <a:lnTo>
                  <a:pt x="1090738" y="2307386"/>
                </a:lnTo>
                <a:lnTo>
                  <a:pt x="1290859" y="2307575"/>
                </a:lnTo>
                <a:lnTo>
                  <a:pt x="1274044" y="2310326"/>
                </a:lnTo>
                <a:lnTo>
                  <a:pt x="1228360" y="2315868"/>
                </a:lnTo>
                <a:lnTo>
                  <a:pt x="1182554" y="2319500"/>
                </a:lnTo>
                <a:lnTo>
                  <a:pt x="1136627" y="2321220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68934" y="425934"/>
            <a:ext cx="2236470" cy="2321560"/>
          </a:xfrm>
          <a:custGeom>
            <a:avLst/>
            <a:gdLst/>
            <a:ahLst/>
            <a:cxnLst/>
            <a:rect l="l" t="t" r="r" b="b"/>
            <a:pathLst>
              <a:path w="2236469" h="2321560">
                <a:moveTo>
                  <a:pt x="22759" y="1117533"/>
                </a:moveTo>
                <a:lnTo>
                  <a:pt x="9368" y="1115774"/>
                </a:lnTo>
                <a:lnTo>
                  <a:pt x="14198" y="1080892"/>
                </a:lnTo>
                <a:lnTo>
                  <a:pt x="19177" y="1048626"/>
                </a:lnTo>
                <a:lnTo>
                  <a:pt x="29629" y="991732"/>
                </a:lnTo>
                <a:lnTo>
                  <a:pt x="42234" y="943641"/>
                </a:lnTo>
                <a:lnTo>
                  <a:pt x="56852" y="895415"/>
                </a:lnTo>
                <a:lnTo>
                  <a:pt x="73481" y="847055"/>
                </a:lnTo>
                <a:lnTo>
                  <a:pt x="92122" y="798560"/>
                </a:lnTo>
                <a:lnTo>
                  <a:pt x="112775" y="749931"/>
                </a:lnTo>
                <a:lnTo>
                  <a:pt x="135439" y="701166"/>
                </a:lnTo>
                <a:lnTo>
                  <a:pt x="163028" y="645706"/>
                </a:lnTo>
                <a:lnTo>
                  <a:pt x="190231" y="593948"/>
                </a:lnTo>
                <a:lnTo>
                  <a:pt x="217046" y="545894"/>
                </a:lnTo>
                <a:lnTo>
                  <a:pt x="243474" y="501543"/>
                </a:lnTo>
                <a:lnTo>
                  <a:pt x="269515" y="460895"/>
                </a:lnTo>
                <a:lnTo>
                  <a:pt x="295168" y="423950"/>
                </a:lnTo>
                <a:lnTo>
                  <a:pt x="320435" y="390708"/>
                </a:lnTo>
                <a:lnTo>
                  <a:pt x="350686" y="354816"/>
                </a:lnTo>
                <a:lnTo>
                  <a:pt x="383642" y="319491"/>
                </a:lnTo>
                <a:lnTo>
                  <a:pt x="419305" y="284734"/>
                </a:lnTo>
                <a:lnTo>
                  <a:pt x="457675" y="250545"/>
                </a:lnTo>
                <a:lnTo>
                  <a:pt x="498751" y="216924"/>
                </a:lnTo>
                <a:lnTo>
                  <a:pt x="542534" y="183870"/>
                </a:lnTo>
                <a:lnTo>
                  <a:pt x="589023" y="151385"/>
                </a:lnTo>
                <a:lnTo>
                  <a:pt x="629878" y="125400"/>
                </a:lnTo>
                <a:lnTo>
                  <a:pt x="671071" y="102210"/>
                </a:lnTo>
                <a:lnTo>
                  <a:pt x="712603" y="81817"/>
                </a:lnTo>
                <a:lnTo>
                  <a:pt x="754473" y="64220"/>
                </a:lnTo>
                <a:lnTo>
                  <a:pt x="796681" y="49419"/>
                </a:lnTo>
                <a:lnTo>
                  <a:pt x="837873" y="37672"/>
                </a:lnTo>
                <a:lnTo>
                  <a:pt x="882990" y="27246"/>
                </a:lnTo>
                <a:lnTo>
                  <a:pt x="932034" y="18141"/>
                </a:lnTo>
                <a:lnTo>
                  <a:pt x="985004" y="10358"/>
                </a:lnTo>
                <a:lnTo>
                  <a:pt x="1041901" y="3895"/>
                </a:lnTo>
                <a:lnTo>
                  <a:pt x="1085100" y="822"/>
                </a:lnTo>
                <a:lnTo>
                  <a:pt x="1129517" y="0"/>
                </a:lnTo>
                <a:lnTo>
                  <a:pt x="1175152" y="1428"/>
                </a:lnTo>
                <a:lnTo>
                  <a:pt x="1222005" y="5108"/>
                </a:lnTo>
                <a:lnTo>
                  <a:pt x="1270077" y="11038"/>
                </a:lnTo>
                <a:lnTo>
                  <a:pt x="1286755" y="13806"/>
                </a:lnTo>
                <a:lnTo>
                  <a:pt x="1147424" y="13806"/>
                </a:lnTo>
                <a:lnTo>
                  <a:pt x="1094447" y="13972"/>
                </a:lnTo>
                <a:lnTo>
                  <a:pt x="1043226" y="17336"/>
                </a:lnTo>
                <a:lnTo>
                  <a:pt x="986888" y="23733"/>
                </a:lnTo>
                <a:lnTo>
                  <a:pt x="934473" y="31427"/>
                </a:lnTo>
                <a:lnTo>
                  <a:pt x="885978" y="40419"/>
                </a:lnTo>
                <a:lnTo>
                  <a:pt x="841405" y="50709"/>
                </a:lnTo>
                <a:lnTo>
                  <a:pt x="800754" y="62296"/>
                </a:lnTo>
                <a:lnTo>
                  <a:pt x="759278" y="76843"/>
                </a:lnTo>
                <a:lnTo>
                  <a:pt x="718121" y="94145"/>
                </a:lnTo>
                <a:lnTo>
                  <a:pt x="677283" y="114204"/>
                </a:lnTo>
                <a:lnTo>
                  <a:pt x="636764" y="137019"/>
                </a:lnTo>
                <a:lnTo>
                  <a:pt x="596564" y="162590"/>
                </a:lnTo>
                <a:lnTo>
                  <a:pt x="550558" y="194735"/>
                </a:lnTo>
                <a:lnTo>
                  <a:pt x="507240" y="227430"/>
                </a:lnTo>
                <a:lnTo>
                  <a:pt x="466612" y="260673"/>
                </a:lnTo>
                <a:lnTo>
                  <a:pt x="428672" y="294466"/>
                </a:lnTo>
                <a:lnTo>
                  <a:pt x="393422" y="328807"/>
                </a:lnTo>
                <a:lnTo>
                  <a:pt x="360861" y="363698"/>
                </a:lnTo>
                <a:lnTo>
                  <a:pt x="330988" y="399138"/>
                </a:lnTo>
                <a:lnTo>
                  <a:pt x="305984" y="432039"/>
                </a:lnTo>
                <a:lnTo>
                  <a:pt x="280582" y="468636"/>
                </a:lnTo>
                <a:lnTo>
                  <a:pt x="254781" y="508929"/>
                </a:lnTo>
                <a:lnTo>
                  <a:pt x="228582" y="552917"/>
                </a:lnTo>
                <a:lnTo>
                  <a:pt x="201984" y="600602"/>
                </a:lnTo>
                <a:lnTo>
                  <a:pt x="174988" y="651982"/>
                </a:lnTo>
                <a:lnTo>
                  <a:pt x="147593" y="707058"/>
                </a:lnTo>
                <a:lnTo>
                  <a:pt x="125132" y="755383"/>
                </a:lnTo>
                <a:lnTo>
                  <a:pt x="104666" y="803568"/>
                </a:lnTo>
                <a:lnTo>
                  <a:pt x="86196" y="851612"/>
                </a:lnTo>
                <a:lnTo>
                  <a:pt x="69721" y="899516"/>
                </a:lnTo>
                <a:lnTo>
                  <a:pt x="55241" y="947280"/>
                </a:lnTo>
                <a:lnTo>
                  <a:pt x="43173" y="993317"/>
                </a:lnTo>
                <a:lnTo>
                  <a:pt x="36193" y="993317"/>
                </a:lnTo>
                <a:lnTo>
                  <a:pt x="42757" y="994903"/>
                </a:lnTo>
                <a:lnTo>
                  <a:pt x="37577" y="1021479"/>
                </a:lnTo>
                <a:lnTo>
                  <a:pt x="32493" y="1050882"/>
                </a:lnTo>
                <a:lnTo>
                  <a:pt x="27554" y="1082900"/>
                </a:lnTo>
                <a:lnTo>
                  <a:pt x="22759" y="1117533"/>
                </a:lnTo>
                <a:close/>
              </a:path>
              <a:path w="2236469" h="2321560">
                <a:moveTo>
                  <a:pt x="2202226" y="990643"/>
                </a:moveTo>
                <a:lnTo>
                  <a:pt x="2192688" y="935283"/>
                </a:lnTo>
                <a:lnTo>
                  <a:pt x="2181429" y="881501"/>
                </a:lnTo>
                <a:lnTo>
                  <a:pt x="2168555" y="829372"/>
                </a:lnTo>
                <a:lnTo>
                  <a:pt x="2154409" y="780220"/>
                </a:lnTo>
                <a:lnTo>
                  <a:pt x="2138989" y="734045"/>
                </a:lnTo>
                <a:lnTo>
                  <a:pt x="2122296" y="690846"/>
                </a:lnTo>
                <a:lnTo>
                  <a:pt x="2104330" y="650625"/>
                </a:lnTo>
                <a:lnTo>
                  <a:pt x="2085090" y="613380"/>
                </a:lnTo>
                <a:lnTo>
                  <a:pt x="2040986" y="543724"/>
                </a:lnTo>
                <a:lnTo>
                  <a:pt x="2009743" y="499624"/>
                </a:lnTo>
                <a:lnTo>
                  <a:pt x="1972372" y="449344"/>
                </a:lnTo>
                <a:lnTo>
                  <a:pt x="1928875" y="392881"/>
                </a:lnTo>
                <a:lnTo>
                  <a:pt x="1895723" y="350396"/>
                </a:lnTo>
                <a:lnTo>
                  <a:pt x="1869218" y="319944"/>
                </a:lnTo>
                <a:lnTo>
                  <a:pt x="1835711" y="287770"/>
                </a:lnTo>
                <a:lnTo>
                  <a:pt x="1795203" y="253874"/>
                </a:lnTo>
                <a:lnTo>
                  <a:pt x="1747692" y="218257"/>
                </a:lnTo>
                <a:lnTo>
                  <a:pt x="1701941" y="186975"/>
                </a:lnTo>
                <a:lnTo>
                  <a:pt x="1655935" y="158380"/>
                </a:lnTo>
                <a:lnTo>
                  <a:pt x="1609675" y="132473"/>
                </a:lnTo>
                <a:lnTo>
                  <a:pt x="1563159" y="109253"/>
                </a:lnTo>
                <a:lnTo>
                  <a:pt x="1516389" y="88720"/>
                </a:lnTo>
                <a:lnTo>
                  <a:pt x="1471890" y="72102"/>
                </a:lnTo>
                <a:lnTo>
                  <a:pt x="1423807" y="57191"/>
                </a:lnTo>
                <a:lnTo>
                  <a:pt x="1372140" y="43990"/>
                </a:lnTo>
                <a:lnTo>
                  <a:pt x="1316890" y="32496"/>
                </a:lnTo>
                <a:lnTo>
                  <a:pt x="1258645" y="23068"/>
                </a:lnTo>
                <a:lnTo>
                  <a:pt x="1202157" y="16838"/>
                </a:lnTo>
                <a:lnTo>
                  <a:pt x="1147424" y="13806"/>
                </a:lnTo>
                <a:lnTo>
                  <a:pt x="1286755" y="13806"/>
                </a:lnTo>
                <a:lnTo>
                  <a:pt x="1375291" y="30856"/>
                </a:lnTo>
                <a:lnTo>
                  <a:pt x="1427622" y="44235"/>
                </a:lnTo>
                <a:lnTo>
                  <a:pt x="1476359" y="59356"/>
                </a:lnTo>
                <a:lnTo>
                  <a:pt x="1521504" y="76220"/>
                </a:lnTo>
                <a:lnTo>
                  <a:pt x="1568850" y="97004"/>
                </a:lnTo>
                <a:lnTo>
                  <a:pt x="1615928" y="120502"/>
                </a:lnTo>
                <a:lnTo>
                  <a:pt x="1662737" y="146712"/>
                </a:lnTo>
                <a:lnTo>
                  <a:pt x="1709277" y="175635"/>
                </a:lnTo>
                <a:lnTo>
                  <a:pt x="1755548" y="207271"/>
                </a:lnTo>
                <a:lnTo>
                  <a:pt x="1803834" y="243486"/>
                </a:lnTo>
                <a:lnTo>
                  <a:pt x="1845069" y="278030"/>
                </a:lnTo>
                <a:lnTo>
                  <a:pt x="1879253" y="310904"/>
                </a:lnTo>
                <a:lnTo>
                  <a:pt x="1906386" y="342106"/>
                </a:lnTo>
                <a:lnTo>
                  <a:pt x="1939515" y="384562"/>
                </a:lnTo>
                <a:lnTo>
                  <a:pt x="1983268" y="441361"/>
                </a:lnTo>
                <a:lnTo>
                  <a:pt x="2020883" y="491986"/>
                </a:lnTo>
                <a:lnTo>
                  <a:pt x="2052359" y="536437"/>
                </a:lnTo>
                <a:lnTo>
                  <a:pt x="2077696" y="574714"/>
                </a:lnTo>
                <a:lnTo>
                  <a:pt x="2116432" y="644628"/>
                </a:lnTo>
                <a:lnTo>
                  <a:pt x="2134668" y="685427"/>
                </a:lnTo>
                <a:lnTo>
                  <a:pt x="2151602" y="729212"/>
                </a:lnTo>
                <a:lnTo>
                  <a:pt x="2167235" y="775986"/>
                </a:lnTo>
                <a:lnTo>
                  <a:pt x="2181567" y="825747"/>
                </a:lnTo>
                <a:lnTo>
                  <a:pt x="2194596" y="878496"/>
                </a:lnTo>
                <a:lnTo>
                  <a:pt x="2205954" y="932748"/>
                </a:lnTo>
                <a:lnTo>
                  <a:pt x="2215562" y="988507"/>
                </a:lnTo>
                <a:lnTo>
                  <a:pt x="2202226" y="990643"/>
                </a:lnTo>
                <a:close/>
              </a:path>
              <a:path w="2236469" h="2321560">
                <a:moveTo>
                  <a:pt x="42757" y="994903"/>
                </a:moveTo>
                <a:lnTo>
                  <a:pt x="36193" y="993317"/>
                </a:lnTo>
                <a:lnTo>
                  <a:pt x="42805" y="994693"/>
                </a:lnTo>
                <a:lnTo>
                  <a:pt x="42757" y="994903"/>
                </a:lnTo>
                <a:close/>
              </a:path>
              <a:path w="2236469" h="2321560">
                <a:moveTo>
                  <a:pt x="42782" y="994810"/>
                </a:moveTo>
                <a:lnTo>
                  <a:pt x="36193" y="993317"/>
                </a:lnTo>
                <a:lnTo>
                  <a:pt x="43173" y="993317"/>
                </a:lnTo>
                <a:lnTo>
                  <a:pt x="42782" y="994810"/>
                </a:lnTo>
                <a:close/>
              </a:path>
              <a:path w="2236469" h="2321560">
                <a:moveTo>
                  <a:pt x="42764" y="994903"/>
                </a:moveTo>
                <a:close/>
              </a:path>
              <a:path w="2236469" h="2321560">
                <a:moveTo>
                  <a:pt x="1290859" y="2307575"/>
                </a:moveTo>
                <a:lnTo>
                  <a:pt x="1136299" y="2307575"/>
                </a:lnTo>
                <a:lnTo>
                  <a:pt x="1181740" y="2305874"/>
                </a:lnTo>
                <a:lnTo>
                  <a:pt x="1227061" y="2302282"/>
                </a:lnTo>
                <a:lnTo>
                  <a:pt x="1272261" y="2296799"/>
                </a:lnTo>
                <a:lnTo>
                  <a:pt x="1317341" y="2289425"/>
                </a:lnTo>
                <a:lnTo>
                  <a:pt x="1362302" y="2280160"/>
                </a:lnTo>
                <a:lnTo>
                  <a:pt x="1407141" y="2269005"/>
                </a:lnTo>
                <a:lnTo>
                  <a:pt x="1451861" y="2255959"/>
                </a:lnTo>
                <a:lnTo>
                  <a:pt x="1496461" y="2241022"/>
                </a:lnTo>
                <a:lnTo>
                  <a:pt x="1540940" y="2224195"/>
                </a:lnTo>
                <a:lnTo>
                  <a:pt x="1585300" y="2205476"/>
                </a:lnTo>
                <a:lnTo>
                  <a:pt x="1629539" y="2184867"/>
                </a:lnTo>
                <a:lnTo>
                  <a:pt x="1673658" y="2162368"/>
                </a:lnTo>
                <a:lnTo>
                  <a:pt x="1717656" y="2137977"/>
                </a:lnTo>
                <a:lnTo>
                  <a:pt x="1761535" y="2111696"/>
                </a:lnTo>
                <a:lnTo>
                  <a:pt x="1805293" y="2083524"/>
                </a:lnTo>
                <a:lnTo>
                  <a:pt x="1846326" y="2054551"/>
                </a:lnTo>
                <a:lnTo>
                  <a:pt x="1885493" y="2023557"/>
                </a:lnTo>
                <a:lnTo>
                  <a:pt x="1922793" y="1990543"/>
                </a:lnTo>
                <a:lnTo>
                  <a:pt x="1958226" y="1955507"/>
                </a:lnTo>
                <a:lnTo>
                  <a:pt x="1991792" y="1918451"/>
                </a:lnTo>
                <a:lnTo>
                  <a:pt x="2023492" y="1879374"/>
                </a:lnTo>
                <a:lnTo>
                  <a:pt x="2053326" y="1838275"/>
                </a:lnTo>
                <a:lnTo>
                  <a:pt x="2080936" y="1795671"/>
                </a:lnTo>
                <a:lnTo>
                  <a:pt x="2105916" y="1752149"/>
                </a:lnTo>
                <a:lnTo>
                  <a:pt x="2128267" y="1707708"/>
                </a:lnTo>
                <a:lnTo>
                  <a:pt x="2147987" y="1662349"/>
                </a:lnTo>
                <a:lnTo>
                  <a:pt x="2165078" y="1616072"/>
                </a:lnTo>
                <a:lnTo>
                  <a:pt x="2179538" y="1568877"/>
                </a:lnTo>
                <a:lnTo>
                  <a:pt x="2191369" y="1520763"/>
                </a:lnTo>
                <a:lnTo>
                  <a:pt x="2202154" y="1466697"/>
                </a:lnTo>
                <a:lnTo>
                  <a:pt x="2210688" y="1414525"/>
                </a:lnTo>
                <a:lnTo>
                  <a:pt x="2216971" y="1364246"/>
                </a:lnTo>
                <a:lnTo>
                  <a:pt x="2221003" y="1315862"/>
                </a:lnTo>
                <a:lnTo>
                  <a:pt x="2222778" y="1269514"/>
                </a:lnTo>
                <a:lnTo>
                  <a:pt x="2222884" y="1259776"/>
                </a:lnTo>
                <a:lnTo>
                  <a:pt x="2236390" y="1259917"/>
                </a:lnTo>
                <a:lnTo>
                  <a:pt x="2234490" y="1316560"/>
                </a:lnTo>
                <a:lnTo>
                  <a:pt x="2230418" y="1365494"/>
                </a:lnTo>
                <a:lnTo>
                  <a:pt x="2224074" y="1416316"/>
                </a:lnTo>
                <a:lnTo>
                  <a:pt x="2215458" y="1469024"/>
                </a:lnTo>
                <a:lnTo>
                  <a:pt x="2204570" y="1523621"/>
                </a:lnTo>
                <a:lnTo>
                  <a:pt x="2192559" y="1572467"/>
                </a:lnTo>
                <a:lnTo>
                  <a:pt x="2177880" y="1620379"/>
                </a:lnTo>
                <a:lnTo>
                  <a:pt x="2160533" y="1667357"/>
                </a:lnTo>
                <a:lnTo>
                  <a:pt x="2140518" y="1713399"/>
                </a:lnTo>
                <a:lnTo>
                  <a:pt x="2117834" y="1758507"/>
                </a:lnTo>
                <a:lnTo>
                  <a:pt x="2092482" y="1802680"/>
                </a:lnTo>
                <a:lnTo>
                  <a:pt x="2064462" y="1845918"/>
                </a:lnTo>
                <a:lnTo>
                  <a:pt x="2034193" y="1887616"/>
                </a:lnTo>
                <a:lnTo>
                  <a:pt x="2002029" y="1927265"/>
                </a:lnTo>
                <a:lnTo>
                  <a:pt x="1967970" y="1964864"/>
                </a:lnTo>
                <a:lnTo>
                  <a:pt x="1932016" y="2000413"/>
                </a:lnTo>
                <a:lnTo>
                  <a:pt x="1894167" y="2033913"/>
                </a:lnTo>
                <a:lnTo>
                  <a:pt x="1854422" y="2065363"/>
                </a:lnTo>
                <a:lnTo>
                  <a:pt x="1812783" y="2094764"/>
                </a:lnTo>
                <a:lnTo>
                  <a:pt x="1768555" y="2123238"/>
                </a:lnTo>
                <a:lnTo>
                  <a:pt x="1724207" y="2149800"/>
                </a:lnTo>
                <a:lnTo>
                  <a:pt x="1679737" y="2174452"/>
                </a:lnTo>
                <a:lnTo>
                  <a:pt x="1635145" y="2197193"/>
                </a:lnTo>
                <a:lnTo>
                  <a:pt x="1590432" y="2218023"/>
                </a:lnTo>
                <a:lnTo>
                  <a:pt x="1545598" y="2236942"/>
                </a:lnTo>
                <a:lnTo>
                  <a:pt x="1500643" y="2253950"/>
                </a:lnTo>
                <a:lnTo>
                  <a:pt x="1455566" y="2269047"/>
                </a:lnTo>
                <a:lnTo>
                  <a:pt x="1410367" y="2282233"/>
                </a:lnTo>
                <a:lnTo>
                  <a:pt x="1365047" y="2293509"/>
                </a:lnTo>
                <a:lnTo>
                  <a:pt x="1319606" y="2302873"/>
                </a:lnTo>
                <a:lnTo>
                  <a:pt x="1290859" y="2307575"/>
                </a:lnTo>
                <a:close/>
              </a:path>
              <a:path w="2236469" h="2321560">
                <a:moveTo>
                  <a:pt x="1136627" y="2321220"/>
                </a:moveTo>
                <a:lnTo>
                  <a:pt x="1090579" y="2321029"/>
                </a:lnTo>
                <a:lnTo>
                  <a:pt x="1044410" y="2318928"/>
                </a:lnTo>
                <a:lnTo>
                  <a:pt x="998119" y="2314915"/>
                </a:lnTo>
                <a:lnTo>
                  <a:pt x="951706" y="2308992"/>
                </a:lnTo>
                <a:lnTo>
                  <a:pt x="905173" y="2301157"/>
                </a:lnTo>
                <a:lnTo>
                  <a:pt x="858517" y="2291412"/>
                </a:lnTo>
                <a:lnTo>
                  <a:pt x="811741" y="2279755"/>
                </a:lnTo>
                <a:lnTo>
                  <a:pt x="764843" y="2266188"/>
                </a:lnTo>
                <a:lnTo>
                  <a:pt x="717824" y="2250710"/>
                </a:lnTo>
                <a:lnTo>
                  <a:pt x="670683" y="2233320"/>
                </a:lnTo>
                <a:lnTo>
                  <a:pt x="623421" y="2214020"/>
                </a:lnTo>
                <a:lnTo>
                  <a:pt x="576037" y="2192809"/>
                </a:lnTo>
                <a:lnTo>
                  <a:pt x="528532" y="2169687"/>
                </a:lnTo>
                <a:lnTo>
                  <a:pt x="489107" y="2148019"/>
                </a:lnTo>
                <a:lnTo>
                  <a:pt x="448765" y="2122467"/>
                </a:lnTo>
                <a:lnTo>
                  <a:pt x="407506" y="2093031"/>
                </a:lnTo>
                <a:lnTo>
                  <a:pt x="365331" y="2059709"/>
                </a:lnTo>
                <a:lnTo>
                  <a:pt x="324477" y="2024326"/>
                </a:lnTo>
                <a:lnTo>
                  <a:pt x="287741" y="1989169"/>
                </a:lnTo>
                <a:lnTo>
                  <a:pt x="255123" y="1954237"/>
                </a:lnTo>
                <a:lnTo>
                  <a:pt x="226622" y="1919530"/>
                </a:lnTo>
                <a:lnTo>
                  <a:pt x="192028" y="1872794"/>
                </a:lnTo>
                <a:lnTo>
                  <a:pt x="160500" y="1827119"/>
                </a:lnTo>
                <a:lnTo>
                  <a:pt x="132039" y="1782503"/>
                </a:lnTo>
                <a:lnTo>
                  <a:pt x="106645" y="1738947"/>
                </a:lnTo>
                <a:lnTo>
                  <a:pt x="84318" y="1696451"/>
                </a:lnTo>
                <a:lnTo>
                  <a:pt x="65058" y="1655015"/>
                </a:lnTo>
                <a:lnTo>
                  <a:pt x="48864" y="1614640"/>
                </a:lnTo>
                <a:lnTo>
                  <a:pt x="35738" y="1575324"/>
                </a:lnTo>
                <a:lnTo>
                  <a:pt x="25678" y="1537068"/>
                </a:lnTo>
                <a:lnTo>
                  <a:pt x="17112" y="1496877"/>
                </a:lnTo>
                <a:lnTo>
                  <a:pt x="9977" y="1458449"/>
                </a:lnTo>
                <a:lnTo>
                  <a:pt x="0" y="1386889"/>
                </a:lnTo>
                <a:lnTo>
                  <a:pt x="13433" y="1385484"/>
                </a:lnTo>
                <a:lnTo>
                  <a:pt x="17659" y="1419986"/>
                </a:lnTo>
                <a:lnTo>
                  <a:pt x="23304" y="1456255"/>
                </a:lnTo>
                <a:lnTo>
                  <a:pt x="30369" y="1494290"/>
                </a:lnTo>
                <a:lnTo>
                  <a:pt x="38853" y="1534091"/>
                </a:lnTo>
                <a:lnTo>
                  <a:pt x="48754" y="1571713"/>
                </a:lnTo>
                <a:lnTo>
                  <a:pt x="61694" y="1610408"/>
                </a:lnTo>
                <a:lnTo>
                  <a:pt x="77672" y="1650177"/>
                </a:lnTo>
                <a:lnTo>
                  <a:pt x="96689" y="1691019"/>
                </a:lnTo>
                <a:lnTo>
                  <a:pt x="118745" y="1732934"/>
                </a:lnTo>
                <a:lnTo>
                  <a:pt x="143839" y="1775923"/>
                </a:lnTo>
                <a:lnTo>
                  <a:pt x="171972" y="1819985"/>
                </a:lnTo>
                <a:lnTo>
                  <a:pt x="203143" y="1865120"/>
                </a:lnTo>
                <a:lnTo>
                  <a:pt x="237353" y="1911328"/>
                </a:lnTo>
                <a:lnTo>
                  <a:pt x="265370" y="1945438"/>
                </a:lnTo>
                <a:lnTo>
                  <a:pt x="297474" y="1979803"/>
                </a:lnTo>
                <a:lnTo>
                  <a:pt x="333664" y="2014425"/>
                </a:lnTo>
                <a:lnTo>
                  <a:pt x="373940" y="2049301"/>
                </a:lnTo>
                <a:lnTo>
                  <a:pt x="415522" y="2082160"/>
                </a:lnTo>
                <a:lnTo>
                  <a:pt x="456165" y="2111168"/>
                </a:lnTo>
                <a:lnTo>
                  <a:pt x="495868" y="2136327"/>
                </a:lnTo>
                <a:lnTo>
                  <a:pt x="534632" y="2157636"/>
                </a:lnTo>
                <a:lnTo>
                  <a:pt x="581635" y="2180515"/>
                </a:lnTo>
                <a:lnTo>
                  <a:pt x="628518" y="2201502"/>
                </a:lnTo>
                <a:lnTo>
                  <a:pt x="675281" y="2220599"/>
                </a:lnTo>
                <a:lnTo>
                  <a:pt x="721924" y="2237805"/>
                </a:lnTo>
                <a:lnTo>
                  <a:pt x="768446" y="2253120"/>
                </a:lnTo>
                <a:lnTo>
                  <a:pt x="814848" y="2266545"/>
                </a:lnTo>
                <a:lnTo>
                  <a:pt x="861130" y="2278079"/>
                </a:lnTo>
                <a:lnTo>
                  <a:pt x="907292" y="2287722"/>
                </a:lnTo>
                <a:lnTo>
                  <a:pt x="953334" y="2295474"/>
                </a:lnTo>
                <a:lnTo>
                  <a:pt x="999256" y="2301335"/>
                </a:lnTo>
                <a:lnTo>
                  <a:pt x="1045057" y="2305306"/>
                </a:lnTo>
                <a:lnTo>
                  <a:pt x="1090738" y="2307386"/>
                </a:lnTo>
                <a:lnTo>
                  <a:pt x="1290859" y="2307575"/>
                </a:lnTo>
                <a:lnTo>
                  <a:pt x="1274044" y="2310326"/>
                </a:lnTo>
                <a:lnTo>
                  <a:pt x="1228360" y="2315868"/>
                </a:lnTo>
                <a:lnTo>
                  <a:pt x="1182554" y="2319500"/>
                </a:lnTo>
                <a:lnTo>
                  <a:pt x="1136627" y="2321220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52375" y="6649613"/>
            <a:ext cx="2236470" cy="2321560"/>
          </a:xfrm>
          <a:custGeom>
            <a:avLst/>
            <a:gdLst/>
            <a:ahLst/>
            <a:cxnLst/>
            <a:rect l="l" t="t" r="r" b="b"/>
            <a:pathLst>
              <a:path w="2236469" h="2321559">
                <a:moveTo>
                  <a:pt x="22759" y="1117533"/>
                </a:moveTo>
                <a:lnTo>
                  <a:pt x="9368" y="1115774"/>
                </a:lnTo>
                <a:lnTo>
                  <a:pt x="14198" y="1080892"/>
                </a:lnTo>
                <a:lnTo>
                  <a:pt x="19177" y="1048626"/>
                </a:lnTo>
                <a:lnTo>
                  <a:pt x="29629" y="991732"/>
                </a:lnTo>
                <a:lnTo>
                  <a:pt x="42234" y="943641"/>
                </a:lnTo>
                <a:lnTo>
                  <a:pt x="56852" y="895415"/>
                </a:lnTo>
                <a:lnTo>
                  <a:pt x="73481" y="847055"/>
                </a:lnTo>
                <a:lnTo>
                  <a:pt x="92122" y="798560"/>
                </a:lnTo>
                <a:lnTo>
                  <a:pt x="112775" y="749931"/>
                </a:lnTo>
                <a:lnTo>
                  <a:pt x="135439" y="701166"/>
                </a:lnTo>
                <a:lnTo>
                  <a:pt x="163028" y="645706"/>
                </a:lnTo>
                <a:lnTo>
                  <a:pt x="190231" y="593948"/>
                </a:lnTo>
                <a:lnTo>
                  <a:pt x="217046" y="545894"/>
                </a:lnTo>
                <a:lnTo>
                  <a:pt x="243474" y="501543"/>
                </a:lnTo>
                <a:lnTo>
                  <a:pt x="269515" y="460895"/>
                </a:lnTo>
                <a:lnTo>
                  <a:pt x="295168" y="423950"/>
                </a:lnTo>
                <a:lnTo>
                  <a:pt x="320435" y="390708"/>
                </a:lnTo>
                <a:lnTo>
                  <a:pt x="350686" y="354816"/>
                </a:lnTo>
                <a:lnTo>
                  <a:pt x="383642" y="319491"/>
                </a:lnTo>
                <a:lnTo>
                  <a:pt x="419305" y="284734"/>
                </a:lnTo>
                <a:lnTo>
                  <a:pt x="457675" y="250545"/>
                </a:lnTo>
                <a:lnTo>
                  <a:pt x="498751" y="216924"/>
                </a:lnTo>
                <a:lnTo>
                  <a:pt x="542534" y="183870"/>
                </a:lnTo>
                <a:lnTo>
                  <a:pt x="589023" y="151385"/>
                </a:lnTo>
                <a:lnTo>
                  <a:pt x="629878" y="125400"/>
                </a:lnTo>
                <a:lnTo>
                  <a:pt x="671071" y="102210"/>
                </a:lnTo>
                <a:lnTo>
                  <a:pt x="712603" y="81817"/>
                </a:lnTo>
                <a:lnTo>
                  <a:pt x="754473" y="64220"/>
                </a:lnTo>
                <a:lnTo>
                  <a:pt x="796681" y="49419"/>
                </a:lnTo>
                <a:lnTo>
                  <a:pt x="837873" y="37672"/>
                </a:lnTo>
                <a:lnTo>
                  <a:pt x="882990" y="27246"/>
                </a:lnTo>
                <a:lnTo>
                  <a:pt x="932034" y="18141"/>
                </a:lnTo>
                <a:lnTo>
                  <a:pt x="985004" y="10358"/>
                </a:lnTo>
                <a:lnTo>
                  <a:pt x="1041901" y="3895"/>
                </a:lnTo>
                <a:lnTo>
                  <a:pt x="1085100" y="822"/>
                </a:lnTo>
                <a:lnTo>
                  <a:pt x="1129517" y="0"/>
                </a:lnTo>
                <a:lnTo>
                  <a:pt x="1175152" y="1428"/>
                </a:lnTo>
                <a:lnTo>
                  <a:pt x="1222005" y="5108"/>
                </a:lnTo>
                <a:lnTo>
                  <a:pt x="1270077" y="11038"/>
                </a:lnTo>
                <a:lnTo>
                  <a:pt x="1286755" y="13806"/>
                </a:lnTo>
                <a:lnTo>
                  <a:pt x="1147424" y="13806"/>
                </a:lnTo>
                <a:lnTo>
                  <a:pt x="1094447" y="13972"/>
                </a:lnTo>
                <a:lnTo>
                  <a:pt x="1043226" y="17336"/>
                </a:lnTo>
                <a:lnTo>
                  <a:pt x="986888" y="23733"/>
                </a:lnTo>
                <a:lnTo>
                  <a:pt x="934473" y="31427"/>
                </a:lnTo>
                <a:lnTo>
                  <a:pt x="885978" y="40419"/>
                </a:lnTo>
                <a:lnTo>
                  <a:pt x="841405" y="50709"/>
                </a:lnTo>
                <a:lnTo>
                  <a:pt x="800754" y="62296"/>
                </a:lnTo>
                <a:lnTo>
                  <a:pt x="759278" y="76843"/>
                </a:lnTo>
                <a:lnTo>
                  <a:pt x="718121" y="94145"/>
                </a:lnTo>
                <a:lnTo>
                  <a:pt x="677283" y="114204"/>
                </a:lnTo>
                <a:lnTo>
                  <a:pt x="636764" y="137019"/>
                </a:lnTo>
                <a:lnTo>
                  <a:pt x="596564" y="162590"/>
                </a:lnTo>
                <a:lnTo>
                  <a:pt x="550558" y="194735"/>
                </a:lnTo>
                <a:lnTo>
                  <a:pt x="507240" y="227430"/>
                </a:lnTo>
                <a:lnTo>
                  <a:pt x="466612" y="260673"/>
                </a:lnTo>
                <a:lnTo>
                  <a:pt x="428672" y="294466"/>
                </a:lnTo>
                <a:lnTo>
                  <a:pt x="393422" y="328807"/>
                </a:lnTo>
                <a:lnTo>
                  <a:pt x="360861" y="363698"/>
                </a:lnTo>
                <a:lnTo>
                  <a:pt x="330988" y="399138"/>
                </a:lnTo>
                <a:lnTo>
                  <a:pt x="305984" y="432039"/>
                </a:lnTo>
                <a:lnTo>
                  <a:pt x="280582" y="468636"/>
                </a:lnTo>
                <a:lnTo>
                  <a:pt x="254781" y="508929"/>
                </a:lnTo>
                <a:lnTo>
                  <a:pt x="228582" y="552917"/>
                </a:lnTo>
                <a:lnTo>
                  <a:pt x="201984" y="600602"/>
                </a:lnTo>
                <a:lnTo>
                  <a:pt x="174988" y="651982"/>
                </a:lnTo>
                <a:lnTo>
                  <a:pt x="147593" y="707058"/>
                </a:lnTo>
                <a:lnTo>
                  <a:pt x="125132" y="755383"/>
                </a:lnTo>
                <a:lnTo>
                  <a:pt x="104666" y="803568"/>
                </a:lnTo>
                <a:lnTo>
                  <a:pt x="86196" y="851612"/>
                </a:lnTo>
                <a:lnTo>
                  <a:pt x="69721" y="899516"/>
                </a:lnTo>
                <a:lnTo>
                  <a:pt x="55241" y="947280"/>
                </a:lnTo>
                <a:lnTo>
                  <a:pt x="43173" y="993317"/>
                </a:lnTo>
                <a:lnTo>
                  <a:pt x="36193" y="993317"/>
                </a:lnTo>
                <a:lnTo>
                  <a:pt x="42757" y="994903"/>
                </a:lnTo>
                <a:lnTo>
                  <a:pt x="37577" y="1021479"/>
                </a:lnTo>
                <a:lnTo>
                  <a:pt x="32493" y="1050882"/>
                </a:lnTo>
                <a:lnTo>
                  <a:pt x="27554" y="1082900"/>
                </a:lnTo>
                <a:lnTo>
                  <a:pt x="22759" y="1117533"/>
                </a:lnTo>
                <a:close/>
              </a:path>
              <a:path w="2236469" h="2321559">
                <a:moveTo>
                  <a:pt x="2202226" y="990643"/>
                </a:moveTo>
                <a:lnTo>
                  <a:pt x="2192688" y="935283"/>
                </a:lnTo>
                <a:lnTo>
                  <a:pt x="2181429" y="881501"/>
                </a:lnTo>
                <a:lnTo>
                  <a:pt x="2168555" y="829372"/>
                </a:lnTo>
                <a:lnTo>
                  <a:pt x="2154409" y="780220"/>
                </a:lnTo>
                <a:lnTo>
                  <a:pt x="2138989" y="734045"/>
                </a:lnTo>
                <a:lnTo>
                  <a:pt x="2122296" y="690846"/>
                </a:lnTo>
                <a:lnTo>
                  <a:pt x="2104330" y="650625"/>
                </a:lnTo>
                <a:lnTo>
                  <a:pt x="2085090" y="613380"/>
                </a:lnTo>
                <a:lnTo>
                  <a:pt x="2040986" y="543724"/>
                </a:lnTo>
                <a:lnTo>
                  <a:pt x="2009743" y="499624"/>
                </a:lnTo>
                <a:lnTo>
                  <a:pt x="1972372" y="449344"/>
                </a:lnTo>
                <a:lnTo>
                  <a:pt x="1928875" y="392881"/>
                </a:lnTo>
                <a:lnTo>
                  <a:pt x="1895723" y="350396"/>
                </a:lnTo>
                <a:lnTo>
                  <a:pt x="1869218" y="319944"/>
                </a:lnTo>
                <a:lnTo>
                  <a:pt x="1835711" y="287770"/>
                </a:lnTo>
                <a:lnTo>
                  <a:pt x="1795203" y="253874"/>
                </a:lnTo>
                <a:lnTo>
                  <a:pt x="1747692" y="218257"/>
                </a:lnTo>
                <a:lnTo>
                  <a:pt x="1701941" y="186975"/>
                </a:lnTo>
                <a:lnTo>
                  <a:pt x="1655935" y="158380"/>
                </a:lnTo>
                <a:lnTo>
                  <a:pt x="1609675" y="132473"/>
                </a:lnTo>
                <a:lnTo>
                  <a:pt x="1563159" y="109253"/>
                </a:lnTo>
                <a:lnTo>
                  <a:pt x="1516389" y="88720"/>
                </a:lnTo>
                <a:lnTo>
                  <a:pt x="1471890" y="72102"/>
                </a:lnTo>
                <a:lnTo>
                  <a:pt x="1423807" y="57191"/>
                </a:lnTo>
                <a:lnTo>
                  <a:pt x="1372140" y="43990"/>
                </a:lnTo>
                <a:lnTo>
                  <a:pt x="1316890" y="32496"/>
                </a:lnTo>
                <a:lnTo>
                  <a:pt x="1258645" y="23068"/>
                </a:lnTo>
                <a:lnTo>
                  <a:pt x="1202157" y="16838"/>
                </a:lnTo>
                <a:lnTo>
                  <a:pt x="1147424" y="13806"/>
                </a:lnTo>
                <a:lnTo>
                  <a:pt x="1286755" y="13806"/>
                </a:lnTo>
                <a:lnTo>
                  <a:pt x="1375291" y="30856"/>
                </a:lnTo>
                <a:lnTo>
                  <a:pt x="1427622" y="44235"/>
                </a:lnTo>
                <a:lnTo>
                  <a:pt x="1476359" y="59356"/>
                </a:lnTo>
                <a:lnTo>
                  <a:pt x="1521504" y="76220"/>
                </a:lnTo>
                <a:lnTo>
                  <a:pt x="1568850" y="97004"/>
                </a:lnTo>
                <a:lnTo>
                  <a:pt x="1615928" y="120502"/>
                </a:lnTo>
                <a:lnTo>
                  <a:pt x="1662737" y="146712"/>
                </a:lnTo>
                <a:lnTo>
                  <a:pt x="1709277" y="175635"/>
                </a:lnTo>
                <a:lnTo>
                  <a:pt x="1755548" y="207271"/>
                </a:lnTo>
                <a:lnTo>
                  <a:pt x="1803834" y="243486"/>
                </a:lnTo>
                <a:lnTo>
                  <a:pt x="1845069" y="278030"/>
                </a:lnTo>
                <a:lnTo>
                  <a:pt x="1879253" y="310904"/>
                </a:lnTo>
                <a:lnTo>
                  <a:pt x="1906386" y="342106"/>
                </a:lnTo>
                <a:lnTo>
                  <a:pt x="1939515" y="384562"/>
                </a:lnTo>
                <a:lnTo>
                  <a:pt x="1983268" y="441361"/>
                </a:lnTo>
                <a:lnTo>
                  <a:pt x="2020883" y="491986"/>
                </a:lnTo>
                <a:lnTo>
                  <a:pt x="2052359" y="536437"/>
                </a:lnTo>
                <a:lnTo>
                  <a:pt x="2077696" y="574714"/>
                </a:lnTo>
                <a:lnTo>
                  <a:pt x="2116432" y="644628"/>
                </a:lnTo>
                <a:lnTo>
                  <a:pt x="2134668" y="685427"/>
                </a:lnTo>
                <a:lnTo>
                  <a:pt x="2151602" y="729212"/>
                </a:lnTo>
                <a:lnTo>
                  <a:pt x="2167235" y="775986"/>
                </a:lnTo>
                <a:lnTo>
                  <a:pt x="2181567" y="825747"/>
                </a:lnTo>
                <a:lnTo>
                  <a:pt x="2194596" y="878496"/>
                </a:lnTo>
                <a:lnTo>
                  <a:pt x="2205954" y="932748"/>
                </a:lnTo>
                <a:lnTo>
                  <a:pt x="2215562" y="988507"/>
                </a:lnTo>
                <a:lnTo>
                  <a:pt x="2202226" y="990643"/>
                </a:lnTo>
                <a:close/>
              </a:path>
              <a:path w="2236469" h="2321559">
                <a:moveTo>
                  <a:pt x="42757" y="994903"/>
                </a:moveTo>
                <a:lnTo>
                  <a:pt x="36193" y="993317"/>
                </a:lnTo>
                <a:lnTo>
                  <a:pt x="42805" y="994693"/>
                </a:lnTo>
                <a:lnTo>
                  <a:pt x="42757" y="994903"/>
                </a:lnTo>
                <a:close/>
              </a:path>
              <a:path w="2236469" h="2321559">
                <a:moveTo>
                  <a:pt x="42782" y="994810"/>
                </a:moveTo>
                <a:lnTo>
                  <a:pt x="36193" y="993317"/>
                </a:lnTo>
                <a:lnTo>
                  <a:pt x="43173" y="993317"/>
                </a:lnTo>
                <a:lnTo>
                  <a:pt x="42782" y="994810"/>
                </a:lnTo>
                <a:close/>
              </a:path>
              <a:path w="2236469" h="2321559">
                <a:moveTo>
                  <a:pt x="42764" y="994903"/>
                </a:moveTo>
                <a:close/>
              </a:path>
              <a:path w="2236469" h="2321559">
                <a:moveTo>
                  <a:pt x="1290859" y="2307575"/>
                </a:moveTo>
                <a:lnTo>
                  <a:pt x="1136299" y="2307575"/>
                </a:lnTo>
                <a:lnTo>
                  <a:pt x="1181740" y="2305874"/>
                </a:lnTo>
                <a:lnTo>
                  <a:pt x="1227061" y="2302282"/>
                </a:lnTo>
                <a:lnTo>
                  <a:pt x="1272261" y="2296799"/>
                </a:lnTo>
                <a:lnTo>
                  <a:pt x="1317341" y="2289425"/>
                </a:lnTo>
                <a:lnTo>
                  <a:pt x="1362302" y="2280160"/>
                </a:lnTo>
                <a:lnTo>
                  <a:pt x="1407141" y="2269005"/>
                </a:lnTo>
                <a:lnTo>
                  <a:pt x="1451861" y="2255959"/>
                </a:lnTo>
                <a:lnTo>
                  <a:pt x="1496461" y="2241022"/>
                </a:lnTo>
                <a:lnTo>
                  <a:pt x="1540940" y="2224195"/>
                </a:lnTo>
                <a:lnTo>
                  <a:pt x="1585300" y="2205476"/>
                </a:lnTo>
                <a:lnTo>
                  <a:pt x="1629539" y="2184867"/>
                </a:lnTo>
                <a:lnTo>
                  <a:pt x="1673658" y="2162368"/>
                </a:lnTo>
                <a:lnTo>
                  <a:pt x="1717656" y="2137977"/>
                </a:lnTo>
                <a:lnTo>
                  <a:pt x="1761535" y="2111696"/>
                </a:lnTo>
                <a:lnTo>
                  <a:pt x="1805293" y="2083524"/>
                </a:lnTo>
                <a:lnTo>
                  <a:pt x="1846326" y="2054551"/>
                </a:lnTo>
                <a:lnTo>
                  <a:pt x="1885493" y="2023557"/>
                </a:lnTo>
                <a:lnTo>
                  <a:pt x="1922793" y="1990543"/>
                </a:lnTo>
                <a:lnTo>
                  <a:pt x="1958226" y="1955507"/>
                </a:lnTo>
                <a:lnTo>
                  <a:pt x="1991792" y="1918451"/>
                </a:lnTo>
                <a:lnTo>
                  <a:pt x="2023492" y="1879374"/>
                </a:lnTo>
                <a:lnTo>
                  <a:pt x="2053326" y="1838275"/>
                </a:lnTo>
                <a:lnTo>
                  <a:pt x="2080936" y="1795671"/>
                </a:lnTo>
                <a:lnTo>
                  <a:pt x="2105916" y="1752149"/>
                </a:lnTo>
                <a:lnTo>
                  <a:pt x="2128267" y="1707708"/>
                </a:lnTo>
                <a:lnTo>
                  <a:pt x="2147987" y="1662349"/>
                </a:lnTo>
                <a:lnTo>
                  <a:pt x="2165078" y="1616072"/>
                </a:lnTo>
                <a:lnTo>
                  <a:pt x="2179538" y="1568877"/>
                </a:lnTo>
                <a:lnTo>
                  <a:pt x="2191369" y="1520763"/>
                </a:lnTo>
                <a:lnTo>
                  <a:pt x="2202154" y="1466697"/>
                </a:lnTo>
                <a:lnTo>
                  <a:pt x="2210688" y="1414525"/>
                </a:lnTo>
                <a:lnTo>
                  <a:pt x="2216971" y="1364246"/>
                </a:lnTo>
                <a:lnTo>
                  <a:pt x="2221003" y="1315862"/>
                </a:lnTo>
                <a:lnTo>
                  <a:pt x="2222778" y="1269514"/>
                </a:lnTo>
                <a:lnTo>
                  <a:pt x="2222884" y="1259776"/>
                </a:lnTo>
                <a:lnTo>
                  <a:pt x="2236390" y="1259917"/>
                </a:lnTo>
                <a:lnTo>
                  <a:pt x="2234490" y="1316560"/>
                </a:lnTo>
                <a:lnTo>
                  <a:pt x="2230418" y="1365494"/>
                </a:lnTo>
                <a:lnTo>
                  <a:pt x="2224074" y="1416316"/>
                </a:lnTo>
                <a:lnTo>
                  <a:pt x="2215458" y="1469024"/>
                </a:lnTo>
                <a:lnTo>
                  <a:pt x="2204570" y="1523621"/>
                </a:lnTo>
                <a:lnTo>
                  <a:pt x="2192559" y="1572467"/>
                </a:lnTo>
                <a:lnTo>
                  <a:pt x="2177880" y="1620379"/>
                </a:lnTo>
                <a:lnTo>
                  <a:pt x="2160533" y="1667357"/>
                </a:lnTo>
                <a:lnTo>
                  <a:pt x="2140518" y="1713399"/>
                </a:lnTo>
                <a:lnTo>
                  <a:pt x="2117834" y="1758507"/>
                </a:lnTo>
                <a:lnTo>
                  <a:pt x="2092482" y="1802680"/>
                </a:lnTo>
                <a:lnTo>
                  <a:pt x="2064462" y="1845918"/>
                </a:lnTo>
                <a:lnTo>
                  <a:pt x="2034193" y="1887616"/>
                </a:lnTo>
                <a:lnTo>
                  <a:pt x="2002029" y="1927265"/>
                </a:lnTo>
                <a:lnTo>
                  <a:pt x="1967970" y="1964864"/>
                </a:lnTo>
                <a:lnTo>
                  <a:pt x="1932016" y="2000413"/>
                </a:lnTo>
                <a:lnTo>
                  <a:pt x="1894167" y="2033913"/>
                </a:lnTo>
                <a:lnTo>
                  <a:pt x="1854422" y="2065363"/>
                </a:lnTo>
                <a:lnTo>
                  <a:pt x="1812783" y="2094764"/>
                </a:lnTo>
                <a:lnTo>
                  <a:pt x="1768555" y="2123238"/>
                </a:lnTo>
                <a:lnTo>
                  <a:pt x="1724207" y="2149800"/>
                </a:lnTo>
                <a:lnTo>
                  <a:pt x="1679737" y="2174452"/>
                </a:lnTo>
                <a:lnTo>
                  <a:pt x="1635145" y="2197193"/>
                </a:lnTo>
                <a:lnTo>
                  <a:pt x="1590432" y="2218023"/>
                </a:lnTo>
                <a:lnTo>
                  <a:pt x="1545598" y="2236942"/>
                </a:lnTo>
                <a:lnTo>
                  <a:pt x="1500643" y="2253950"/>
                </a:lnTo>
                <a:lnTo>
                  <a:pt x="1455566" y="2269047"/>
                </a:lnTo>
                <a:lnTo>
                  <a:pt x="1410367" y="2282233"/>
                </a:lnTo>
                <a:lnTo>
                  <a:pt x="1365047" y="2293509"/>
                </a:lnTo>
                <a:lnTo>
                  <a:pt x="1319606" y="2302873"/>
                </a:lnTo>
                <a:lnTo>
                  <a:pt x="1290859" y="2307575"/>
                </a:lnTo>
                <a:close/>
              </a:path>
              <a:path w="2236469" h="2321559">
                <a:moveTo>
                  <a:pt x="1136627" y="2321220"/>
                </a:moveTo>
                <a:lnTo>
                  <a:pt x="1090579" y="2321029"/>
                </a:lnTo>
                <a:lnTo>
                  <a:pt x="1044410" y="2318928"/>
                </a:lnTo>
                <a:lnTo>
                  <a:pt x="998119" y="2314915"/>
                </a:lnTo>
                <a:lnTo>
                  <a:pt x="951706" y="2308992"/>
                </a:lnTo>
                <a:lnTo>
                  <a:pt x="905173" y="2301157"/>
                </a:lnTo>
                <a:lnTo>
                  <a:pt x="858517" y="2291412"/>
                </a:lnTo>
                <a:lnTo>
                  <a:pt x="811741" y="2279755"/>
                </a:lnTo>
                <a:lnTo>
                  <a:pt x="764843" y="2266188"/>
                </a:lnTo>
                <a:lnTo>
                  <a:pt x="717824" y="2250710"/>
                </a:lnTo>
                <a:lnTo>
                  <a:pt x="670683" y="2233320"/>
                </a:lnTo>
                <a:lnTo>
                  <a:pt x="623421" y="2214020"/>
                </a:lnTo>
                <a:lnTo>
                  <a:pt x="576037" y="2192809"/>
                </a:lnTo>
                <a:lnTo>
                  <a:pt x="528532" y="2169687"/>
                </a:lnTo>
                <a:lnTo>
                  <a:pt x="489107" y="2148019"/>
                </a:lnTo>
                <a:lnTo>
                  <a:pt x="448765" y="2122467"/>
                </a:lnTo>
                <a:lnTo>
                  <a:pt x="407506" y="2093031"/>
                </a:lnTo>
                <a:lnTo>
                  <a:pt x="365331" y="2059709"/>
                </a:lnTo>
                <a:lnTo>
                  <a:pt x="324477" y="2024326"/>
                </a:lnTo>
                <a:lnTo>
                  <a:pt x="287741" y="1989169"/>
                </a:lnTo>
                <a:lnTo>
                  <a:pt x="255123" y="1954237"/>
                </a:lnTo>
                <a:lnTo>
                  <a:pt x="226622" y="1919530"/>
                </a:lnTo>
                <a:lnTo>
                  <a:pt x="192028" y="1872794"/>
                </a:lnTo>
                <a:lnTo>
                  <a:pt x="160500" y="1827119"/>
                </a:lnTo>
                <a:lnTo>
                  <a:pt x="132039" y="1782503"/>
                </a:lnTo>
                <a:lnTo>
                  <a:pt x="106645" y="1738947"/>
                </a:lnTo>
                <a:lnTo>
                  <a:pt x="84318" y="1696451"/>
                </a:lnTo>
                <a:lnTo>
                  <a:pt x="65058" y="1655015"/>
                </a:lnTo>
                <a:lnTo>
                  <a:pt x="48864" y="1614640"/>
                </a:lnTo>
                <a:lnTo>
                  <a:pt x="35738" y="1575324"/>
                </a:lnTo>
                <a:lnTo>
                  <a:pt x="25678" y="1537068"/>
                </a:lnTo>
                <a:lnTo>
                  <a:pt x="17112" y="1496877"/>
                </a:lnTo>
                <a:lnTo>
                  <a:pt x="9977" y="1458449"/>
                </a:lnTo>
                <a:lnTo>
                  <a:pt x="0" y="1386889"/>
                </a:lnTo>
                <a:lnTo>
                  <a:pt x="13433" y="1385484"/>
                </a:lnTo>
                <a:lnTo>
                  <a:pt x="17659" y="1419986"/>
                </a:lnTo>
                <a:lnTo>
                  <a:pt x="23304" y="1456255"/>
                </a:lnTo>
                <a:lnTo>
                  <a:pt x="30369" y="1494290"/>
                </a:lnTo>
                <a:lnTo>
                  <a:pt x="38853" y="1534091"/>
                </a:lnTo>
                <a:lnTo>
                  <a:pt x="48754" y="1571713"/>
                </a:lnTo>
                <a:lnTo>
                  <a:pt x="61694" y="1610408"/>
                </a:lnTo>
                <a:lnTo>
                  <a:pt x="77672" y="1650177"/>
                </a:lnTo>
                <a:lnTo>
                  <a:pt x="96689" y="1691019"/>
                </a:lnTo>
                <a:lnTo>
                  <a:pt x="118745" y="1732934"/>
                </a:lnTo>
                <a:lnTo>
                  <a:pt x="143839" y="1775923"/>
                </a:lnTo>
                <a:lnTo>
                  <a:pt x="171972" y="1819985"/>
                </a:lnTo>
                <a:lnTo>
                  <a:pt x="203143" y="1865120"/>
                </a:lnTo>
                <a:lnTo>
                  <a:pt x="237353" y="1911328"/>
                </a:lnTo>
                <a:lnTo>
                  <a:pt x="265370" y="1945438"/>
                </a:lnTo>
                <a:lnTo>
                  <a:pt x="297474" y="1979803"/>
                </a:lnTo>
                <a:lnTo>
                  <a:pt x="333664" y="2014425"/>
                </a:lnTo>
                <a:lnTo>
                  <a:pt x="373940" y="2049301"/>
                </a:lnTo>
                <a:lnTo>
                  <a:pt x="415522" y="2082160"/>
                </a:lnTo>
                <a:lnTo>
                  <a:pt x="456165" y="2111168"/>
                </a:lnTo>
                <a:lnTo>
                  <a:pt x="495868" y="2136327"/>
                </a:lnTo>
                <a:lnTo>
                  <a:pt x="534632" y="2157636"/>
                </a:lnTo>
                <a:lnTo>
                  <a:pt x="581635" y="2180515"/>
                </a:lnTo>
                <a:lnTo>
                  <a:pt x="628518" y="2201502"/>
                </a:lnTo>
                <a:lnTo>
                  <a:pt x="675281" y="2220599"/>
                </a:lnTo>
                <a:lnTo>
                  <a:pt x="721924" y="2237805"/>
                </a:lnTo>
                <a:lnTo>
                  <a:pt x="768446" y="2253120"/>
                </a:lnTo>
                <a:lnTo>
                  <a:pt x="814848" y="2266545"/>
                </a:lnTo>
                <a:lnTo>
                  <a:pt x="861130" y="2278079"/>
                </a:lnTo>
                <a:lnTo>
                  <a:pt x="907292" y="2287722"/>
                </a:lnTo>
                <a:lnTo>
                  <a:pt x="953334" y="2295474"/>
                </a:lnTo>
                <a:lnTo>
                  <a:pt x="999256" y="2301335"/>
                </a:lnTo>
                <a:lnTo>
                  <a:pt x="1045057" y="2305306"/>
                </a:lnTo>
                <a:lnTo>
                  <a:pt x="1090738" y="2307386"/>
                </a:lnTo>
                <a:lnTo>
                  <a:pt x="1290859" y="2307575"/>
                </a:lnTo>
                <a:lnTo>
                  <a:pt x="1274044" y="2310326"/>
                </a:lnTo>
                <a:lnTo>
                  <a:pt x="1228360" y="2315868"/>
                </a:lnTo>
                <a:lnTo>
                  <a:pt x="1182554" y="2319500"/>
                </a:lnTo>
                <a:lnTo>
                  <a:pt x="1136627" y="2321220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61975" y="4273942"/>
            <a:ext cx="5207635" cy="2101215"/>
          </a:xfrm>
          <a:custGeom>
            <a:avLst/>
            <a:gdLst/>
            <a:ahLst/>
            <a:cxnLst/>
            <a:rect l="l" t="t" r="r" b="b"/>
            <a:pathLst>
              <a:path w="5207634" h="2101215">
                <a:moveTo>
                  <a:pt x="2298179" y="393369"/>
                </a:moveTo>
                <a:lnTo>
                  <a:pt x="2251278" y="376402"/>
                </a:lnTo>
                <a:lnTo>
                  <a:pt x="2154948" y="367728"/>
                </a:lnTo>
                <a:lnTo>
                  <a:pt x="2105520" y="376034"/>
                </a:lnTo>
                <a:lnTo>
                  <a:pt x="2298179" y="393369"/>
                </a:lnTo>
                <a:close/>
              </a:path>
              <a:path w="5207634" h="2101215">
                <a:moveTo>
                  <a:pt x="2440660" y="418934"/>
                </a:moveTo>
                <a:lnTo>
                  <a:pt x="2394013" y="401993"/>
                </a:lnTo>
                <a:lnTo>
                  <a:pt x="2008682" y="367322"/>
                </a:lnTo>
                <a:lnTo>
                  <a:pt x="1959000" y="375602"/>
                </a:lnTo>
                <a:lnTo>
                  <a:pt x="2440660" y="418934"/>
                </a:lnTo>
                <a:close/>
              </a:path>
              <a:path w="5207634" h="2101215">
                <a:moveTo>
                  <a:pt x="4520628" y="351040"/>
                </a:moveTo>
                <a:lnTo>
                  <a:pt x="4472838" y="333997"/>
                </a:lnTo>
                <a:lnTo>
                  <a:pt x="3921214" y="284365"/>
                </a:lnTo>
                <a:lnTo>
                  <a:pt x="3874262" y="292887"/>
                </a:lnTo>
                <a:lnTo>
                  <a:pt x="4520628" y="351040"/>
                </a:lnTo>
                <a:close/>
              </a:path>
              <a:path w="5207634" h="2101215">
                <a:moveTo>
                  <a:pt x="5207051" y="612140"/>
                </a:moveTo>
                <a:lnTo>
                  <a:pt x="5184508" y="559295"/>
                </a:lnTo>
                <a:lnTo>
                  <a:pt x="5154828" y="531888"/>
                </a:lnTo>
                <a:lnTo>
                  <a:pt x="5151729" y="530059"/>
                </a:lnTo>
                <a:lnTo>
                  <a:pt x="5150421" y="529120"/>
                </a:lnTo>
                <a:lnTo>
                  <a:pt x="5150002" y="528815"/>
                </a:lnTo>
                <a:lnTo>
                  <a:pt x="5150002" y="529082"/>
                </a:lnTo>
                <a:lnTo>
                  <a:pt x="5147830" y="527888"/>
                </a:lnTo>
                <a:lnTo>
                  <a:pt x="5145532" y="526796"/>
                </a:lnTo>
                <a:lnTo>
                  <a:pt x="5143068" y="525792"/>
                </a:lnTo>
                <a:lnTo>
                  <a:pt x="5145519" y="526757"/>
                </a:lnTo>
                <a:lnTo>
                  <a:pt x="5147843" y="527862"/>
                </a:lnTo>
                <a:lnTo>
                  <a:pt x="5150002" y="529082"/>
                </a:lnTo>
                <a:lnTo>
                  <a:pt x="5150002" y="528815"/>
                </a:lnTo>
                <a:lnTo>
                  <a:pt x="5146332" y="526084"/>
                </a:lnTo>
                <a:lnTo>
                  <a:pt x="5140731" y="521944"/>
                </a:lnTo>
                <a:lnTo>
                  <a:pt x="5121948" y="507466"/>
                </a:lnTo>
                <a:lnTo>
                  <a:pt x="5095379" y="486638"/>
                </a:lnTo>
                <a:lnTo>
                  <a:pt x="4845456" y="287159"/>
                </a:lnTo>
                <a:lnTo>
                  <a:pt x="4810734" y="261518"/>
                </a:lnTo>
                <a:lnTo>
                  <a:pt x="4700663" y="188379"/>
                </a:lnTo>
                <a:lnTo>
                  <a:pt x="4517568" y="70675"/>
                </a:lnTo>
                <a:lnTo>
                  <a:pt x="4498086" y="56781"/>
                </a:lnTo>
                <a:lnTo>
                  <a:pt x="4479404" y="42849"/>
                </a:lnTo>
                <a:lnTo>
                  <a:pt x="4461472" y="28867"/>
                </a:lnTo>
                <a:lnTo>
                  <a:pt x="4444314" y="14859"/>
                </a:lnTo>
                <a:lnTo>
                  <a:pt x="4436122" y="9017"/>
                </a:lnTo>
                <a:lnTo>
                  <a:pt x="4427372" y="4597"/>
                </a:lnTo>
                <a:lnTo>
                  <a:pt x="4418215" y="1600"/>
                </a:lnTo>
                <a:lnTo>
                  <a:pt x="4408817" y="0"/>
                </a:lnTo>
                <a:lnTo>
                  <a:pt x="4393374" y="368"/>
                </a:lnTo>
                <a:lnTo>
                  <a:pt x="4352747" y="23012"/>
                </a:lnTo>
                <a:lnTo>
                  <a:pt x="4337863" y="70485"/>
                </a:lnTo>
                <a:lnTo>
                  <a:pt x="4344771" y="94424"/>
                </a:lnTo>
                <a:lnTo>
                  <a:pt x="4380446" y="130530"/>
                </a:lnTo>
                <a:lnTo>
                  <a:pt x="4421975" y="162179"/>
                </a:lnTo>
                <a:lnTo>
                  <a:pt x="4644161" y="306552"/>
                </a:lnTo>
                <a:lnTo>
                  <a:pt x="4688878" y="335864"/>
                </a:lnTo>
                <a:lnTo>
                  <a:pt x="4722977" y="358635"/>
                </a:lnTo>
                <a:lnTo>
                  <a:pt x="4746460" y="374865"/>
                </a:lnTo>
                <a:lnTo>
                  <a:pt x="4759299" y="384543"/>
                </a:lnTo>
                <a:lnTo>
                  <a:pt x="4760277" y="385445"/>
                </a:lnTo>
                <a:lnTo>
                  <a:pt x="4761293" y="386308"/>
                </a:lnTo>
                <a:lnTo>
                  <a:pt x="4792434" y="411251"/>
                </a:lnTo>
                <a:lnTo>
                  <a:pt x="4756353" y="397751"/>
                </a:lnTo>
                <a:lnTo>
                  <a:pt x="4709642" y="393560"/>
                </a:lnTo>
                <a:lnTo>
                  <a:pt x="4663618" y="376656"/>
                </a:lnTo>
                <a:lnTo>
                  <a:pt x="4616018" y="372376"/>
                </a:lnTo>
                <a:lnTo>
                  <a:pt x="4569117" y="355409"/>
                </a:lnTo>
                <a:lnTo>
                  <a:pt x="3828338" y="288759"/>
                </a:lnTo>
                <a:lnTo>
                  <a:pt x="3781171" y="297268"/>
                </a:lnTo>
                <a:lnTo>
                  <a:pt x="3735044" y="293116"/>
                </a:lnTo>
                <a:lnTo>
                  <a:pt x="3497122" y="335470"/>
                </a:lnTo>
                <a:lnTo>
                  <a:pt x="3448088" y="356565"/>
                </a:lnTo>
                <a:lnTo>
                  <a:pt x="3400082" y="364998"/>
                </a:lnTo>
                <a:lnTo>
                  <a:pt x="3350831" y="386067"/>
                </a:lnTo>
                <a:lnTo>
                  <a:pt x="3302622" y="394474"/>
                </a:lnTo>
                <a:lnTo>
                  <a:pt x="3054273" y="499643"/>
                </a:lnTo>
                <a:lnTo>
                  <a:pt x="3003143" y="533298"/>
                </a:lnTo>
                <a:lnTo>
                  <a:pt x="2953054" y="554304"/>
                </a:lnTo>
                <a:lnTo>
                  <a:pt x="2901721" y="587933"/>
                </a:lnTo>
                <a:lnTo>
                  <a:pt x="2859836" y="613854"/>
                </a:lnTo>
                <a:lnTo>
                  <a:pt x="2833979" y="594588"/>
                </a:lnTo>
                <a:lnTo>
                  <a:pt x="2814116" y="580047"/>
                </a:lnTo>
                <a:lnTo>
                  <a:pt x="2794254" y="565518"/>
                </a:lnTo>
                <a:lnTo>
                  <a:pt x="2753741" y="536371"/>
                </a:lnTo>
                <a:lnTo>
                  <a:pt x="2711297" y="519798"/>
                </a:lnTo>
                <a:lnTo>
                  <a:pt x="2669209" y="490512"/>
                </a:lnTo>
                <a:lnTo>
                  <a:pt x="2488361" y="423227"/>
                </a:lnTo>
                <a:lnTo>
                  <a:pt x="1910372" y="371233"/>
                </a:lnTo>
                <a:lnTo>
                  <a:pt x="1610017" y="420712"/>
                </a:lnTo>
                <a:lnTo>
                  <a:pt x="1558518" y="441579"/>
                </a:lnTo>
                <a:lnTo>
                  <a:pt x="1505369" y="449554"/>
                </a:lnTo>
                <a:lnTo>
                  <a:pt x="1399476" y="491032"/>
                </a:lnTo>
                <a:lnTo>
                  <a:pt x="1349006" y="499237"/>
                </a:lnTo>
                <a:lnTo>
                  <a:pt x="1248473" y="541197"/>
                </a:lnTo>
                <a:lnTo>
                  <a:pt x="1199553" y="562305"/>
                </a:lnTo>
                <a:lnTo>
                  <a:pt x="1151534" y="583488"/>
                </a:lnTo>
                <a:lnTo>
                  <a:pt x="1104404" y="604748"/>
                </a:lnTo>
                <a:lnTo>
                  <a:pt x="1058164" y="626084"/>
                </a:lnTo>
                <a:lnTo>
                  <a:pt x="1012837" y="647509"/>
                </a:lnTo>
                <a:lnTo>
                  <a:pt x="967257" y="681672"/>
                </a:lnTo>
                <a:lnTo>
                  <a:pt x="923709" y="703249"/>
                </a:lnTo>
                <a:lnTo>
                  <a:pt x="881049" y="724916"/>
                </a:lnTo>
                <a:lnTo>
                  <a:pt x="838161" y="759307"/>
                </a:lnTo>
                <a:lnTo>
                  <a:pt x="797293" y="781138"/>
                </a:lnTo>
                <a:lnTo>
                  <a:pt x="757339" y="803046"/>
                </a:lnTo>
                <a:lnTo>
                  <a:pt x="717130" y="837679"/>
                </a:lnTo>
                <a:lnTo>
                  <a:pt x="678954" y="859751"/>
                </a:lnTo>
                <a:lnTo>
                  <a:pt x="640537" y="894549"/>
                </a:lnTo>
                <a:lnTo>
                  <a:pt x="603008" y="929424"/>
                </a:lnTo>
                <a:lnTo>
                  <a:pt x="567524" y="951738"/>
                </a:lnTo>
                <a:lnTo>
                  <a:pt x="531799" y="986777"/>
                </a:lnTo>
                <a:lnTo>
                  <a:pt x="496963" y="1021892"/>
                </a:lnTo>
                <a:lnTo>
                  <a:pt x="463016" y="1057097"/>
                </a:lnTo>
                <a:lnTo>
                  <a:pt x="429971" y="1092377"/>
                </a:lnTo>
                <a:lnTo>
                  <a:pt x="388277" y="1126871"/>
                </a:lnTo>
                <a:lnTo>
                  <a:pt x="347383" y="1174203"/>
                </a:lnTo>
                <a:lnTo>
                  <a:pt x="308419" y="1221701"/>
                </a:lnTo>
                <a:lnTo>
                  <a:pt x="271411" y="1269377"/>
                </a:lnTo>
                <a:lnTo>
                  <a:pt x="237477" y="1304582"/>
                </a:lnTo>
                <a:lnTo>
                  <a:pt x="205473" y="1339951"/>
                </a:lnTo>
                <a:lnTo>
                  <a:pt x="174282" y="1388148"/>
                </a:lnTo>
                <a:lnTo>
                  <a:pt x="146177" y="1423873"/>
                </a:lnTo>
                <a:lnTo>
                  <a:pt x="120002" y="1459776"/>
                </a:lnTo>
                <a:lnTo>
                  <a:pt x="95770" y="1495856"/>
                </a:lnTo>
                <a:lnTo>
                  <a:pt x="73482" y="1532102"/>
                </a:lnTo>
                <a:lnTo>
                  <a:pt x="53136" y="1568526"/>
                </a:lnTo>
                <a:lnTo>
                  <a:pt x="35864" y="1592478"/>
                </a:lnTo>
                <a:lnTo>
                  <a:pt x="23202" y="1616837"/>
                </a:lnTo>
                <a:lnTo>
                  <a:pt x="12446" y="1654124"/>
                </a:lnTo>
                <a:lnTo>
                  <a:pt x="4711" y="1691678"/>
                </a:lnTo>
                <a:lnTo>
                  <a:pt x="0" y="1729511"/>
                </a:lnTo>
                <a:lnTo>
                  <a:pt x="2413" y="1742478"/>
                </a:lnTo>
                <a:lnTo>
                  <a:pt x="6045" y="1755559"/>
                </a:lnTo>
                <a:lnTo>
                  <a:pt x="10883" y="1768741"/>
                </a:lnTo>
                <a:lnTo>
                  <a:pt x="16954" y="1782038"/>
                </a:lnTo>
                <a:lnTo>
                  <a:pt x="82296" y="1864423"/>
                </a:lnTo>
                <a:lnTo>
                  <a:pt x="83388" y="1877275"/>
                </a:lnTo>
                <a:lnTo>
                  <a:pt x="82359" y="1889937"/>
                </a:lnTo>
                <a:lnTo>
                  <a:pt x="79209" y="1902396"/>
                </a:lnTo>
                <a:lnTo>
                  <a:pt x="73939" y="1914677"/>
                </a:lnTo>
                <a:lnTo>
                  <a:pt x="92964" y="1878139"/>
                </a:lnTo>
                <a:lnTo>
                  <a:pt x="121551" y="1829701"/>
                </a:lnTo>
                <a:lnTo>
                  <a:pt x="150355" y="1781289"/>
                </a:lnTo>
                <a:lnTo>
                  <a:pt x="180517" y="1720253"/>
                </a:lnTo>
                <a:lnTo>
                  <a:pt x="209740" y="1671866"/>
                </a:lnTo>
                <a:lnTo>
                  <a:pt x="239191" y="1623517"/>
                </a:lnTo>
                <a:lnTo>
                  <a:pt x="268846" y="1575181"/>
                </a:lnTo>
                <a:lnTo>
                  <a:pt x="297573" y="1539506"/>
                </a:lnTo>
                <a:lnTo>
                  <a:pt x="327647" y="1491208"/>
                </a:lnTo>
                <a:lnTo>
                  <a:pt x="357936" y="1442935"/>
                </a:lnTo>
                <a:lnTo>
                  <a:pt x="387299" y="1407312"/>
                </a:lnTo>
                <a:lnTo>
                  <a:pt x="416864" y="1371727"/>
                </a:lnTo>
                <a:lnTo>
                  <a:pt x="447789" y="1323505"/>
                </a:lnTo>
                <a:lnTo>
                  <a:pt x="477786" y="1287945"/>
                </a:lnTo>
                <a:lnTo>
                  <a:pt x="508000" y="1252410"/>
                </a:lnTo>
                <a:lnTo>
                  <a:pt x="538416" y="1216888"/>
                </a:lnTo>
                <a:lnTo>
                  <a:pt x="567918" y="1194041"/>
                </a:lnTo>
                <a:lnTo>
                  <a:pt x="598754" y="1158570"/>
                </a:lnTo>
                <a:lnTo>
                  <a:pt x="629818" y="1123111"/>
                </a:lnTo>
                <a:lnTo>
                  <a:pt x="659942" y="1100315"/>
                </a:lnTo>
                <a:lnTo>
                  <a:pt x="691426" y="1064895"/>
                </a:lnTo>
                <a:lnTo>
                  <a:pt x="721982" y="1042136"/>
                </a:lnTo>
                <a:lnTo>
                  <a:pt x="762076" y="1007491"/>
                </a:lnTo>
                <a:lnTo>
                  <a:pt x="801547" y="985545"/>
                </a:lnTo>
                <a:lnTo>
                  <a:pt x="842657" y="950988"/>
                </a:lnTo>
                <a:lnTo>
                  <a:pt x="884275" y="916470"/>
                </a:lnTo>
                <a:lnTo>
                  <a:pt x="925258" y="894664"/>
                </a:lnTo>
                <a:lnTo>
                  <a:pt x="967879" y="860247"/>
                </a:lnTo>
                <a:lnTo>
                  <a:pt x="1009878" y="838517"/>
                </a:lnTo>
                <a:lnTo>
                  <a:pt x="1095362" y="795197"/>
                </a:lnTo>
                <a:lnTo>
                  <a:pt x="1140002" y="760971"/>
                </a:lnTo>
                <a:lnTo>
                  <a:pt x="1228534" y="717931"/>
                </a:lnTo>
                <a:lnTo>
                  <a:pt x="1272413" y="709117"/>
                </a:lnTo>
                <a:lnTo>
                  <a:pt x="1317929" y="687717"/>
                </a:lnTo>
                <a:lnTo>
                  <a:pt x="1410487" y="645033"/>
                </a:lnTo>
                <a:lnTo>
                  <a:pt x="1456385" y="636409"/>
                </a:lnTo>
                <a:lnTo>
                  <a:pt x="1503921" y="615188"/>
                </a:lnTo>
                <a:lnTo>
                  <a:pt x="1598231" y="598170"/>
                </a:lnTo>
                <a:lnTo>
                  <a:pt x="1647291" y="577088"/>
                </a:lnTo>
                <a:lnTo>
                  <a:pt x="1703654" y="569404"/>
                </a:lnTo>
                <a:lnTo>
                  <a:pt x="2026653" y="521957"/>
                </a:lnTo>
                <a:lnTo>
                  <a:pt x="2126246" y="530910"/>
                </a:lnTo>
                <a:lnTo>
                  <a:pt x="2176107" y="522655"/>
                </a:lnTo>
                <a:lnTo>
                  <a:pt x="2224100" y="526973"/>
                </a:lnTo>
                <a:lnTo>
                  <a:pt x="2270239" y="543864"/>
                </a:lnTo>
                <a:lnTo>
                  <a:pt x="2362606" y="552183"/>
                </a:lnTo>
                <a:lnTo>
                  <a:pt x="2406573" y="568883"/>
                </a:lnTo>
                <a:lnTo>
                  <a:pt x="2450947" y="572884"/>
                </a:lnTo>
                <a:lnTo>
                  <a:pt x="2576334" y="622414"/>
                </a:lnTo>
                <a:lnTo>
                  <a:pt x="2616670" y="638797"/>
                </a:lnTo>
                <a:lnTo>
                  <a:pt x="2655163" y="667766"/>
                </a:lnTo>
                <a:lnTo>
                  <a:pt x="2694063" y="684009"/>
                </a:lnTo>
                <a:lnTo>
                  <a:pt x="2722613" y="706234"/>
                </a:lnTo>
                <a:lnTo>
                  <a:pt x="2699753" y="722782"/>
                </a:lnTo>
                <a:lnTo>
                  <a:pt x="2655036" y="757008"/>
                </a:lnTo>
                <a:lnTo>
                  <a:pt x="2612631" y="791451"/>
                </a:lnTo>
                <a:lnTo>
                  <a:pt x="2572550" y="826096"/>
                </a:lnTo>
                <a:lnTo>
                  <a:pt x="2534767" y="860945"/>
                </a:lnTo>
                <a:lnTo>
                  <a:pt x="2499309" y="896010"/>
                </a:lnTo>
                <a:lnTo>
                  <a:pt x="2466162" y="931278"/>
                </a:lnTo>
                <a:lnTo>
                  <a:pt x="2435314" y="966762"/>
                </a:lnTo>
                <a:lnTo>
                  <a:pt x="2406789" y="1002449"/>
                </a:lnTo>
                <a:lnTo>
                  <a:pt x="2379434" y="1051001"/>
                </a:lnTo>
                <a:lnTo>
                  <a:pt x="2355532" y="1087094"/>
                </a:lnTo>
                <a:lnTo>
                  <a:pt x="2333942" y="1123403"/>
                </a:lnTo>
                <a:lnTo>
                  <a:pt x="2314664" y="1159929"/>
                </a:lnTo>
                <a:lnTo>
                  <a:pt x="2297696" y="1196657"/>
                </a:lnTo>
                <a:lnTo>
                  <a:pt x="2283041" y="1233589"/>
                </a:lnTo>
                <a:lnTo>
                  <a:pt x="2269566" y="1283385"/>
                </a:lnTo>
                <a:lnTo>
                  <a:pt x="2259533" y="1320736"/>
                </a:lnTo>
                <a:lnTo>
                  <a:pt x="2251811" y="1358290"/>
                </a:lnTo>
                <a:lnTo>
                  <a:pt x="2251100" y="1409230"/>
                </a:lnTo>
                <a:lnTo>
                  <a:pt x="2251265" y="1473009"/>
                </a:lnTo>
                <a:lnTo>
                  <a:pt x="2254593" y="1524317"/>
                </a:lnTo>
                <a:lnTo>
                  <a:pt x="2259965" y="1575803"/>
                </a:lnTo>
                <a:lnTo>
                  <a:pt x="2268499" y="1614817"/>
                </a:lnTo>
                <a:lnTo>
                  <a:pt x="2277922" y="1666671"/>
                </a:lnTo>
                <a:lnTo>
                  <a:pt x="2289378" y="1718716"/>
                </a:lnTo>
                <a:lnTo>
                  <a:pt x="2303996" y="1758276"/>
                </a:lnTo>
                <a:lnTo>
                  <a:pt x="2320645" y="1798027"/>
                </a:lnTo>
                <a:lnTo>
                  <a:pt x="2339327" y="1837969"/>
                </a:lnTo>
                <a:lnTo>
                  <a:pt x="2360041" y="1878088"/>
                </a:lnTo>
                <a:lnTo>
                  <a:pt x="2388654" y="1918919"/>
                </a:lnTo>
                <a:lnTo>
                  <a:pt x="2419502" y="1959940"/>
                </a:lnTo>
                <a:lnTo>
                  <a:pt x="2453703" y="1988527"/>
                </a:lnTo>
                <a:lnTo>
                  <a:pt x="2490139" y="2017306"/>
                </a:lnTo>
                <a:lnTo>
                  <a:pt x="2528798" y="2046287"/>
                </a:lnTo>
                <a:lnTo>
                  <a:pt x="2570823" y="2062810"/>
                </a:lnTo>
                <a:lnTo>
                  <a:pt x="2615082" y="2079548"/>
                </a:lnTo>
                <a:lnTo>
                  <a:pt x="2662694" y="2083828"/>
                </a:lnTo>
                <a:lnTo>
                  <a:pt x="2711399" y="2100961"/>
                </a:lnTo>
                <a:lnTo>
                  <a:pt x="2763342" y="2092883"/>
                </a:lnTo>
                <a:lnTo>
                  <a:pt x="2812783" y="2084578"/>
                </a:lnTo>
                <a:lnTo>
                  <a:pt x="2859722" y="2076056"/>
                </a:lnTo>
                <a:lnTo>
                  <a:pt x="2904159" y="2067306"/>
                </a:lnTo>
                <a:lnTo>
                  <a:pt x="2947225" y="2045677"/>
                </a:lnTo>
                <a:lnTo>
                  <a:pt x="2987802" y="2023821"/>
                </a:lnTo>
                <a:lnTo>
                  <a:pt x="3025864" y="2001748"/>
                </a:lnTo>
                <a:lnTo>
                  <a:pt x="3062579" y="1966798"/>
                </a:lnTo>
                <a:lnTo>
                  <a:pt x="3095650" y="1944268"/>
                </a:lnTo>
                <a:lnTo>
                  <a:pt x="3127349" y="1908860"/>
                </a:lnTo>
                <a:lnTo>
                  <a:pt x="3156559" y="1873237"/>
                </a:lnTo>
                <a:lnTo>
                  <a:pt x="3183255" y="1837385"/>
                </a:lnTo>
                <a:lnTo>
                  <a:pt x="3208591" y="1788655"/>
                </a:lnTo>
                <a:lnTo>
                  <a:pt x="3231438" y="1739709"/>
                </a:lnTo>
                <a:lnTo>
                  <a:pt x="3251771" y="1690535"/>
                </a:lnTo>
                <a:lnTo>
                  <a:pt x="3263976" y="1640624"/>
                </a:lnTo>
                <a:lnTo>
                  <a:pt x="3273729" y="1590497"/>
                </a:lnTo>
                <a:lnTo>
                  <a:pt x="3281019" y="1540154"/>
                </a:lnTo>
                <a:lnTo>
                  <a:pt x="3285833" y="1489583"/>
                </a:lnTo>
                <a:lnTo>
                  <a:pt x="3288195" y="1438783"/>
                </a:lnTo>
                <a:lnTo>
                  <a:pt x="3288093" y="1387767"/>
                </a:lnTo>
                <a:lnTo>
                  <a:pt x="3285528" y="1336535"/>
                </a:lnTo>
                <a:lnTo>
                  <a:pt x="3280499" y="1285074"/>
                </a:lnTo>
                <a:lnTo>
                  <a:pt x="3271875" y="1246047"/>
                </a:lnTo>
                <a:lnTo>
                  <a:pt x="3261918" y="1194142"/>
                </a:lnTo>
                <a:lnTo>
                  <a:pt x="3249511" y="1142022"/>
                </a:lnTo>
                <a:lnTo>
                  <a:pt x="3233483" y="1102334"/>
                </a:lnTo>
                <a:lnTo>
                  <a:pt x="3216148" y="1049769"/>
                </a:lnTo>
                <a:lnTo>
                  <a:pt x="3196348" y="996975"/>
                </a:lnTo>
                <a:lnTo>
                  <a:pt x="3172942" y="956614"/>
                </a:lnTo>
                <a:lnTo>
                  <a:pt x="3148203" y="903389"/>
                </a:lnTo>
                <a:lnTo>
                  <a:pt x="3132620" y="880948"/>
                </a:lnTo>
                <a:lnTo>
                  <a:pt x="3132620" y="1399286"/>
                </a:lnTo>
                <a:lnTo>
                  <a:pt x="3132417" y="1450276"/>
                </a:lnTo>
                <a:lnTo>
                  <a:pt x="3129292" y="1501000"/>
                </a:lnTo>
                <a:lnTo>
                  <a:pt x="3123234" y="1551457"/>
                </a:lnTo>
                <a:lnTo>
                  <a:pt x="3114243" y="1601660"/>
                </a:lnTo>
                <a:lnTo>
                  <a:pt x="3095650" y="1650987"/>
                </a:lnTo>
                <a:lnTo>
                  <a:pt x="3074085" y="1700047"/>
                </a:lnTo>
                <a:lnTo>
                  <a:pt x="3049549" y="1748853"/>
                </a:lnTo>
                <a:lnTo>
                  <a:pt x="3023171" y="1784731"/>
                </a:lnTo>
                <a:lnTo>
                  <a:pt x="2993821" y="1820341"/>
                </a:lnTo>
                <a:lnTo>
                  <a:pt x="2961487" y="1855685"/>
                </a:lnTo>
                <a:lnTo>
                  <a:pt x="2927324" y="1878114"/>
                </a:lnTo>
                <a:lnTo>
                  <a:pt x="2890177" y="1900275"/>
                </a:lnTo>
                <a:lnTo>
                  <a:pt x="2850070" y="1922170"/>
                </a:lnTo>
                <a:lnTo>
                  <a:pt x="2808109" y="1931149"/>
                </a:lnTo>
                <a:lnTo>
                  <a:pt x="2763189" y="1939861"/>
                </a:lnTo>
                <a:lnTo>
                  <a:pt x="2631706" y="1928025"/>
                </a:lnTo>
                <a:lnTo>
                  <a:pt x="2593975" y="1911883"/>
                </a:lnTo>
                <a:lnTo>
                  <a:pt x="2559697" y="1883295"/>
                </a:lnTo>
                <a:lnTo>
                  <a:pt x="2527744" y="1854923"/>
                </a:lnTo>
                <a:lnTo>
                  <a:pt x="2499245" y="1814106"/>
                </a:lnTo>
                <a:lnTo>
                  <a:pt x="2474214" y="1760842"/>
                </a:lnTo>
                <a:lnTo>
                  <a:pt x="2454719" y="1708086"/>
                </a:lnTo>
                <a:lnTo>
                  <a:pt x="2438679" y="1655635"/>
                </a:lnTo>
                <a:lnTo>
                  <a:pt x="2424976" y="1616151"/>
                </a:lnTo>
                <a:lnTo>
                  <a:pt x="2415870" y="1564322"/>
                </a:lnTo>
                <a:lnTo>
                  <a:pt x="2410231" y="1512811"/>
                </a:lnTo>
                <a:lnTo>
                  <a:pt x="2408059" y="1461617"/>
                </a:lnTo>
                <a:lnTo>
                  <a:pt x="2409342" y="1410716"/>
                </a:lnTo>
                <a:lnTo>
                  <a:pt x="2421178" y="1322527"/>
                </a:lnTo>
                <a:lnTo>
                  <a:pt x="2434285" y="1285455"/>
                </a:lnTo>
                <a:lnTo>
                  <a:pt x="2449715" y="1248587"/>
                </a:lnTo>
                <a:lnTo>
                  <a:pt x="2467470" y="1211935"/>
                </a:lnTo>
                <a:lnTo>
                  <a:pt x="2487523" y="1175486"/>
                </a:lnTo>
                <a:lnTo>
                  <a:pt x="2509901" y="1139240"/>
                </a:lnTo>
                <a:lnTo>
                  <a:pt x="2534577" y="1103210"/>
                </a:lnTo>
                <a:lnTo>
                  <a:pt x="2561590" y="1067384"/>
                </a:lnTo>
                <a:lnTo>
                  <a:pt x="2590901" y="1031760"/>
                </a:lnTo>
                <a:lnTo>
                  <a:pt x="2622524" y="996353"/>
                </a:lnTo>
                <a:lnTo>
                  <a:pt x="2656471" y="961161"/>
                </a:lnTo>
                <a:lnTo>
                  <a:pt x="2692730" y="926160"/>
                </a:lnTo>
                <a:lnTo>
                  <a:pt x="2731300" y="891387"/>
                </a:lnTo>
                <a:lnTo>
                  <a:pt x="2771038" y="869454"/>
                </a:lnTo>
                <a:lnTo>
                  <a:pt x="2814243" y="835088"/>
                </a:lnTo>
                <a:lnTo>
                  <a:pt x="2854109" y="805167"/>
                </a:lnTo>
                <a:lnTo>
                  <a:pt x="2872028" y="827532"/>
                </a:lnTo>
                <a:lnTo>
                  <a:pt x="2905455" y="856043"/>
                </a:lnTo>
                <a:lnTo>
                  <a:pt x="2938145" y="884491"/>
                </a:lnTo>
                <a:lnTo>
                  <a:pt x="2968993" y="925512"/>
                </a:lnTo>
                <a:lnTo>
                  <a:pt x="2999219" y="966495"/>
                </a:lnTo>
                <a:lnTo>
                  <a:pt x="3025368" y="1019848"/>
                </a:lnTo>
                <a:lnTo>
                  <a:pt x="3049740" y="1060297"/>
                </a:lnTo>
                <a:lnTo>
                  <a:pt x="3070034" y="1113129"/>
                </a:lnTo>
                <a:lnTo>
                  <a:pt x="3088551" y="1153045"/>
                </a:lnTo>
                <a:lnTo>
                  <a:pt x="3102991" y="1205357"/>
                </a:lnTo>
                <a:lnTo>
                  <a:pt x="3115640" y="1244739"/>
                </a:lnTo>
                <a:lnTo>
                  <a:pt x="3124225" y="1296517"/>
                </a:lnTo>
                <a:lnTo>
                  <a:pt x="3129889" y="1348041"/>
                </a:lnTo>
                <a:lnTo>
                  <a:pt x="3132620" y="1399286"/>
                </a:lnTo>
                <a:lnTo>
                  <a:pt x="3132620" y="880948"/>
                </a:lnTo>
                <a:lnTo>
                  <a:pt x="3119882" y="862584"/>
                </a:lnTo>
                <a:lnTo>
                  <a:pt x="3087624" y="821436"/>
                </a:lnTo>
                <a:lnTo>
                  <a:pt x="3054566" y="780199"/>
                </a:lnTo>
                <a:lnTo>
                  <a:pt x="3019590" y="751547"/>
                </a:lnTo>
                <a:lnTo>
                  <a:pt x="2992437" y="719112"/>
                </a:lnTo>
                <a:lnTo>
                  <a:pt x="3009036" y="712355"/>
                </a:lnTo>
                <a:lnTo>
                  <a:pt x="3063811" y="679018"/>
                </a:lnTo>
                <a:lnTo>
                  <a:pt x="3109671" y="657644"/>
                </a:lnTo>
                <a:lnTo>
                  <a:pt x="3343224" y="551141"/>
                </a:lnTo>
                <a:lnTo>
                  <a:pt x="3389642" y="542569"/>
                </a:lnTo>
                <a:lnTo>
                  <a:pt x="3437471" y="521373"/>
                </a:lnTo>
                <a:lnTo>
                  <a:pt x="3484461" y="512851"/>
                </a:lnTo>
                <a:lnTo>
                  <a:pt x="3532860" y="491705"/>
                </a:lnTo>
                <a:lnTo>
                  <a:pt x="3676345" y="466356"/>
                </a:lnTo>
                <a:lnTo>
                  <a:pt x="3723602" y="470611"/>
                </a:lnTo>
                <a:lnTo>
                  <a:pt x="3821226" y="453885"/>
                </a:lnTo>
                <a:lnTo>
                  <a:pt x="3869334" y="458216"/>
                </a:lnTo>
                <a:lnTo>
                  <a:pt x="3918635" y="449897"/>
                </a:lnTo>
                <a:lnTo>
                  <a:pt x="4290517" y="483362"/>
                </a:lnTo>
                <a:lnTo>
                  <a:pt x="4347451" y="501230"/>
                </a:lnTo>
                <a:lnTo>
                  <a:pt x="4578401" y="560260"/>
                </a:lnTo>
                <a:lnTo>
                  <a:pt x="4794643" y="627392"/>
                </a:lnTo>
                <a:lnTo>
                  <a:pt x="4299140" y="716686"/>
                </a:lnTo>
                <a:lnTo>
                  <a:pt x="4275201" y="726351"/>
                </a:lnTo>
                <a:lnTo>
                  <a:pt x="4257446" y="743826"/>
                </a:lnTo>
                <a:lnTo>
                  <a:pt x="4247540" y="766699"/>
                </a:lnTo>
                <a:lnTo>
                  <a:pt x="4247159" y="792505"/>
                </a:lnTo>
                <a:lnTo>
                  <a:pt x="4254512" y="812685"/>
                </a:lnTo>
                <a:lnTo>
                  <a:pt x="4267505" y="828840"/>
                </a:lnTo>
                <a:lnTo>
                  <a:pt x="4284751" y="840028"/>
                </a:lnTo>
                <a:lnTo>
                  <a:pt x="4304881" y="845299"/>
                </a:lnTo>
                <a:lnTo>
                  <a:pt x="4310773" y="845870"/>
                </a:lnTo>
                <a:lnTo>
                  <a:pt x="4316857" y="845616"/>
                </a:lnTo>
                <a:lnTo>
                  <a:pt x="5022532" y="719162"/>
                </a:lnTo>
                <a:lnTo>
                  <a:pt x="5045291" y="715822"/>
                </a:lnTo>
                <a:lnTo>
                  <a:pt x="5062563" y="713574"/>
                </a:lnTo>
                <a:lnTo>
                  <a:pt x="5074374" y="712419"/>
                </a:lnTo>
                <a:lnTo>
                  <a:pt x="5076901" y="712241"/>
                </a:lnTo>
                <a:lnTo>
                  <a:pt x="5079428" y="711923"/>
                </a:lnTo>
                <a:lnTo>
                  <a:pt x="5125428" y="701040"/>
                </a:lnTo>
                <a:lnTo>
                  <a:pt x="5175516" y="676427"/>
                </a:lnTo>
                <a:lnTo>
                  <a:pt x="5204460" y="629932"/>
                </a:lnTo>
                <a:lnTo>
                  <a:pt x="5205603" y="621969"/>
                </a:lnTo>
                <a:lnTo>
                  <a:pt x="5207051" y="612140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56954" y="4130251"/>
            <a:ext cx="4638675" cy="13715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6975" y="3376430"/>
            <a:ext cx="4581524" cy="283844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793146" y="8007683"/>
            <a:ext cx="10701655" cy="16395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ts val="3150"/>
              </a:lnSpc>
              <a:spcBef>
                <a:spcPts val="290"/>
              </a:spcBef>
            </a:pPr>
            <a:r>
              <a:rPr sz="2700" spc="15" dirty="0">
                <a:latin typeface="Trebuchet MS"/>
                <a:cs typeface="Trebuchet MS"/>
              </a:rPr>
              <a:t>Penilaian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-50" dirty="0">
                <a:latin typeface="Trebuchet MS"/>
                <a:cs typeface="Trebuchet MS"/>
              </a:rPr>
              <a:t>kinerja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100" dirty="0">
                <a:latin typeface="Trebuchet MS"/>
                <a:cs typeface="Trebuchet MS"/>
              </a:rPr>
              <a:t>pegawai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60" dirty="0">
                <a:latin typeface="Trebuchet MS"/>
                <a:cs typeface="Trebuchet MS"/>
              </a:rPr>
              <a:t>negeri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sipil</a:t>
            </a:r>
            <a:r>
              <a:rPr sz="2700" spc="-114" dirty="0">
                <a:latin typeface="Trebuchet MS"/>
                <a:cs typeface="Trebuchet MS"/>
              </a:rPr>
              <a:t> </a:t>
            </a:r>
            <a:r>
              <a:rPr sz="2700" spc="150" dirty="0">
                <a:latin typeface="Trebuchet MS"/>
                <a:cs typeface="Trebuchet MS"/>
              </a:rPr>
              <a:t>yang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70" dirty="0">
                <a:latin typeface="Trebuchet MS"/>
                <a:cs typeface="Trebuchet MS"/>
              </a:rPr>
              <a:t>akan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70" dirty="0">
                <a:latin typeface="Trebuchet MS"/>
                <a:cs typeface="Trebuchet MS"/>
              </a:rPr>
              <a:t>diusulkan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45" dirty="0">
                <a:latin typeface="Trebuchet MS"/>
                <a:cs typeface="Trebuchet MS"/>
              </a:rPr>
              <a:t>kenaikan </a:t>
            </a:r>
            <a:r>
              <a:rPr sz="2700" spc="-795" dirty="0">
                <a:latin typeface="Trebuchet MS"/>
                <a:cs typeface="Trebuchet MS"/>
              </a:rPr>
              <a:t> </a:t>
            </a:r>
            <a:r>
              <a:rPr sz="2700" spc="85" dirty="0">
                <a:latin typeface="Trebuchet MS"/>
                <a:cs typeface="Trebuchet MS"/>
              </a:rPr>
              <a:t>pangkat </a:t>
            </a:r>
            <a:r>
              <a:rPr sz="2700" spc="145" dirty="0">
                <a:latin typeface="Trebuchet MS"/>
                <a:cs typeface="Trebuchet MS"/>
              </a:rPr>
              <a:t>menggunakan </a:t>
            </a:r>
            <a:r>
              <a:rPr sz="2700" spc="15" dirty="0">
                <a:latin typeface="Trebuchet MS"/>
                <a:cs typeface="Trebuchet MS"/>
              </a:rPr>
              <a:t>aplikasi </a:t>
            </a:r>
            <a:r>
              <a:rPr sz="2700" spc="5" dirty="0">
                <a:latin typeface="Trebuchet MS"/>
                <a:cs typeface="Trebuchet MS"/>
              </a:rPr>
              <a:t>e-Kinerja </a:t>
            </a:r>
            <a:r>
              <a:rPr sz="2700" spc="130" dirty="0">
                <a:latin typeface="Trebuchet MS"/>
                <a:cs typeface="Trebuchet MS"/>
              </a:rPr>
              <a:t>Badan </a:t>
            </a:r>
            <a:r>
              <a:rPr sz="2700" spc="105" dirty="0">
                <a:latin typeface="Trebuchet MS"/>
                <a:cs typeface="Trebuchet MS"/>
              </a:rPr>
              <a:t>Kepegawaian </a:t>
            </a:r>
            <a:r>
              <a:rPr sz="2700" spc="110" dirty="0">
                <a:latin typeface="Trebuchet MS"/>
                <a:cs typeface="Trebuchet MS"/>
              </a:rPr>
              <a:t> </a:t>
            </a:r>
            <a:r>
              <a:rPr sz="2700" spc="130" dirty="0">
                <a:latin typeface="Trebuchet MS"/>
                <a:cs typeface="Trebuchet MS"/>
              </a:rPr>
              <a:t>Negara </a:t>
            </a:r>
            <a:r>
              <a:rPr sz="2700" spc="150" dirty="0">
                <a:latin typeface="Trebuchet MS"/>
                <a:cs typeface="Trebuchet MS"/>
              </a:rPr>
              <a:t>yang </a:t>
            </a:r>
            <a:r>
              <a:rPr sz="2700" dirty="0">
                <a:latin typeface="Trebuchet MS"/>
                <a:cs typeface="Trebuchet MS"/>
              </a:rPr>
              <a:t>terintegrasi </a:t>
            </a:r>
            <a:r>
              <a:rPr sz="2700" spc="145" dirty="0">
                <a:latin typeface="Trebuchet MS"/>
                <a:cs typeface="Trebuchet MS"/>
              </a:rPr>
              <a:t>dengan </a:t>
            </a:r>
            <a:r>
              <a:rPr sz="2700" spc="135" dirty="0">
                <a:latin typeface="Trebuchet MS"/>
                <a:cs typeface="Trebuchet MS"/>
              </a:rPr>
              <a:t>SIASN, </a:t>
            </a:r>
            <a:r>
              <a:rPr sz="2700" spc="125" dirty="0">
                <a:latin typeface="Trebuchet MS"/>
                <a:cs typeface="Trebuchet MS"/>
              </a:rPr>
              <a:t>sehingga </a:t>
            </a:r>
            <a:r>
              <a:rPr sz="2700" spc="15" dirty="0">
                <a:latin typeface="Trebuchet MS"/>
                <a:cs typeface="Trebuchet MS"/>
              </a:rPr>
              <a:t>instansi </a:t>
            </a:r>
            <a:r>
              <a:rPr sz="2700" spc="-10" dirty="0">
                <a:latin typeface="Trebuchet MS"/>
                <a:cs typeface="Trebuchet MS"/>
              </a:rPr>
              <a:t>tidak </a:t>
            </a:r>
            <a:r>
              <a:rPr sz="2700" spc="-5" dirty="0">
                <a:latin typeface="Trebuchet MS"/>
                <a:cs typeface="Trebuchet MS"/>
              </a:rPr>
              <a:t> </a:t>
            </a:r>
            <a:r>
              <a:rPr sz="2700" spc="50" dirty="0">
                <a:latin typeface="Trebuchet MS"/>
                <a:cs typeface="Trebuchet MS"/>
              </a:rPr>
              <a:t>perlu</a:t>
            </a:r>
            <a:r>
              <a:rPr sz="2700" spc="-130" dirty="0">
                <a:latin typeface="Trebuchet MS"/>
                <a:cs typeface="Trebuchet MS"/>
              </a:rPr>
              <a:t> </a:t>
            </a:r>
            <a:r>
              <a:rPr sz="2700" spc="85" dirty="0">
                <a:latin typeface="Trebuchet MS"/>
                <a:cs typeface="Trebuchet MS"/>
              </a:rPr>
              <a:t>melakukan</a:t>
            </a:r>
            <a:r>
              <a:rPr sz="2700" spc="-125" dirty="0">
                <a:latin typeface="Trebuchet MS"/>
                <a:cs typeface="Trebuchet MS"/>
              </a:rPr>
              <a:t> </a:t>
            </a:r>
            <a:r>
              <a:rPr sz="2700" spc="70" dirty="0">
                <a:latin typeface="Trebuchet MS"/>
                <a:cs typeface="Trebuchet MS"/>
              </a:rPr>
              <a:t>rekon</a:t>
            </a:r>
            <a:r>
              <a:rPr sz="2700" spc="-125" dirty="0">
                <a:latin typeface="Trebuchet MS"/>
                <a:cs typeface="Trebuchet MS"/>
              </a:rPr>
              <a:t> </a:t>
            </a:r>
            <a:r>
              <a:rPr sz="2700" spc="30" dirty="0">
                <a:latin typeface="Trebuchet MS"/>
                <a:cs typeface="Trebuchet MS"/>
              </a:rPr>
              <a:t>data</a:t>
            </a:r>
            <a:r>
              <a:rPr sz="2700" spc="-125" dirty="0">
                <a:latin typeface="Trebuchet MS"/>
                <a:cs typeface="Trebuchet MS"/>
              </a:rPr>
              <a:t> </a:t>
            </a:r>
            <a:r>
              <a:rPr sz="2700" spc="235" dirty="0">
                <a:latin typeface="Trebuchet MS"/>
                <a:cs typeface="Trebuchet MS"/>
              </a:rPr>
              <a:t>SKP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603558" y="813251"/>
            <a:ext cx="1148080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50" spc="5" dirty="0">
                <a:latin typeface="Trebuchet MS"/>
                <a:cs typeface="Trebuchet MS"/>
              </a:rPr>
              <a:t>e-Kinerja</a:t>
            </a:r>
            <a:r>
              <a:rPr sz="4550" spc="-225" dirty="0">
                <a:latin typeface="Trebuchet MS"/>
                <a:cs typeface="Trebuchet MS"/>
              </a:rPr>
              <a:t> </a:t>
            </a:r>
            <a:r>
              <a:rPr sz="4550" spc="455" dirty="0">
                <a:latin typeface="Trebuchet MS"/>
                <a:cs typeface="Trebuchet MS"/>
              </a:rPr>
              <a:t>BKN</a:t>
            </a:r>
            <a:r>
              <a:rPr sz="4550" spc="-220" dirty="0">
                <a:latin typeface="Trebuchet MS"/>
                <a:cs typeface="Trebuchet MS"/>
              </a:rPr>
              <a:t> </a:t>
            </a:r>
            <a:r>
              <a:rPr sz="4550" spc="185" dirty="0">
                <a:latin typeface="Trebuchet MS"/>
                <a:cs typeface="Trebuchet MS"/>
              </a:rPr>
              <a:t>pada</a:t>
            </a:r>
            <a:r>
              <a:rPr sz="4550" spc="-225" dirty="0">
                <a:latin typeface="Trebuchet MS"/>
                <a:cs typeface="Trebuchet MS"/>
              </a:rPr>
              <a:t> </a:t>
            </a:r>
            <a:r>
              <a:rPr sz="4550" spc="170" dirty="0">
                <a:latin typeface="Trebuchet MS"/>
                <a:cs typeface="Trebuchet MS"/>
              </a:rPr>
              <a:t>usul</a:t>
            </a:r>
            <a:r>
              <a:rPr sz="4550" spc="-220" dirty="0">
                <a:latin typeface="Trebuchet MS"/>
                <a:cs typeface="Trebuchet MS"/>
              </a:rPr>
              <a:t> </a:t>
            </a:r>
            <a:r>
              <a:rPr sz="4550" spc="100" dirty="0">
                <a:latin typeface="Trebuchet MS"/>
                <a:cs typeface="Trebuchet MS"/>
              </a:rPr>
              <a:t>Kenaikan</a:t>
            </a:r>
            <a:r>
              <a:rPr sz="4550" spc="-220" dirty="0">
                <a:latin typeface="Trebuchet MS"/>
                <a:cs typeface="Trebuchet MS"/>
              </a:rPr>
              <a:t> </a:t>
            </a:r>
            <a:r>
              <a:rPr sz="4550" spc="140" dirty="0">
                <a:latin typeface="Trebuchet MS"/>
                <a:cs typeface="Trebuchet MS"/>
              </a:rPr>
              <a:t>Pangkat</a:t>
            </a:r>
            <a:endParaRPr sz="4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06569"/>
            <a:ext cx="13831569" cy="1155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400" spc="530" dirty="0">
                <a:latin typeface="Cambria"/>
                <a:cs typeface="Cambria"/>
              </a:rPr>
              <a:t>Ketentuan</a:t>
            </a:r>
            <a:r>
              <a:rPr sz="7400" spc="-165" dirty="0">
                <a:latin typeface="Cambria"/>
                <a:cs typeface="Cambria"/>
              </a:rPr>
              <a:t> </a:t>
            </a:r>
            <a:r>
              <a:rPr sz="7400" spc="650" dirty="0">
                <a:latin typeface="Cambria"/>
                <a:cs typeface="Cambria"/>
              </a:rPr>
              <a:t>Jabatan</a:t>
            </a:r>
            <a:r>
              <a:rPr sz="7400" spc="-160" dirty="0">
                <a:latin typeface="Cambria"/>
                <a:cs typeface="Cambria"/>
              </a:rPr>
              <a:t> </a:t>
            </a:r>
            <a:r>
              <a:rPr sz="7400" spc="484" dirty="0">
                <a:latin typeface="Cambria"/>
                <a:cs typeface="Cambria"/>
              </a:rPr>
              <a:t>Fungsional</a:t>
            </a:r>
            <a:endParaRPr sz="7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4113762"/>
            <a:ext cx="374713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Pejabat </a:t>
            </a:r>
            <a:r>
              <a:rPr sz="2400" spc="60" dirty="0">
                <a:latin typeface="Trebuchet MS"/>
                <a:cs typeface="Trebuchet MS"/>
              </a:rPr>
              <a:t>fungsional </a:t>
            </a:r>
            <a:r>
              <a:rPr sz="2400" spc="130" dirty="0">
                <a:latin typeface="Trebuchet MS"/>
                <a:cs typeface="Trebuchet MS"/>
              </a:rPr>
              <a:t>yang </a:t>
            </a:r>
            <a:r>
              <a:rPr sz="2400" spc="135" dirty="0">
                <a:latin typeface="Trebuchet MS"/>
                <a:cs typeface="Trebuchet MS"/>
              </a:rPr>
              <a:t> </a:t>
            </a:r>
            <a:r>
              <a:rPr sz="2400" spc="60" dirty="0">
                <a:latin typeface="Trebuchet MS"/>
                <a:cs typeface="Trebuchet MS"/>
              </a:rPr>
              <a:t>akan diusulkan </a:t>
            </a:r>
            <a:r>
              <a:rPr sz="2400" spc="40" dirty="0">
                <a:latin typeface="Trebuchet MS"/>
                <a:cs typeface="Trebuchet MS"/>
              </a:rPr>
              <a:t>kenaikan 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70" dirty="0">
                <a:latin typeface="Trebuchet MS"/>
                <a:cs typeface="Trebuchet MS"/>
              </a:rPr>
              <a:t>pangkat </a:t>
            </a:r>
            <a:r>
              <a:rPr sz="2400" spc="125" dirty="0">
                <a:latin typeface="Trebuchet MS"/>
                <a:cs typeface="Trebuchet MS"/>
              </a:rPr>
              <a:t>menggunakan </a:t>
            </a:r>
            <a:r>
              <a:rPr sz="2400" spc="130" dirty="0">
                <a:latin typeface="Trebuchet MS"/>
                <a:cs typeface="Trebuchet MS"/>
              </a:rPr>
              <a:t> </a:t>
            </a:r>
            <a:r>
              <a:rPr sz="2400" spc="100" dirty="0">
                <a:latin typeface="Trebuchet MS"/>
                <a:cs typeface="Trebuchet MS"/>
              </a:rPr>
              <a:t>angka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kredit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hasil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konversi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predikat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kinerja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9559" y="4130146"/>
            <a:ext cx="3832860" cy="3835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0"/>
              </a:spcBef>
            </a:pPr>
            <a:r>
              <a:rPr sz="2150" spc="10" dirty="0">
                <a:latin typeface="Trebuchet MS"/>
                <a:cs typeface="Trebuchet MS"/>
              </a:rPr>
              <a:t>pejabat </a:t>
            </a:r>
            <a:r>
              <a:rPr sz="2150" spc="70" dirty="0">
                <a:latin typeface="Trebuchet MS"/>
                <a:cs typeface="Trebuchet MS"/>
              </a:rPr>
              <a:t>fungsional </a:t>
            </a:r>
            <a:r>
              <a:rPr sz="2150" spc="5" dirty="0">
                <a:latin typeface="Trebuchet MS"/>
                <a:cs typeface="Trebuchet MS"/>
              </a:rPr>
              <a:t>tidak </a:t>
            </a:r>
            <a:r>
              <a:rPr sz="2150" spc="10" dirty="0">
                <a:latin typeface="Trebuchet MS"/>
                <a:cs typeface="Trebuchet MS"/>
              </a:rPr>
              <a:t> </a:t>
            </a:r>
            <a:r>
              <a:rPr sz="2150" spc="60" dirty="0">
                <a:latin typeface="Trebuchet MS"/>
                <a:cs typeface="Trebuchet MS"/>
              </a:rPr>
              <a:t>dapat</a:t>
            </a:r>
            <a:r>
              <a:rPr sz="2150" spc="-105" dirty="0">
                <a:latin typeface="Trebuchet MS"/>
                <a:cs typeface="Trebuchet MS"/>
              </a:rPr>
              <a:t> </a:t>
            </a:r>
            <a:r>
              <a:rPr sz="2150" spc="55" dirty="0">
                <a:latin typeface="Trebuchet MS"/>
                <a:cs typeface="Trebuchet MS"/>
              </a:rPr>
              <a:t>diangkat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90" dirty="0">
                <a:latin typeface="Trebuchet MS"/>
                <a:cs typeface="Trebuchet MS"/>
              </a:rPr>
              <a:t>dalam</a:t>
            </a:r>
            <a:r>
              <a:rPr sz="2150" spc="-10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jenjang </a:t>
            </a:r>
            <a:r>
              <a:rPr sz="2150" spc="-630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jabatan </a:t>
            </a:r>
            <a:r>
              <a:rPr sz="2150" spc="40" dirty="0">
                <a:latin typeface="Trebuchet MS"/>
                <a:cs typeface="Trebuchet MS"/>
              </a:rPr>
              <a:t>setingkat </a:t>
            </a:r>
            <a:r>
              <a:rPr sz="2150" spc="30" dirty="0">
                <a:latin typeface="Trebuchet MS"/>
                <a:cs typeface="Trebuchet MS"/>
              </a:rPr>
              <a:t>lebih </a:t>
            </a:r>
            <a:r>
              <a:rPr sz="2150" spc="35" dirty="0">
                <a:latin typeface="Trebuchet MS"/>
                <a:cs typeface="Trebuchet MS"/>
              </a:rPr>
              <a:t>tinggi </a:t>
            </a:r>
            <a:r>
              <a:rPr sz="2150" spc="40" dirty="0">
                <a:latin typeface="Trebuchet MS"/>
                <a:cs typeface="Trebuchet MS"/>
              </a:rPr>
              <a:t> </a:t>
            </a:r>
            <a:r>
              <a:rPr sz="2150" spc="50" dirty="0">
                <a:latin typeface="Trebuchet MS"/>
                <a:cs typeface="Trebuchet MS"/>
              </a:rPr>
              <a:t>karena </a:t>
            </a:r>
            <a:r>
              <a:rPr sz="2150" spc="5" dirty="0">
                <a:latin typeface="Trebuchet MS"/>
                <a:cs typeface="Trebuchet MS"/>
              </a:rPr>
              <a:t>tidak </a:t>
            </a:r>
            <a:r>
              <a:rPr sz="2150" spc="35" dirty="0">
                <a:latin typeface="Trebuchet MS"/>
                <a:cs typeface="Trebuchet MS"/>
              </a:rPr>
              <a:t>tersedia </a:t>
            </a:r>
            <a:r>
              <a:rPr sz="2150" spc="40" dirty="0">
                <a:latin typeface="Trebuchet MS"/>
                <a:cs typeface="Trebuchet MS"/>
              </a:rPr>
              <a:t> </a:t>
            </a:r>
            <a:r>
              <a:rPr sz="2150" spc="75" dirty="0">
                <a:latin typeface="Trebuchet MS"/>
                <a:cs typeface="Trebuchet MS"/>
              </a:rPr>
              <a:t>kebutuhan </a:t>
            </a:r>
            <a:r>
              <a:rPr sz="2150" dirty="0">
                <a:latin typeface="Trebuchet MS"/>
                <a:cs typeface="Trebuchet MS"/>
              </a:rPr>
              <a:t>jabatan </a:t>
            </a:r>
            <a:r>
              <a:rPr sz="2150" spc="100" dirty="0">
                <a:latin typeface="Trebuchet MS"/>
                <a:cs typeface="Trebuchet MS"/>
              </a:rPr>
              <a:t>maka </a:t>
            </a:r>
            <a:r>
              <a:rPr sz="2150" spc="105" dirty="0">
                <a:latin typeface="Trebuchet MS"/>
                <a:cs typeface="Trebuchet MS"/>
              </a:rPr>
              <a:t> </a:t>
            </a:r>
            <a:r>
              <a:rPr sz="2150" spc="60" dirty="0">
                <a:latin typeface="Trebuchet MS"/>
                <a:cs typeface="Trebuchet MS"/>
              </a:rPr>
              <a:t>dapat </a:t>
            </a:r>
            <a:r>
              <a:rPr sz="2150" spc="70" dirty="0">
                <a:latin typeface="Trebuchet MS"/>
                <a:cs typeface="Trebuchet MS"/>
              </a:rPr>
              <a:t>diusulkan </a:t>
            </a:r>
            <a:r>
              <a:rPr sz="2150" spc="50" dirty="0">
                <a:latin typeface="Trebuchet MS"/>
                <a:cs typeface="Trebuchet MS"/>
              </a:rPr>
              <a:t>kenaikan </a:t>
            </a:r>
            <a:r>
              <a:rPr sz="2150" spc="55" dirty="0">
                <a:latin typeface="Trebuchet MS"/>
                <a:cs typeface="Trebuchet MS"/>
              </a:rPr>
              <a:t> </a:t>
            </a:r>
            <a:r>
              <a:rPr sz="2150" spc="80" dirty="0">
                <a:latin typeface="Trebuchet MS"/>
                <a:cs typeface="Trebuchet MS"/>
              </a:rPr>
              <a:t>pangkat</a:t>
            </a:r>
            <a:r>
              <a:rPr sz="2150" spc="-85" dirty="0">
                <a:latin typeface="Trebuchet MS"/>
                <a:cs typeface="Trebuchet MS"/>
              </a:rPr>
              <a:t> </a:t>
            </a:r>
            <a:r>
              <a:rPr sz="2150" spc="40" dirty="0">
                <a:latin typeface="Trebuchet MS"/>
                <a:cs typeface="Trebuchet MS"/>
              </a:rPr>
              <a:t>setingkat</a:t>
            </a:r>
            <a:r>
              <a:rPr sz="2150" spc="-85" dirty="0">
                <a:latin typeface="Trebuchet MS"/>
                <a:cs typeface="Trebuchet MS"/>
              </a:rPr>
              <a:t> </a:t>
            </a:r>
            <a:r>
              <a:rPr sz="2150" spc="30" dirty="0">
                <a:latin typeface="Trebuchet MS"/>
                <a:cs typeface="Trebuchet MS"/>
              </a:rPr>
              <a:t>lebih</a:t>
            </a:r>
            <a:r>
              <a:rPr sz="2150" spc="-90" dirty="0">
                <a:latin typeface="Trebuchet MS"/>
                <a:cs typeface="Trebuchet MS"/>
              </a:rPr>
              <a:t> </a:t>
            </a:r>
            <a:r>
              <a:rPr sz="2150" spc="35" dirty="0">
                <a:latin typeface="Trebuchet MS"/>
                <a:cs typeface="Trebuchet MS"/>
              </a:rPr>
              <a:t>tinggi </a:t>
            </a:r>
            <a:r>
              <a:rPr sz="2150" spc="-635" dirty="0">
                <a:latin typeface="Trebuchet MS"/>
                <a:cs typeface="Trebuchet MS"/>
              </a:rPr>
              <a:t> </a:t>
            </a:r>
            <a:r>
              <a:rPr sz="2150" spc="145" dirty="0">
                <a:latin typeface="Trebuchet MS"/>
                <a:cs typeface="Trebuchet MS"/>
              </a:rPr>
              <a:t>p</a:t>
            </a:r>
            <a:r>
              <a:rPr sz="2150" spc="55" dirty="0">
                <a:latin typeface="Trebuchet MS"/>
                <a:cs typeface="Trebuchet MS"/>
              </a:rPr>
              <a:t>a</a:t>
            </a:r>
            <a:r>
              <a:rPr sz="2150" spc="-45" dirty="0">
                <a:latin typeface="Trebuchet MS"/>
                <a:cs typeface="Trebuchet MS"/>
              </a:rPr>
              <a:t>l</a:t>
            </a:r>
            <a:r>
              <a:rPr sz="2150" spc="-145" dirty="0">
                <a:latin typeface="Trebuchet MS"/>
                <a:cs typeface="Trebuchet MS"/>
              </a:rPr>
              <a:t>i</a:t>
            </a:r>
            <a:r>
              <a:rPr sz="2150" spc="95" dirty="0">
                <a:latin typeface="Trebuchet MS"/>
                <a:cs typeface="Trebuchet MS"/>
              </a:rPr>
              <a:t>n</a:t>
            </a:r>
            <a:r>
              <a:rPr sz="2150" spc="270" dirty="0">
                <a:latin typeface="Trebuchet MS"/>
                <a:cs typeface="Trebuchet MS"/>
              </a:rPr>
              <a:t>g</a:t>
            </a:r>
            <a:r>
              <a:rPr sz="2150" spc="-95" dirty="0">
                <a:latin typeface="Trebuchet MS"/>
                <a:cs typeface="Trebuchet MS"/>
              </a:rPr>
              <a:t> </a:t>
            </a:r>
            <a:r>
              <a:rPr sz="2150" spc="145" dirty="0">
                <a:latin typeface="Trebuchet MS"/>
                <a:cs typeface="Trebuchet MS"/>
              </a:rPr>
              <a:t>b</a:t>
            </a:r>
            <a:r>
              <a:rPr sz="2150" spc="55" dirty="0">
                <a:latin typeface="Trebuchet MS"/>
                <a:cs typeface="Trebuchet MS"/>
              </a:rPr>
              <a:t>a</a:t>
            </a:r>
            <a:r>
              <a:rPr sz="2150" spc="95" dirty="0">
                <a:latin typeface="Trebuchet MS"/>
                <a:cs typeface="Trebuchet MS"/>
              </a:rPr>
              <a:t>n</a:t>
            </a:r>
            <a:r>
              <a:rPr sz="2150" spc="120" dirty="0">
                <a:latin typeface="Trebuchet MS"/>
                <a:cs typeface="Trebuchet MS"/>
              </a:rPr>
              <a:t>y</a:t>
            </a:r>
            <a:r>
              <a:rPr sz="2150" spc="55" dirty="0">
                <a:latin typeface="Trebuchet MS"/>
                <a:cs typeface="Trebuchet MS"/>
              </a:rPr>
              <a:t>a</a:t>
            </a:r>
            <a:r>
              <a:rPr sz="2150" spc="75" dirty="0">
                <a:latin typeface="Trebuchet MS"/>
                <a:cs typeface="Trebuchet MS"/>
              </a:rPr>
              <a:t>k</a:t>
            </a:r>
            <a:r>
              <a:rPr sz="2150" spc="-90" dirty="0">
                <a:latin typeface="Trebuchet MS"/>
                <a:cs typeface="Trebuchet MS"/>
              </a:rPr>
              <a:t> </a:t>
            </a:r>
            <a:r>
              <a:rPr sz="2150" spc="-195" dirty="0">
                <a:latin typeface="Trebuchet MS"/>
                <a:cs typeface="Trebuchet MS"/>
              </a:rPr>
              <a:t>1</a:t>
            </a:r>
            <a:r>
              <a:rPr sz="2150" spc="-90" dirty="0">
                <a:latin typeface="Trebuchet MS"/>
                <a:cs typeface="Trebuchet MS"/>
              </a:rPr>
              <a:t> </a:t>
            </a:r>
            <a:r>
              <a:rPr sz="2150" spc="-210" dirty="0">
                <a:latin typeface="Trebuchet MS"/>
                <a:cs typeface="Trebuchet MS"/>
              </a:rPr>
              <a:t>(</a:t>
            </a:r>
            <a:r>
              <a:rPr sz="2150" spc="180" dirty="0">
                <a:latin typeface="Trebuchet MS"/>
                <a:cs typeface="Trebuchet MS"/>
              </a:rPr>
              <a:t>s</a:t>
            </a:r>
            <a:r>
              <a:rPr sz="2150" spc="55" dirty="0">
                <a:latin typeface="Trebuchet MS"/>
                <a:cs typeface="Trebuchet MS"/>
              </a:rPr>
              <a:t>a</a:t>
            </a:r>
            <a:r>
              <a:rPr sz="2150" spc="-125" dirty="0">
                <a:latin typeface="Trebuchet MS"/>
                <a:cs typeface="Trebuchet MS"/>
              </a:rPr>
              <a:t>t</a:t>
            </a:r>
            <a:r>
              <a:rPr sz="2150" spc="120" dirty="0">
                <a:latin typeface="Trebuchet MS"/>
                <a:cs typeface="Trebuchet MS"/>
              </a:rPr>
              <a:t>u</a:t>
            </a:r>
            <a:r>
              <a:rPr sz="2150" spc="-204" dirty="0">
                <a:latin typeface="Trebuchet MS"/>
                <a:cs typeface="Trebuchet MS"/>
              </a:rPr>
              <a:t>)</a:t>
            </a:r>
            <a:r>
              <a:rPr sz="2150" spc="-90" dirty="0">
                <a:latin typeface="Trebuchet MS"/>
                <a:cs typeface="Trebuchet MS"/>
              </a:rPr>
              <a:t> </a:t>
            </a:r>
            <a:r>
              <a:rPr sz="2150" spc="70" dirty="0">
                <a:latin typeface="Trebuchet MS"/>
                <a:cs typeface="Trebuchet MS"/>
              </a:rPr>
              <a:t>k</a:t>
            </a:r>
            <a:r>
              <a:rPr sz="2150" spc="55" dirty="0">
                <a:latin typeface="Trebuchet MS"/>
                <a:cs typeface="Trebuchet MS"/>
              </a:rPr>
              <a:t>a</a:t>
            </a:r>
            <a:r>
              <a:rPr sz="2150" spc="-45" dirty="0">
                <a:latin typeface="Trebuchet MS"/>
                <a:cs typeface="Trebuchet MS"/>
              </a:rPr>
              <a:t>l</a:t>
            </a:r>
            <a:r>
              <a:rPr sz="2150" spc="-145" dirty="0">
                <a:latin typeface="Trebuchet MS"/>
                <a:cs typeface="Trebuchet MS"/>
              </a:rPr>
              <a:t>i  </a:t>
            </a:r>
            <a:r>
              <a:rPr sz="2150" spc="55" dirty="0">
                <a:latin typeface="Trebuchet MS"/>
                <a:cs typeface="Trebuchet MS"/>
              </a:rPr>
              <a:t>setelah </a:t>
            </a:r>
            <a:r>
              <a:rPr sz="2150" spc="105" dirty="0">
                <a:latin typeface="Trebuchet MS"/>
                <a:cs typeface="Trebuchet MS"/>
              </a:rPr>
              <a:t>memenuhi </a:t>
            </a:r>
            <a:r>
              <a:rPr sz="2150" spc="110" dirty="0">
                <a:latin typeface="Trebuchet MS"/>
                <a:cs typeface="Trebuchet MS"/>
              </a:rPr>
              <a:t> </a:t>
            </a:r>
            <a:r>
              <a:rPr sz="2150" spc="50" dirty="0">
                <a:latin typeface="Trebuchet MS"/>
                <a:cs typeface="Trebuchet MS"/>
              </a:rPr>
              <a:t>persyaratan</a:t>
            </a:r>
            <a:r>
              <a:rPr sz="2150" spc="-105" dirty="0">
                <a:latin typeface="Trebuchet MS"/>
                <a:cs typeface="Trebuchet MS"/>
              </a:rPr>
              <a:t> </a:t>
            </a:r>
            <a:r>
              <a:rPr sz="2150" spc="135" dirty="0">
                <a:latin typeface="Trebuchet MS"/>
                <a:cs typeface="Trebuchet MS"/>
              </a:rPr>
              <a:t>yang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55" dirty="0">
                <a:latin typeface="Trebuchet MS"/>
                <a:cs typeface="Trebuchet MS"/>
              </a:rPr>
              <a:t>berlaku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63120" y="4112620"/>
            <a:ext cx="3743960" cy="534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785" algn="just">
              <a:lnSpc>
                <a:spcPct val="116799"/>
              </a:lnSpc>
              <a:spcBef>
                <a:spcPts val="100"/>
              </a:spcBef>
            </a:pPr>
            <a:r>
              <a:rPr sz="2300" spc="80" dirty="0">
                <a:latin typeface="Trebuchet MS"/>
                <a:cs typeface="Trebuchet MS"/>
              </a:rPr>
              <a:t>dalam</a:t>
            </a:r>
            <a:r>
              <a:rPr sz="2300" spc="-140" dirty="0">
                <a:latin typeface="Trebuchet MS"/>
                <a:cs typeface="Trebuchet MS"/>
              </a:rPr>
              <a:t> </a:t>
            </a:r>
            <a:r>
              <a:rPr sz="2300" spc="25" dirty="0">
                <a:latin typeface="Trebuchet MS"/>
                <a:cs typeface="Trebuchet MS"/>
              </a:rPr>
              <a:t>hal</a:t>
            </a:r>
            <a:r>
              <a:rPr sz="2300" spc="-140" dirty="0">
                <a:latin typeface="Trebuchet MS"/>
                <a:cs typeface="Trebuchet MS"/>
              </a:rPr>
              <a:t> </a:t>
            </a:r>
            <a:r>
              <a:rPr sz="2300" spc="90" dirty="0">
                <a:latin typeface="Trebuchet MS"/>
                <a:cs typeface="Trebuchet MS"/>
              </a:rPr>
              <a:t>pengangkatan </a:t>
            </a:r>
            <a:r>
              <a:rPr sz="2300" spc="-680" dirty="0">
                <a:latin typeface="Trebuchet MS"/>
                <a:cs typeface="Trebuchet MS"/>
              </a:rPr>
              <a:t> </a:t>
            </a:r>
            <a:r>
              <a:rPr sz="2300" spc="80" dirty="0">
                <a:latin typeface="Trebuchet MS"/>
                <a:cs typeface="Trebuchet MS"/>
              </a:rPr>
              <a:t>dalam</a:t>
            </a:r>
            <a:r>
              <a:rPr sz="2300" spc="-13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jabatan</a:t>
            </a:r>
            <a:r>
              <a:rPr sz="2300" spc="-130" dirty="0">
                <a:latin typeface="Trebuchet MS"/>
                <a:cs typeface="Trebuchet MS"/>
              </a:rPr>
              <a:t> </a:t>
            </a:r>
            <a:r>
              <a:rPr sz="2300" spc="60" dirty="0">
                <a:latin typeface="Trebuchet MS"/>
                <a:cs typeface="Trebuchet MS"/>
              </a:rPr>
              <a:t>fungsional </a:t>
            </a:r>
            <a:r>
              <a:rPr sz="2300" spc="-680" dirty="0">
                <a:latin typeface="Trebuchet MS"/>
                <a:cs typeface="Trebuchet MS"/>
              </a:rPr>
              <a:t> </a:t>
            </a:r>
            <a:r>
              <a:rPr sz="2300" spc="25" dirty="0">
                <a:latin typeface="Trebuchet MS"/>
                <a:cs typeface="Trebuchet MS"/>
              </a:rPr>
              <a:t>melalui</a:t>
            </a:r>
            <a:endParaRPr sz="2300">
              <a:latin typeface="Trebuchet MS"/>
              <a:cs typeface="Trebuchet MS"/>
            </a:endParaRPr>
          </a:p>
          <a:p>
            <a:pPr marL="12700" marR="5080">
              <a:lnSpc>
                <a:spcPct val="116799"/>
              </a:lnSpc>
            </a:pPr>
            <a:r>
              <a:rPr sz="2300" spc="90" dirty="0">
                <a:latin typeface="Trebuchet MS"/>
                <a:cs typeface="Trebuchet MS"/>
              </a:rPr>
              <a:t>pengangkatan </a:t>
            </a:r>
            <a:r>
              <a:rPr sz="2300" spc="40" dirty="0">
                <a:latin typeface="Trebuchet MS"/>
                <a:cs typeface="Trebuchet MS"/>
              </a:rPr>
              <a:t>pertama </a:t>
            </a:r>
            <a:r>
              <a:rPr sz="2300" spc="45" dirty="0">
                <a:latin typeface="Trebuchet MS"/>
                <a:cs typeface="Trebuchet MS"/>
              </a:rPr>
              <a:t> </a:t>
            </a:r>
            <a:r>
              <a:rPr sz="2300" spc="85" dirty="0">
                <a:latin typeface="Trebuchet MS"/>
                <a:cs typeface="Trebuchet MS"/>
              </a:rPr>
              <a:t>pegawai </a:t>
            </a:r>
            <a:r>
              <a:rPr sz="2300" spc="50" dirty="0">
                <a:latin typeface="Trebuchet MS"/>
                <a:cs typeface="Trebuchet MS"/>
              </a:rPr>
              <a:t>negeri </a:t>
            </a:r>
            <a:r>
              <a:rPr sz="2300" spc="-10" dirty="0">
                <a:latin typeface="Trebuchet MS"/>
                <a:cs typeface="Trebuchet MS"/>
              </a:rPr>
              <a:t>sipil </a:t>
            </a:r>
            <a:r>
              <a:rPr sz="2300" spc="100" dirty="0">
                <a:latin typeface="Trebuchet MS"/>
                <a:cs typeface="Trebuchet MS"/>
              </a:rPr>
              <a:t>belum </a:t>
            </a:r>
            <a:r>
              <a:rPr sz="2300" spc="-680" dirty="0">
                <a:latin typeface="Trebuchet MS"/>
                <a:cs typeface="Trebuchet MS"/>
              </a:rPr>
              <a:t> </a:t>
            </a:r>
            <a:r>
              <a:rPr sz="2300" spc="40" dirty="0">
                <a:latin typeface="Trebuchet MS"/>
                <a:cs typeface="Trebuchet MS"/>
              </a:rPr>
              <a:t>diangkat </a:t>
            </a:r>
            <a:r>
              <a:rPr sz="2300" spc="95" dirty="0">
                <a:latin typeface="Trebuchet MS"/>
                <a:cs typeface="Trebuchet MS"/>
              </a:rPr>
              <a:t>dan </a:t>
            </a:r>
            <a:r>
              <a:rPr sz="2300" spc="-25" dirty="0">
                <a:latin typeface="Trebuchet MS"/>
                <a:cs typeface="Trebuchet MS"/>
              </a:rPr>
              <a:t>dilantik </a:t>
            </a:r>
            <a:r>
              <a:rPr sz="2300" spc="80" dirty="0">
                <a:latin typeface="Trebuchet MS"/>
                <a:cs typeface="Trebuchet MS"/>
              </a:rPr>
              <a:t>ke </a:t>
            </a:r>
            <a:r>
              <a:rPr sz="2300" spc="85" dirty="0">
                <a:latin typeface="Trebuchet MS"/>
                <a:cs typeface="Trebuchet MS"/>
              </a:rPr>
              <a:t> </a:t>
            </a:r>
            <a:r>
              <a:rPr sz="2300" spc="80" dirty="0">
                <a:latin typeface="Trebuchet MS"/>
                <a:cs typeface="Trebuchet MS"/>
              </a:rPr>
              <a:t>dalam </a:t>
            </a:r>
            <a:r>
              <a:rPr sz="2300" spc="-20" dirty="0">
                <a:latin typeface="Trebuchet MS"/>
                <a:cs typeface="Trebuchet MS"/>
              </a:rPr>
              <a:t>jabatan </a:t>
            </a:r>
            <a:r>
              <a:rPr sz="2300" spc="25" dirty="0">
                <a:latin typeface="Trebuchet MS"/>
                <a:cs typeface="Trebuchet MS"/>
              </a:rPr>
              <a:t>fungsional, </a:t>
            </a:r>
            <a:r>
              <a:rPr sz="2300" spc="30" dirty="0">
                <a:latin typeface="Trebuchet MS"/>
                <a:cs typeface="Trebuchet MS"/>
              </a:rPr>
              <a:t> </a:t>
            </a:r>
            <a:r>
              <a:rPr sz="2300" spc="90" dirty="0">
                <a:latin typeface="Trebuchet MS"/>
                <a:cs typeface="Trebuchet MS"/>
              </a:rPr>
              <a:t>maka </a:t>
            </a:r>
            <a:r>
              <a:rPr sz="2300" spc="85" dirty="0">
                <a:latin typeface="Trebuchet MS"/>
                <a:cs typeface="Trebuchet MS"/>
              </a:rPr>
              <a:t>pegawai </a:t>
            </a:r>
            <a:r>
              <a:rPr sz="2300" spc="50" dirty="0">
                <a:latin typeface="Trebuchet MS"/>
                <a:cs typeface="Trebuchet MS"/>
              </a:rPr>
              <a:t>negeri </a:t>
            </a:r>
            <a:r>
              <a:rPr sz="2300" spc="-10" dirty="0">
                <a:latin typeface="Trebuchet MS"/>
                <a:cs typeface="Trebuchet MS"/>
              </a:rPr>
              <a:t>sipil </a:t>
            </a:r>
            <a:r>
              <a:rPr sz="2300" spc="-5" dirty="0">
                <a:latin typeface="Trebuchet MS"/>
                <a:cs typeface="Trebuchet MS"/>
              </a:rPr>
              <a:t> </a:t>
            </a:r>
            <a:r>
              <a:rPr sz="2300" spc="125" dirty="0">
                <a:latin typeface="Trebuchet MS"/>
                <a:cs typeface="Trebuchet MS"/>
              </a:rPr>
              <a:t>yang </a:t>
            </a:r>
            <a:r>
              <a:rPr sz="2300" spc="70" dirty="0">
                <a:latin typeface="Trebuchet MS"/>
                <a:cs typeface="Trebuchet MS"/>
              </a:rPr>
              <a:t>bersangkutan </a:t>
            </a:r>
            <a:r>
              <a:rPr sz="2300" spc="-10" dirty="0">
                <a:latin typeface="Trebuchet MS"/>
                <a:cs typeface="Trebuchet MS"/>
              </a:rPr>
              <a:t>tidak </a:t>
            </a:r>
            <a:r>
              <a:rPr sz="2300" spc="-5" dirty="0">
                <a:latin typeface="Trebuchet MS"/>
                <a:cs typeface="Trebuchet MS"/>
              </a:rPr>
              <a:t> </a:t>
            </a:r>
            <a:r>
              <a:rPr sz="2300" spc="15" dirty="0">
                <a:latin typeface="Trebuchet MS"/>
                <a:cs typeface="Trebuchet MS"/>
              </a:rPr>
              <a:t>diberikan</a:t>
            </a:r>
            <a:r>
              <a:rPr sz="2300" spc="-125" dirty="0">
                <a:latin typeface="Trebuchet MS"/>
                <a:cs typeface="Trebuchet MS"/>
              </a:rPr>
              <a:t> </a:t>
            </a:r>
            <a:r>
              <a:rPr sz="2300" spc="40" dirty="0">
                <a:latin typeface="Trebuchet MS"/>
                <a:cs typeface="Trebuchet MS"/>
              </a:rPr>
              <a:t>kenaikan</a:t>
            </a:r>
            <a:r>
              <a:rPr sz="2300" spc="-125" dirty="0">
                <a:latin typeface="Trebuchet MS"/>
                <a:cs typeface="Trebuchet MS"/>
              </a:rPr>
              <a:t> </a:t>
            </a:r>
            <a:r>
              <a:rPr sz="2300" spc="70" dirty="0">
                <a:latin typeface="Trebuchet MS"/>
                <a:cs typeface="Trebuchet MS"/>
              </a:rPr>
              <a:t>pangkat </a:t>
            </a:r>
            <a:r>
              <a:rPr sz="2300" spc="-675" dirty="0">
                <a:latin typeface="Trebuchet MS"/>
                <a:cs typeface="Trebuchet MS"/>
              </a:rPr>
              <a:t> </a:t>
            </a:r>
            <a:r>
              <a:rPr sz="2300" spc="45" dirty="0">
                <a:latin typeface="Trebuchet MS"/>
                <a:cs typeface="Trebuchet MS"/>
              </a:rPr>
              <a:t>reguler </a:t>
            </a:r>
            <a:r>
              <a:rPr sz="2300" spc="30" dirty="0">
                <a:latin typeface="Trebuchet MS"/>
                <a:cs typeface="Trebuchet MS"/>
              </a:rPr>
              <a:t>setingkat </a:t>
            </a:r>
            <a:r>
              <a:rPr sz="2300" spc="20" dirty="0">
                <a:latin typeface="Trebuchet MS"/>
                <a:cs typeface="Trebuchet MS"/>
              </a:rPr>
              <a:t>lebih </a:t>
            </a:r>
            <a:r>
              <a:rPr sz="2300" spc="25" dirty="0">
                <a:latin typeface="Trebuchet MS"/>
                <a:cs typeface="Trebuchet MS"/>
              </a:rPr>
              <a:t> tinggi </a:t>
            </a:r>
            <a:r>
              <a:rPr sz="2300" spc="75" dirty="0">
                <a:latin typeface="Trebuchet MS"/>
                <a:cs typeface="Trebuchet MS"/>
              </a:rPr>
              <a:t>sampai </a:t>
            </a:r>
            <a:r>
              <a:rPr sz="2300" spc="40" dirty="0">
                <a:latin typeface="Trebuchet MS"/>
                <a:cs typeface="Trebuchet MS"/>
              </a:rPr>
              <a:t>diangkat </a:t>
            </a:r>
            <a:r>
              <a:rPr sz="2300" spc="45" dirty="0">
                <a:latin typeface="Trebuchet MS"/>
                <a:cs typeface="Trebuchet MS"/>
              </a:rPr>
              <a:t> </a:t>
            </a:r>
            <a:r>
              <a:rPr sz="2300" spc="80" dirty="0">
                <a:latin typeface="Trebuchet MS"/>
                <a:cs typeface="Trebuchet MS"/>
              </a:rPr>
              <a:t>dalam</a:t>
            </a:r>
            <a:r>
              <a:rPr sz="2300" spc="-114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jabatan</a:t>
            </a:r>
            <a:r>
              <a:rPr sz="2300" spc="-114" dirty="0">
                <a:latin typeface="Trebuchet MS"/>
                <a:cs typeface="Trebuchet MS"/>
              </a:rPr>
              <a:t> </a:t>
            </a:r>
            <a:r>
              <a:rPr sz="2300" spc="60" dirty="0">
                <a:latin typeface="Trebuchet MS"/>
                <a:cs typeface="Trebuchet MS"/>
              </a:rPr>
              <a:t>fungsional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86680" y="4129956"/>
            <a:ext cx="383540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sz="2150" spc="80" dirty="0">
                <a:latin typeface="Trebuchet MS"/>
                <a:cs typeface="Trebuchet MS"/>
              </a:rPr>
              <a:t>bagi </a:t>
            </a:r>
            <a:r>
              <a:rPr sz="2150" spc="10" dirty="0">
                <a:latin typeface="Trebuchet MS"/>
                <a:cs typeface="Trebuchet MS"/>
              </a:rPr>
              <a:t>pejabat </a:t>
            </a:r>
            <a:r>
              <a:rPr sz="2150" spc="65" dirty="0">
                <a:latin typeface="Trebuchet MS"/>
                <a:cs typeface="Trebuchet MS"/>
              </a:rPr>
              <a:t>fungsional </a:t>
            </a:r>
            <a:r>
              <a:rPr sz="2150" spc="130" dirty="0">
                <a:latin typeface="Trebuchet MS"/>
                <a:cs typeface="Trebuchet MS"/>
              </a:rPr>
              <a:t>yang </a:t>
            </a:r>
            <a:r>
              <a:rPr sz="2150" spc="-635" dirty="0">
                <a:latin typeface="Trebuchet MS"/>
                <a:cs typeface="Trebuchet MS"/>
              </a:rPr>
              <a:t> </a:t>
            </a:r>
            <a:r>
              <a:rPr sz="2150" spc="65" dirty="0">
                <a:latin typeface="Trebuchet MS"/>
                <a:cs typeface="Trebuchet MS"/>
              </a:rPr>
              <a:t>akan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15" dirty="0">
                <a:latin typeface="Trebuchet MS"/>
                <a:cs typeface="Trebuchet MS"/>
              </a:rPr>
              <a:t>naik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75" dirty="0">
                <a:latin typeface="Trebuchet MS"/>
                <a:cs typeface="Trebuchet MS"/>
              </a:rPr>
              <a:t>pangkat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90" dirty="0">
                <a:latin typeface="Trebuchet MS"/>
                <a:cs typeface="Trebuchet MS"/>
              </a:rPr>
              <a:t>bersamaan </a:t>
            </a:r>
            <a:r>
              <a:rPr sz="2150" spc="-635" dirty="0">
                <a:latin typeface="Trebuchet MS"/>
                <a:cs typeface="Trebuchet MS"/>
              </a:rPr>
              <a:t> </a:t>
            </a:r>
            <a:r>
              <a:rPr sz="2150" spc="125" dirty="0">
                <a:latin typeface="Trebuchet MS"/>
                <a:cs typeface="Trebuchet MS"/>
              </a:rPr>
              <a:t>dengan </a:t>
            </a:r>
            <a:r>
              <a:rPr sz="2150" spc="15" dirty="0">
                <a:latin typeface="Trebuchet MS"/>
                <a:cs typeface="Trebuchet MS"/>
              </a:rPr>
              <a:t>naik </a:t>
            </a:r>
            <a:r>
              <a:rPr sz="2150" dirty="0">
                <a:latin typeface="Trebuchet MS"/>
                <a:cs typeface="Trebuchet MS"/>
              </a:rPr>
              <a:t>jenjang </a:t>
            </a:r>
            <a:r>
              <a:rPr sz="2150" spc="-5" dirty="0">
                <a:latin typeface="Trebuchet MS"/>
                <a:cs typeface="Trebuchet MS"/>
              </a:rPr>
              <a:t>jabatan </a:t>
            </a:r>
            <a:r>
              <a:rPr sz="2150" dirty="0">
                <a:latin typeface="Trebuchet MS"/>
                <a:cs typeface="Trebuchet MS"/>
              </a:rPr>
              <a:t> </a:t>
            </a:r>
            <a:r>
              <a:rPr sz="2150" spc="-15" dirty="0">
                <a:latin typeface="Trebuchet MS"/>
                <a:cs typeface="Trebuchet MS"/>
              </a:rPr>
              <a:t>wajib </a:t>
            </a:r>
            <a:r>
              <a:rPr sz="2150" spc="60" dirty="0">
                <a:latin typeface="Trebuchet MS"/>
                <a:cs typeface="Trebuchet MS"/>
              </a:rPr>
              <a:t>melampirkan </a:t>
            </a:r>
            <a:r>
              <a:rPr sz="2150" spc="10" dirty="0">
                <a:latin typeface="Trebuchet MS"/>
                <a:cs typeface="Trebuchet MS"/>
              </a:rPr>
              <a:t>bukti </a:t>
            </a:r>
            <a:r>
              <a:rPr sz="2150" spc="15" dirty="0">
                <a:latin typeface="Trebuchet MS"/>
                <a:cs typeface="Trebuchet MS"/>
              </a:rPr>
              <a:t> </a:t>
            </a:r>
            <a:r>
              <a:rPr sz="2150" spc="50" dirty="0">
                <a:latin typeface="Trebuchet MS"/>
                <a:cs typeface="Trebuchet MS"/>
              </a:rPr>
              <a:t>mengikuti </a:t>
            </a:r>
            <a:r>
              <a:rPr sz="2150" spc="100" dirty="0">
                <a:latin typeface="Trebuchet MS"/>
                <a:cs typeface="Trebuchet MS"/>
              </a:rPr>
              <a:t>dan </a:t>
            </a:r>
            <a:r>
              <a:rPr sz="2150" spc="65" dirty="0">
                <a:latin typeface="Trebuchet MS"/>
                <a:cs typeface="Trebuchet MS"/>
              </a:rPr>
              <a:t>lulus </a:t>
            </a:r>
            <a:r>
              <a:rPr sz="2150" spc="-110" dirty="0">
                <a:latin typeface="Trebuchet MS"/>
                <a:cs typeface="Trebuchet MS"/>
              </a:rPr>
              <a:t>uji </a:t>
            </a:r>
            <a:r>
              <a:rPr sz="2150" spc="-105" dirty="0">
                <a:latin typeface="Trebuchet MS"/>
                <a:cs typeface="Trebuchet MS"/>
              </a:rPr>
              <a:t> </a:t>
            </a:r>
            <a:r>
              <a:rPr sz="2150" spc="35" dirty="0">
                <a:latin typeface="Trebuchet MS"/>
                <a:cs typeface="Trebuchet MS"/>
              </a:rPr>
              <a:t>kompetensi.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8700" y="2768033"/>
            <a:ext cx="1106170" cy="1056005"/>
          </a:xfrm>
          <a:custGeom>
            <a:avLst/>
            <a:gdLst/>
            <a:ahLst/>
            <a:cxnLst/>
            <a:rect l="l" t="t" r="r" b="b"/>
            <a:pathLst>
              <a:path w="1106170" h="1056004">
                <a:moveTo>
                  <a:pt x="820361" y="1055465"/>
                </a:moveTo>
                <a:lnTo>
                  <a:pt x="285749" y="1055465"/>
                </a:lnTo>
                <a:lnTo>
                  <a:pt x="239399" y="1051725"/>
                </a:lnTo>
                <a:lnTo>
                  <a:pt x="195430" y="1040897"/>
                </a:lnTo>
                <a:lnTo>
                  <a:pt x="154431" y="1023570"/>
                </a:lnTo>
                <a:lnTo>
                  <a:pt x="116989" y="1000331"/>
                </a:lnTo>
                <a:lnTo>
                  <a:pt x="83694" y="971770"/>
                </a:lnTo>
                <a:lnTo>
                  <a:pt x="55133" y="938475"/>
                </a:lnTo>
                <a:lnTo>
                  <a:pt x="31894" y="901033"/>
                </a:lnTo>
                <a:lnTo>
                  <a:pt x="14567" y="860034"/>
                </a:lnTo>
                <a:lnTo>
                  <a:pt x="3739" y="816065"/>
                </a:lnTo>
                <a:lnTo>
                  <a:pt x="0" y="769715"/>
                </a:lnTo>
                <a:lnTo>
                  <a:pt x="0" y="285749"/>
                </a:lnTo>
                <a:lnTo>
                  <a:pt x="3739" y="239399"/>
                </a:lnTo>
                <a:lnTo>
                  <a:pt x="14567" y="195430"/>
                </a:lnTo>
                <a:lnTo>
                  <a:pt x="31894" y="154431"/>
                </a:lnTo>
                <a:lnTo>
                  <a:pt x="55133" y="116989"/>
                </a:lnTo>
                <a:lnTo>
                  <a:pt x="83694" y="83693"/>
                </a:lnTo>
                <a:lnTo>
                  <a:pt x="116989" y="55132"/>
                </a:lnTo>
                <a:lnTo>
                  <a:pt x="154431" y="31894"/>
                </a:lnTo>
                <a:lnTo>
                  <a:pt x="195430" y="14567"/>
                </a:lnTo>
                <a:lnTo>
                  <a:pt x="239399" y="3739"/>
                </a:lnTo>
                <a:lnTo>
                  <a:pt x="285745" y="0"/>
                </a:lnTo>
                <a:lnTo>
                  <a:pt x="820365" y="0"/>
                </a:lnTo>
                <a:lnTo>
                  <a:pt x="866710" y="3739"/>
                </a:lnTo>
                <a:lnTo>
                  <a:pt x="910679" y="14567"/>
                </a:lnTo>
                <a:lnTo>
                  <a:pt x="951679" y="31894"/>
                </a:lnTo>
                <a:lnTo>
                  <a:pt x="989120" y="55132"/>
                </a:lnTo>
                <a:lnTo>
                  <a:pt x="1022416" y="83693"/>
                </a:lnTo>
                <a:lnTo>
                  <a:pt x="1050977" y="116989"/>
                </a:lnTo>
                <a:lnTo>
                  <a:pt x="1074215" y="154431"/>
                </a:lnTo>
                <a:lnTo>
                  <a:pt x="1091542" y="195430"/>
                </a:lnTo>
                <a:lnTo>
                  <a:pt x="1102370" y="239399"/>
                </a:lnTo>
                <a:lnTo>
                  <a:pt x="1106110" y="285749"/>
                </a:lnTo>
                <a:lnTo>
                  <a:pt x="1106110" y="769715"/>
                </a:lnTo>
                <a:lnTo>
                  <a:pt x="820361" y="1055465"/>
                </a:lnTo>
                <a:close/>
              </a:path>
              <a:path w="1106170" h="1056004">
                <a:moveTo>
                  <a:pt x="820361" y="1055465"/>
                </a:moveTo>
                <a:lnTo>
                  <a:pt x="1106110" y="769715"/>
                </a:lnTo>
                <a:lnTo>
                  <a:pt x="1102370" y="816065"/>
                </a:lnTo>
                <a:lnTo>
                  <a:pt x="1091542" y="860034"/>
                </a:lnTo>
                <a:lnTo>
                  <a:pt x="1074215" y="901033"/>
                </a:lnTo>
                <a:lnTo>
                  <a:pt x="1050977" y="938475"/>
                </a:lnTo>
                <a:lnTo>
                  <a:pt x="1022416" y="971770"/>
                </a:lnTo>
                <a:lnTo>
                  <a:pt x="989120" y="1000331"/>
                </a:lnTo>
                <a:lnTo>
                  <a:pt x="951679" y="1023570"/>
                </a:lnTo>
                <a:lnTo>
                  <a:pt x="910679" y="1040897"/>
                </a:lnTo>
                <a:lnTo>
                  <a:pt x="866710" y="1051725"/>
                </a:lnTo>
                <a:lnTo>
                  <a:pt x="820361" y="1055465"/>
                </a:lnTo>
                <a:close/>
              </a:path>
              <a:path w="1106170" h="1056004">
                <a:moveTo>
                  <a:pt x="1106110" y="1055465"/>
                </a:moveTo>
                <a:lnTo>
                  <a:pt x="820361" y="1055465"/>
                </a:lnTo>
                <a:lnTo>
                  <a:pt x="866710" y="1051725"/>
                </a:lnTo>
                <a:lnTo>
                  <a:pt x="910679" y="1040897"/>
                </a:lnTo>
                <a:lnTo>
                  <a:pt x="951679" y="1023570"/>
                </a:lnTo>
                <a:lnTo>
                  <a:pt x="989120" y="1000331"/>
                </a:lnTo>
                <a:lnTo>
                  <a:pt x="1022416" y="971770"/>
                </a:lnTo>
                <a:lnTo>
                  <a:pt x="1050977" y="938475"/>
                </a:lnTo>
                <a:lnTo>
                  <a:pt x="1074215" y="901033"/>
                </a:lnTo>
                <a:lnTo>
                  <a:pt x="1091542" y="860034"/>
                </a:lnTo>
                <a:lnTo>
                  <a:pt x="1102370" y="816065"/>
                </a:lnTo>
                <a:lnTo>
                  <a:pt x="1106110" y="769715"/>
                </a:lnTo>
                <a:lnTo>
                  <a:pt x="1106110" y="1055465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78383" y="2910972"/>
            <a:ext cx="607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80" dirty="0">
                <a:latin typeface="Trebuchet MS"/>
                <a:cs typeface="Trebuchet MS"/>
              </a:rPr>
              <a:t>0</a:t>
            </a:r>
            <a:r>
              <a:rPr sz="4400" spc="-425" dirty="0">
                <a:latin typeface="Trebuchet MS"/>
                <a:cs typeface="Trebuchet MS"/>
              </a:rPr>
              <a:t>1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52259" y="2676594"/>
            <a:ext cx="1106170" cy="1056005"/>
          </a:xfrm>
          <a:custGeom>
            <a:avLst/>
            <a:gdLst/>
            <a:ahLst/>
            <a:cxnLst/>
            <a:rect l="l" t="t" r="r" b="b"/>
            <a:pathLst>
              <a:path w="1106170" h="1056004">
                <a:moveTo>
                  <a:pt x="820360" y="1055465"/>
                </a:moveTo>
                <a:lnTo>
                  <a:pt x="285749" y="1055465"/>
                </a:lnTo>
                <a:lnTo>
                  <a:pt x="239399" y="1051725"/>
                </a:lnTo>
                <a:lnTo>
                  <a:pt x="195430" y="1040897"/>
                </a:lnTo>
                <a:lnTo>
                  <a:pt x="154431" y="1023570"/>
                </a:lnTo>
                <a:lnTo>
                  <a:pt x="116989" y="1000332"/>
                </a:lnTo>
                <a:lnTo>
                  <a:pt x="83694" y="971771"/>
                </a:lnTo>
                <a:lnTo>
                  <a:pt x="55133" y="938475"/>
                </a:lnTo>
                <a:lnTo>
                  <a:pt x="31894" y="901033"/>
                </a:lnTo>
                <a:lnTo>
                  <a:pt x="14567" y="860034"/>
                </a:lnTo>
                <a:lnTo>
                  <a:pt x="3739" y="816065"/>
                </a:lnTo>
                <a:lnTo>
                  <a:pt x="0" y="769715"/>
                </a:lnTo>
                <a:lnTo>
                  <a:pt x="0" y="285749"/>
                </a:lnTo>
                <a:lnTo>
                  <a:pt x="3739" y="239399"/>
                </a:lnTo>
                <a:lnTo>
                  <a:pt x="14567" y="195430"/>
                </a:lnTo>
                <a:lnTo>
                  <a:pt x="31894" y="154431"/>
                </a:lnTo>
                <a:lnTo>
                  <a:pt x="55133" y="116989"/>
                </a:lnTo>
                <a:lnTo>
                  <a:pt x="83694" y="83694"/>
                </a:lnTo>
                <a:lnTo>
                  <a:pt x="116989" y="55133"/>
                </a:lnTo>
                <a:lnTo>
                  <a:pt x="154431" y="31894"/>
                </a:lnTo>
                <a:lnTo>
                  <a:pt x="195430" y="14567"/>
                </a:lnTo>
                <a:lnTo>
                  <a:pt x="239399" y="3739"/>
                </a:lnTo>
                <a:lnTo>
                  <a:pt x="285749" y="0"/>
                </a:lnTo>
                <a:lnTo>
                  <a:pt x="820361" y="0"/>
                </a:lnTo>
                <a:lnTo>
                  <a:pt x="866710" y="3739"/>
                </a:lnTo>
                <a:lnTo>
                  <a:pt x="910679" y="14567"/>
                </a:lnTo>
                <a:lnTo>
                  <a:pt x="951679" y="31894"/>
                </a:lnTo>
                <a:lnTo>
                  <a:pt x="989120" y="55133"/>
                </a:lnTo>
                <a:lnTo>
                  <a:pt x="1022416" y="83694"/>
                </a:lnTo>
                <a:lnTo>
                  <a:pt x="1050977" y="116989"/>
                </a:lnTo>
                <a:lnTo>
                  <a:pt x="1074215" y="154431"/>
                </a:lnTo>
                <a:lnTo>
                  <a:pt x="1091542" y="195430"/>
                </a:lnTo>
                <a:lnTo>
                  <a:pt x="1102370" y="239399"/>
                </a:lnTo>
                <a:lnTo>
                  <a:pt x="1106110" y="285749"/>
                </a:lnTo>
                <a:lnTo>
                  <a:pt x="1106110" y="769715"/>
                </a:lnTo>
                <a:lnTo>
                  <a:pt x="1102370" y="816065"/>
                </a:lnTo>
                <a:lnTo>
                  <a:pt x="1091542" y="860034"/>
                </a:lnTo>
                <a:lnTo>
                  <a:pt x="1074215" y="901033"/>
                </a:lnTo>
                <a:lnTo>
                  <a:pt x="1050977" y="938475"/>
                </a:lnTo>
                <a:lnTo>
                  <a:pt x="1022416" y="971771"/>
                </a:lnTo>
                <a:lnTo>
                  <a:pt x="989120" y="1000332"/>
                </a:lnTo>
                <a:lnTo>
                  <a:pt x="951679" y="1023570"/>
                </a:lnTo>
                <a:lnTo>
                  <a:pt x="910679" y="1040897"/>
                </a:lnTo>
                <a:lnTo>
                  <a:pt x="866710" y="1051725"/>
                </a:lnTo>
                <a:lnTo>
                  <a:pt x="820360" y="1055465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0" y="2676594"/>
            <a:ext cx="1106170" cy="1056005"/>
          </a:xfrm>
          <a:custGeom>
            <a:avLst/>
            <a:gdLst/>
            <a:ahLst/>
            <a:cxnLst/>
            <a:rect l="l" t="t" r="r" b="b"/>
            <a:pathLst>
              <a:path w="1106170" h="1056004">
                <a:moveTo>
                  <a:pt x="820360" y="1055465"/>
                </a:moveTo>
                <a:lnTo>
                  <a:pt x="285749" y="1055465"/>
                </a:lnTo>
                <a:lnTo>
                  <a:pt x="239399" y="1051725"/>
                </a:lnTo>
                <a:lnTo>
                  <a:pt x="195430" y="1040897"/>
                </a:lnTo>
                <a:lnTo>
                  <a:pt x="154431" y="1023570"/>
                </a:lnTo>
                <a:lnTo>
                  <a:pt x="116989" y="1000332"/>
                </a:lnTo>
                <a:lnTo>
                  <a:pt x="83694" y="971771"/>
                </a:lnTo>
                <a:lnTo>
                  <a:pt x="55133" y="938475"/>
                </a:lnTo>
                <a:lnTo>
                  <a:pt x="31894" y="901033"/>
                </a:lnTo>
                <a:lnTo>
                  <a:pt x="14567" y="860034"/>
                </a:lnTo>
                <a:lnTo>
                  <a:pt x="3739" y="816065"/>
                </a:lnTo>
                <a:lnTo>
                  <a:pt x="0" y="769715"/>
                </a:lnTo>
                <a:lnTo>
                  <a:pt x="0" y="285749"/>
                </a:lnTo>
                <a:lnTo>
                  <a:pt x="3739" y="239399"/>
                </a:lnTo>
                <a:lnTo>
                  <a:pt x="14567" y="195430"/>
                </a:lnTo>
                <a:lnTo>
                  <a:pt x="31894" y="154431"/>
                </a:lnTo>
                <a:lnTo>
                  <a:pt x="55133" y="116989"/>
                </a:lnTo>
                <a:lnTo>
                  <a:pt x="83694" y="83694"/>
                </a:lnTo>
                <a:lnTo>
                  <a:pt x="116989" y="55133"/>
                </a:lnTo>
                <a:lnTo>
                  <a:pt x="154431" y="31894"/>
                </a:lnTo>
                <a:lnTo>
                  <a:pt x="195430" y="14567"/>
                </a:lnTo>
                <a:lnTo>
                  <a:pt x="239399" y="3739"/>
                </a:lnTo>
                <a:lnTo>
                  <a:pt x="285749" y="0"/>
                </a:lnTo>
                <a:lnTo>
                  <a:pt x="820361" y="0"/>
                </a:lnTo>
                <a:lnTo>
                  <a:pt x="866710" y="3739"/>
                </a:lnTo>
                <a:lnTo>
                  <a:pt x="910679" y="14567"/>
                </a:lnTo>
                <a:lnTo>
                  <a:pt x="951679" y="31894"/>
                </a:lnTo>
                <a:lnTo>
                  <a:pt x="989120" y="55133"/>
                </a:lnTo>
                <a:lnTo>
                  <a:pt x="1022416" y="83694"/>
                </a:lnTo>
                <a:lnTo>
                  <a:pt x="1050977" y="116989"/>
                </a:lnTo>
                <a:lnTo>
                  <a:pt x="1074215" y="154431"/>
                </a:lnTo>
                <a:lnTo>
                  <a:pt x="1091542" y="195430"/>
                </a:lnTo>
                <a:lnTo>
                  <a:pt x="1102370" y="239399"/>
                </a:lnTo>
                <a:lnTo>
                  <a:pt x="1106110" y="285749"/>
                </a:lnTo>
                <a:lnTo>
                  <a:pt x="1106110" y="769715"/>
                </a:lnTo>
                <a:lnTo>
                  <a:pt x="1102370" y="816065"/>
                </a:lnTo>
                <a:lnTo>
                  <a:pt x="1091542" y="860034"/>
                </a:lnTo>
                <a:lnTo>
                  <a:pt x="1074215" y="901033"/>
                </a:lnTo>
                <a:lnTo>
                  <a:pt x="1050977" y="938475"/>
                </a:lnTo>
                <a:lnTo>
                  <a:pt x="1022416" y="971771"/>
                </a:lnTo>
                <a:lnTo>
                  <a:pt x="989120" y="1000332"/>
                </a:lnTo>
                <a:lnTo>
                  <a:pt x="951679" y="1023570"/>
                </a:lnTo>
                <a:lnTo>
                  <a:pt x="910679" y="1040897"/>
                </a:lnTo>
                <a:lnTo>
                  <a:pt x="866710" y="1051725"/>
                </a:lnTo>
                <a:lnTo>
                  <a:pt x="820360" y="1055465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99383" y="2676594"/>
            <a:ext cx="1106170" cy="1056005"/>
          </a:xfrm>
          <a:custGeom>
            <a:avLst/>
            <a:gdLst/>
            <a:ahLst/>
            <a:cxnLst/>
            <a:rect l="l" t="t" r="r" b="b"/>
            <a:pathLst>
              <a:path w="1106169" h="1056004">
                <a:moveTo>
                  <a:pt x="820360" y="1055465"/>
                </a:moveTo>
                <a:lnTo>
                  <a:pt x="285748" y="1055465"/>
                </a:lnTo>
                <a:lnTo>
                  <a:pt x="239398" y="1051725"/>
                </a:lnTo>
                <a:lnTo>
                  <a:pt x="195429" y="1040897"/>
                </a:lnTo>
                <a:lnTo>
                  <a:pt x="154429" y="1023570"/>
                </a:lnTo>
                <a:lnTo>
                  <a:pt x="116988" y="1000332"/>
                </a:lnTo>
                <a:lnTo>
                  <a:pt x="83692" y="971771"/>
                </a:lnTo>
                <a:lnTo>
                  <a:pt x="55131" y="938475"/>
                </a:lnTo>
                <a:lnTo>
                  <a:pt x="31893" y="901033"/>
                </a:lnTo>
                <a:lnTo>
                  <a:pt x="14566" y="860034"/>
                </a:lnTo>
                <a:lnTo>
                  <a:pt x="3738" y="816065"/>
                </a:lnTo>
                <a:lnTo>
                  <a:pt x="0" y="769732"/>
                </a:lnTo>
                <a:lnTo>
                  <a:pt x="0" y="285732"/>
                </a:lnTo>
                <a:lnTo>
                  <a:pt x="3738" y="239399"/>
                </a:lnTo>
                <a:lnTo>
                  <a:pt x="14566" y="195430"/>
                </a:lnTo>
                <a:lnTo>
                  <a:pt x="31893" y="154431"/>
                </a:lnTo>
                <a:lnTo>
                  <a:pt x="55131" y="116989"/>
                </a:lnTo>
                <a:lnTo>
                  <a:pt x="83692" y="83694"/>
                </a:lnTo>
                <a:lnTo>
                  <a:pt x="116988" y="55133"/>
                </a:lnTo>
                <a:lnTo>
                  <a:pt x="154429" y="31894"/>
                </a:lnTo>
                <a:lnTo>
                  <a:pt x="195429" y="14567"/>
                </a:lnTo>
                <a:lnTo>
                  <a:pt x="239398" y="3739"/>
                </a:lnTo>
                <a:lnTo>
                  <a:pt x="285747" y="0"/>
                </a:lnTo>
                <a:lnTo>
                  <a:pt x="820360" y="0"/>
                </a:lnTo>
                <a:lnTo>
                  <a:pt x="866709" y="3739"/>
                </a:lnTo>
                <a:lnTo>
                  <a:pt x="910678" y="14567"/>
                </a:lnTo>
                <a:lnTo>
                  <a:pt x="951677" y="31894"/>
                </a:lnTo>
                <a:lnTo>
                  <a:pt x="989119" y="55133"/>
                </a:lnTo>
                <a:lnTo>
                  <a:pt x="1022415" y="83694"/>
                </a:lnTo>
                <a:lnTo>
                  <a:pt x="1050976" y="116989"/>
                </a:lnTo>
                <a:lnTo>
                  <a:pt x="1074214" y="154431"/>
                </a:lnTo>
                <a:lnTo>
                  <a:pt x="1091541" y="195430"/>
                </a:lnTo>
                <a:lnTo>
                  <a:pt x="1102369" y="239399"/>
                </a:lnTo>
                <a:lnTo>
                  <a:pt x="1106108" y="285732"/>
                </a:lnTo>
                <a:lnTo>
                  <a:pt x="1106108" y="769732"/>
                </a:lnTo>
                <a:lnTo>
                  <a:pt x="1102369" y="816065"/>
                </a:lnTo>
                <a:lnTo>
                  <a:pt x="1091541" y="860034"/>
                </a:lnTo>
                <a:lnTo>
                  <a:pt x="1074214" y="901033"/>
                </a:lnTo>
                <a:lnTo>
                  <a:pt x="1050976" y="938475"/>
                </a:lnTo>
                <a:lnTo>
                  <a:pt x="1022415" y="971771"/>
                </a:lnTo>
                <a:lnTo>
                  <a:pt x="989119" y="1000332"/>
                </a:lnTo>
                <a:lnTo>
                  <a:pt x="951677" y="1023570"/>
                </a:lnTo>
                <a:lnTo>
                  <a:pt x="910678" y="1040897"/>
                </a:lnTo>
                <a:lnTo>
                  <a:pt x="866709" y="1051725"/>
                </a:lnTo>
                <a:lnTo>
                  <a:pt x="820360" y="1055465"/>
                </a:lnTo>
                <a:close/>
              </a:path>
            </a:pathLst>
          </a:custGeom>
          <a:solidFill>
            <a:srgbClr val="FF7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76047" y="2819532"/>
            <a:ext cx="8912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0500" algn="l"/>
                <a:tab pos="8252459" algn="l"/>
              </a:tabLst>
            </a:pPr>
            <a:r>
              <a:rPr sz="4400" spc="380" dirty="0">
                <a:latin typeface="Trebuchet MS"/>
                <a:cs typeface="Trebuchet MS"/>
              </a:rPr>
              <a:t>0</a:t>
            </a:r>
            <a:r>
              <a:rPr sz="4400" spc="-15" dirty="0">
                <a:latin typeface="Trebuchet MS"/>
                <a:cs typeface="Trebuchet MS"/>
              </a:rPr>
              <a:t>2</a:t>
            </a:r>
            <a:r>
              <a:rPr sz="4400" dirty="0">
                <a:latin typeface="Trebuchet MS"/>
                <a:cs typeface="Trebuchet MS"/>
              </a:rPr>
              <a:t>	</a:t>
            </a:r>
            <a:r>
              <a:rPr sz="4400" spc="380" dirty="0">
                <a:latin typeface="Trebuchet MS"/>
                <a:cs typeface="Trebuchet MS"/>
              </a:rPr>
              <a:t>0</a:t>
            </a:r>
            <a:r>
              <a:rPr sz="4400" spc="40" dirty="0">
                <a:latin typeface="Trebuchet MS"/>
                <a:cs typeface="Trebuchet MS"/>
              </a:rPr>
              <a:t>3</a:t>
            </a:r>
            <a:r>
              <a:rPr sz="4400" dirty="0">
                <a:latin typeface="Trebuchet MS"/>
                <a:cs typeface="Trebuchet MS"/>
              </a:rPr>
              <a:t>	</a:t>
            </a:r>
            <a:r>
              <a:rPr sz="4400" spc="380" dirty="0">
                <a:latin typeface="Trebuchet MS"/>
                <a:cs typeface="Trebuchet MS"/>
              </a:rPr>
              <a:t>0</a:t>
            </a:r>
            <a:r>
              <a:rPr sz="4400" spc="95" dirty="0">
                <a:latin typeface="Trebuchet MS"/>
                <a:cs typeface="Trebuchet MS"/>
              </a:rPr>
              <a:t>4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7B57-4577-D785-7AD1-B4C61EC7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42900"/>
            <a:ext cx="9677400" cy="1569660"/>
          </a:xfrm>
        </p:spPr>
        <p:txBody>
          <a:bodyPr/>
          <a:lstStyle/>
          <a:p>
            <a:pPr algn="ctr"/>
            <a:r>
              <a:rPr lang="en-US" dirty="0"/>
              <a:t>KELENGKAPAN KENAIKAN PANGKAT BAGI JABATAN FUNGSIONAL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B453E-44C9-34AC-0F50-3D24577A9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4672" y="2748400"/>
            <a:ext cx="15166528" cy="60939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/>
              <a:t>SK CPNS</a:t>
            </a:r>
          </a:p>
          <a:p>
            <a:pPr marL="514350" indent="-514350">
              <a:buAutoNum type="arabicPeriod"/>
            </a:pPr>
            <a:r>
              <a:rPr lang="en-US" sz="3600" dirty="0"/>
              <a:t>SK KENPA TERAKHIR</a:t>
            </a:r>
          </a:p>
          <a:p>
            <a:pPr marL="514350" indent="-514350">
              <a:buAutoNum type="arabicPeriod"/>
            </a:pPr>
            <a:r>
              <a:rPr lang="en-US" sz="3600" dirty="0"/>
              <a:t>SK JABATAN TERAKHIR</a:t>
            </a:r>
          </a:p>
          <a:p>
            <a:pPr marL="514350" indent="-514350">
              <a:buAutoNum type="arabicPeriod"/>
            </a:pPr>
            <a:r>
              <a:rPr lang="en-US" sz="3600" dirty="0"/>
              <a:t>SKP 2 TAHUN TERAKHIR</a:t>
            </a:r>
          </a:p>
          <a:p>
            <a:pPr marL="514350" indent="-514350">
              <a:buAutoNum type="arabicPeriod"/>
            </a:pPr>
            <a:r>
              <a:rPr lang="en-US" sz="3600" dirty="0"/>
              <a:t>KLARIFIKASI PAK</a:t>
            </a:r>
          </a:p>
          <a:p>
            <a:pPr marL="514350" indent="-514350">
              <a:buAutoNum type="arabicPeriod"/>
            </a:pPr>
            <a:r>
              <a:rPr lang="en-US" sz="3600" dirty="0"/>
              <a:t>PAK ASLI (BAIK </a:t>
            </a:r>
            <a:r>
              <a:rPr lang="en-US" sz="3600" dirty="0">
                <a:hlinkClick r:id="rId2" action="ppaction://hlinkfile"/>
              </a:rPr>
              <a:t>KONVENSIONAL</a:t>
            </a:r>
            <a:r>
              <a:rPr lang="en-US" sz="3600" dirty="0"/>
              <a:t>,</a:t>
            </a:r>
            <a:r>
              <a:rPr lang="en-US" sz="3600" dirty="0">
                <a:hlinkClick r:id="rId3" action="ppaction://hlinkfile"/>
              </a:rPr>
              <a:t>INTEGRASI</a:t>
            </a:r>
            <a:r>
              <a:rPr lang="en-US" sz="3600" dirty="0"/>
              <a:t> DAN </a:t>
            </a:r>
            <a:r>
              <a:rPr lang="en-US" sz="3600" dirty="0">
                <a:hlinkClick r:id="rId4" action="ppaction://hlinkfile"/>
              </a:rPr>
              <a:t>KONVERSI</a:t>
            </a:r>
            <a:r>
              <a:rPr lang="en-US" sz="3600" dirty="0"/>
              <a:t>)</a:t>
            </a:r>
          </a:p>
          <a:p>
            <a:pPr marL="514350" indent="-514350">
              <a:buAutoNum type="arabicPeriod"/>
            </a:pPr>
            <a:r>
              <a:rPr lang="en-US" sz="3600" dirty="0"/>
              <a:t>SERTIFIKAT LULUS UKOM (JIKA NAIK JENJANG)</a:t>
            </a:r>
          </a:p>
          <a:p>
            <a:pPr marL="514350" indent="-514350">
              <a:buAutoNum type="arabicPeriod"/>
            </a:pPr>
            <a:r>
              <a:rPr lang="en-US" sz="3600" dirty="0"/>
              <a:t>SK KENAIKAN JENJANG (JIKA NAIK JENJANG)</a:t>
            </a:r>
          </a:p>
          <a:p>
            <a:pPr marL="514350" indent="-514350">
              <a:buAutoNum type="arabicPeriod"/>
            </a:pPr>
            <a:r>
              <a:rPr lang="en-US" sz="3600" dirty="0"/>
              <a:t>SERTIFIKAT (BAGI JABFUNG GURU)</a:t>
            </a:r>
          </a:p>
          <a:p>
            <a:pPr marL="514350" indent="-514350">
              <a:buAutoNum type="arabicPeriod"/>
            </a:pPr>
            <a:r>
              <a:rPr lang="en-US" sz="3600" dirty="0"/>
              <a:t>TELAH 2 TAHUN DALAM PANGKAT TERAKHIR</a:t>
            </a:r>
          </a:p>
          <a:p>
            <a:pPr marL="514350" indent="-514350">
              <a:buAutoNum type="arabicPeriod"/>
            </a:pPr>
            <a:r>
              <a:rPr lang="en-US" sz="3600" dirty="0"/>
              <a:t>PETA JABATAN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EB877-F789-BC76-BE51-7516054EA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10741" r="5185" b="11481"/>
          <a:stretch>
            <a:fillRect/>
          </a:stretch>
        </p:blipFill>
        <p:spPr>
          <a:xfrm>
            <a:off x="15544800" y="8038785"/>
            <a:ext cx="2590800" cy="22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ADAA-5DD0-4C45-B6E0-721BD74C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7747"/>
            <a:ext cx="15621000" cy="2354491"/>
          </a:xfrm>
        </p:spPr>
        <p:txBody>
          <a:bodyPr/>
          <a:lstStyle/>
          <a:p>
            <a:pPr algn="ctr"/>
            <a:r>
              <a:rPr lang="en-US" dirty="0"/>
              <a:t>TAMPILAN PENGUSULAN KENAIKAN PANGKAT PADA SIASN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F5C9E-DA19-ED9D-E1BA-873E1AC2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09700"/>
            <a:ext cx="15316200" cy="81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0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BFC590-8089-6C65-870E-79B9BD2E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46" y="1028700"/>
            <a:ext cx="15627754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0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27D8E1-AAF7-88FC-9721-46E6901BF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876300"/>
            <a:ext cx="15172265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1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E1A99-8977-D138-223F-5FF9E0CB5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04900"/>
            <a:ext cx="16002000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2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2253-7FC9-3545-23D6-8C021BA9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03" y="342900"/>
            <a:ext cx="13153997" cy="15696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PERMASALAHAN YANG ADA PADA SAAT PEMERIKSAAN BERKAS 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595F2B-0A85-CBE2-F65C-46EFEB21ADE3}"/>
              </a:ext>
            </a:extLst>
          </p:cNvPr>
          <p:cNvSpPr txBox="1">
            <a:spLocks/>
          </p:cNvSpPr>
          <p:nvPr/>
        </p:nvSpPr>
        <p:spPr>
          <a:xfrm>
            <a:off x="1447800" y="2247900"/>
            <a:ext cx="16078200" cy="7848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914400" indent="-914400">
              <a:buAutoNum type="arabicPeriod"/>
            </a:pP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sinkron</a:t>
            </a:r>
            <a:r>
              <a:rPr lang="en-US" kern="0" dirty="0"/>
              <a:t> </a:t>
            </a:r>
            <a:r>
              <a:rPr lang="en-US" kern="0" dirty="0" err="1"/>
              <a:t>antara</a:t>
            </a:r>
            <a:r>
              <a:rPr lang="en-US" kern="0" dirty="0"/>
              <a:t> PAK Integrasi (Th. 2023) dan PAK </a:t>
            </a:r>
            <a:r>
              <a:rPr lang="en-US" kern="0" dirty="0" err="1"/>
              <a:t>Konvensional</a:t>
            </a:r>
            <a:r>
              <a:rPr lang="en-US" kern="0" dirty="0"/>
              <a:t> </a:t>
            </a:r>
            <a:r>
              <a:rPr lang="en-US" kern="0" dirty="0" err="1"/>
              <a:t>sebelumnya</a:t>
            </a:r>
            <a:r>
              <a:rPr lang="en-US" kern="0" dirty="0"/>
              <a:t> (Th. 2022)</a:t>
            </a:r>
          </a:p>
          <a:p>
            <a:pPr marL="914400" indent="-914400">
              <a:buAutoNum type="arabicPeriod"/>
            </a:pP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tersedianya</a:t>
            </a:r>
            <a:r>
              <a:rPr lang="en-US" kern="0" dirty="0"/>
              <a:t> </a:t>
            </a:r>
            <a:r>
              <a:rPr lang="en-US" kern="0" dirty="0" err="1"/>
              <a:t>formasi</a:t>
            </a:r>
            <a:r>
              <a:rPr lang="en-US" kern="0" dirty="0"/>
              <a:t> </a:t>
            </a:r>
            <a:r>
              <a:rPr lang="en-US" kern="0" dirty="0" err="1"/>
              <a:t>dalam</a:t>
            </a:r>
            <a:r>
              <a:rPr lang="en-US" kern="0" dirty="0"/>
              <a:t> </a:t>
            </a:r>
            <a:r>
              <a:rPr lang="en-US" kern="0" dirty="0" err="1"/>
              <a:t>peta</a:t>
            </a:r>
            <a:r>
              <a:rPr lang="en-US" kern="0" dirty="0"/>
              <a:t> </a:t>
            </a:r>
            <a:r>
              <a:rPr lang="en-US" kern="0" dirty="0" err="1"/>
              <a:t>jabatan</a:t>
            </a:r>
            <a:r>
              <a:rPr lang="en-US" kern="0" dirty="0"/>
              <a:t> pada </a:t>
            </a:r>
            <a:r>
              <a:rPr lang="en-US" kern="0" dirty="0" err="1"/>
              <a:t>Perangkat</a:t>
            </a:r>
            <a:r>
              <a:rPr lang="en-US" kern="0" dirty="0"/>
              <a:t> Daerah</a:t>
            </a:r>
          </a:p>
          <a:p>
            <a:pPr marL="914400" indent="-914400">
              <a:buAutoNum type="arabicPeriod"/>
            </a:pPr>
            <a:r>
              <a:rPr lang="en-US" kern="0" dirty="0" err="1"/>
              <a:t>Pengusulan</a:t>
            </a:r>
            <a:r>
              <a:rPr lang="en-US" kern="0" dirty="0"/>
              <a:t> </a:t>
            </a:r>
            <a:r>
              <a:rPr lang="en-US" kern="0" dirty="0" err="1"/>
              <a:t>Berkas</a:t>
            </a:r>
            <a:r>
              <a:rPr lang="en-US" kern="0" dirty="0"/>
              <a:t> </a:t>
            </a:r>
            <a:r>
              <a:rPr lang="en-US" kern="0" dirty="0" err="1"/>
              <a:t>melewati</a:t>
            </a:r>
            <a:r>
              <a:rPr lang="en-US" kern="0" dirty="0"/>
              <a:t> batas </a:t>
            </a:r>
            <a:r>
              <a:rPr lang="en-US" kern="0" dirty="0" err="1"/>
              <a:t>waktu</a:t>
            </a:r>
            <a:r>
              <a:rPr lang="en-US" kern="0" dirty="0"/>
              <a:t> yang </a:t>
            </a:r>
            <a:r>
              <a:rPr lang="en-US" kern="0" dirty="0" err="1"/>
              <a:t>telah</a:t>
            </a:r>
            <a:r>
              <a:rPr lang="en-US" kern="0" dirty="0"/>
              <a:t> </a:t>
            </a:r>
            <a:br>
              <a:rPr lang="en-US" kern="0" dirty="0"/>
            </a:br>
            <a:r>
              <a:rPr lang="en-US" kern="0" dirty="0"/>
              <a:t>di </a:t>
            </a:r>
            <a:r>
              <a:rPr lang="en-US" kern="0" dirty="0" err="1"/>
              <a:t>tentukan</a:t>
            </a:r>
            <a:endParaRPr lang="en-US" kern="0" dirty="0"/>
          </a:p>
          <a:p>
            <a:pPr marL="914400" indent="-914400">
              <a:buAutoNum type="arabicPeriod"/>
            </a:pPr>
            <a:r>
              <a:rPr lang="en-US" kern="0" dirty="0" err="1"/>
              <a:t>Berkas</a:t>
            </a:r>
            <a:r>
              <a:rPr lang="en-US" kern="0" dirty="0"/>
              <a:t> yang </a:t>
            </a:r>
            <a:r>
              <a:rPr lang="en-US" kern="0" dirty="0" err="1"/>
              <a:t>diusulkan</a:t>
            </a:r>
            <a:r>
              <a:rPr lang="en-US" kern="0" dirty="0"/>
              <a:t> </a:t>
            </a: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lengkap</a:t>
            </a:r>
            <a:r>
              <a:rPr lang="en-US" kern="0" dirty="0"/>
              <a:t> (</a:t>
            </a:r>
            <a:r>
              <a:rPr lang="en-US" kern="0" dirty="0" err="1"/>
              <a:t>Sasaran</a:t>
            </a:r>
            <a:r>
              <a:rPr lang="en-US" kern="0" dirty="0"/>
              <a:t> </a:t>
            </a:r>
            <a:r>
              <a:rPr lang="en-US" kern="0" dirty="0" err="1"/>
              <a:t>Kerja</a:t>
            </a:r>
            <a:r>
              <a:rPr lang="en-US" kern="0" dirty="0"/>
              <a:t> </a:t>
            </a: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ada,PAK</a:t>
            </a:r>
            <a:r>
              <a:rPr lang="en-US" kern="0" dirty="0"/>
              <a:t> </a:t>
            </a:r>
            <a:r>
              <a:rPr lang="en-US" kern="0" dirty="0" err="1"/>
              <a:t>sebelumnya</a:t>
            </a:r>
            <a:r>
              <a:rPr lang="en-US" kern="0" dirty="0"/>
              <a:t> </a:t>
            </a: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lengkap</a:t>
            </a:r>
            <a:r>
              <a:rPr lang="en-US" kern="0" dirty="0"/>
              <a:t> dan lain-lain)………..</a:t>
            </a:r>
          </a:p>
          <a:p>
            <a:pPr marL="914400" indent="-914400">
              <a:buAutoNum type="arabicPeriod"/>
            </a:pPr>
            <a:endParaRPr lang="en-US" kern="0" dirty="0"/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2D103-2A22-9AF3-5D5F-2C286F217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508" y="8061960"/>
            <a:ext cx="2427384" cy="224790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86549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891" y="7949591"/>
            <a:ext cx="1466849" cy="204787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151DB7-E7FD-0671-6CC7-7A374826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DF190-DBEA-BCB1-9BA1-41E9635BC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8193974" cy="100692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DCD4-1052-E6D4-8ABF-13A27793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93702"/>
            <a:ext cx="9067800" cy="1107996"/>
          </a:xfrm>
        </p:spPr>
        <p:txBody>
          <a:bodyPr/>
          <a:lstStyle/>
          <a:p>
            <a:pPr algn="ctr"/>
            <a:r>
              <a:rPr lang="en-US" sz="7200" dirty="0"/>
              <a:t> DASAR HUKUM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6089F-AA2A-616E-4C81-67E486FAC92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057400" y="1714500"/>
            <a:ext cx="9448800" cy="906402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+mn-lt"/>
              </a:rPr>
              <a:t>PERMENPAN NOMOR 1 TAHUN 2023 TENTANG JABATAN FUNGSIONAL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+mn-lt"/>
              </a:rPr>
              <a:t>PERATURAN KEPALA BKN NOMOR 3 TAHUN 2023 TENTANG ANGKA KREDIT, KENAIKAN PANGKAT, DAN JENJANG JABATAN FUNGSIONAL</a:t>
            </a:r>
            <a:r>
              <a:rPr lang="en-US" b="0" i="0" dirty="0">
                <a:solidFill>
                  <a:srgbClr val="4D5156"/>
                </a:solidFill>
                <a:effectLst/>
                <a:latin typeface="+mn-lt"/>
              </a:rPr>
              <a:t>.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dirty="0">
                <a:latin typeface="+mn-lt"/>
              </a:rPr>
              <a:t>PERATURAN BKN NOMOR 4 TAHUN 2023 TENTANG PERIODISASI KENAIKAN PANGKAT PNS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dirty="0">
                <a:latin typeface="+mn-lt"/>
              </a:rPr>
              <a:t>SURAT EDARAN KEPALA BKN N0 16 TAHUN 2023 TENTANG PENJELASAN ATAS PERIODISASI KENAIKAN PANGKAT PEGAWAI NEGERI SIPIL </a:t>
            </a:r>
          </a:p>
          <a:p>
            <a:pPr marL="514350" indent="-514350">
              <a:buFontTx/>
              <a:buAutoNum type="arabicPeriod"/>
            </a:pPr>
            <a:endParaRPr lang="en-US" dirty="0"/>
          </a:p>
          <a:p>
            <a:pPr marL="514350" indent="-514350">
              <a:buFontTx/>
              <a:buAutoNum type="arabicPeriod"/>
            </a:pPr>
            <a:endParaRPr lang="en-US" dirty="0"/>
          </a:p>
          <a:p>
            <a:pPr marL="514350" indent="-514350">
              <a:buFontTx/>
              <a:buAutoNum type="arabicPeriod"/>
            </a:pPr>
            <a:endParaRPr lang="en-US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7076" y="6878853"/>
            <a:ext cx="4372818" cy="34081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4892" y="6841221"/>
            <a:ext cx="3338155" cy="34370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9489" y="7001218"/>
            <a:ext cx="4662090" cy="32857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27017" y="1099968"/>
            <a:ext cx="10034270" cy="1079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900" spc="484" dirty="0">
                <a:latin typeface="Verdana"/>
                <a:cs typeface="Verdana"/>
              </a:rPr>
              <a:t>M</a:t>
            </a:r>
            <a:r>
              <a:rPr sz="6900" spc="330" dirty="0">
                <a:latin typeface="Verdana"/>
                <a:cs typeface="Verdana"/>
              </a:rPr>
              <a:t>A</a:t>
            </a:r>
            <a:r>
              <a:rPr sz="6900" spc="495" dirty="0">
                <a:latin typeface="Verdana"/>
                <a:cs typeface="Verdana"/>
              </a:rPr>
              <a:t>K</a:t>
            </a:r>
            <a:r>
              <a:rPr sz="6900" spc="-345" dirty="0">
                <a:latin typeface="Verdana"/>
                <a:cs typeface="Verdana"/>
              </a:rPr>
              <a:t>S</a:t>
            </a:r>
            <a:r>
              <a:rPr sz="6900" spc="65" dirty="0">
                <a:latin typeface="Verdana"/>
                <a:cs typeface="Verdana"/>
              </a:rPr>
              <a:t>U</a:t>
            </a:r>
            <a:r>
              <a:rPr sz="6900" spc="25" dirty="0">
                <a:latin typeface="Verdana"/>
                <a:cs typeface="Verdana"/>
              </a:rPr>
              <a:t>D</a:t>
            </a:r>
            <a:r>
              <a:rPr sz="6900" spc="-1045" dirty="0">
                <a:latin typeface="Verdana"/>
                <a:cs typeface="Verdana"/>
              </a:rPr>
              <a:t> </a:t>
            </a:r>
            <a:r>
              <a:rPr sz="6900" spc="20" dirty="0">
                <a:latin typeface="Verdana"/>
                <a:cs typeface="Verdana"/>
              </a:rPr>
              <a:t>D</a:t>
            </a:r>
            <a:r>
              <a:rPr sz="6900" spc="330" dirty="0">
                <a:latin typeface="Verdana"/>
                <a:cs typeface="Verdana"/>
              </a:rPr>
              <a:t>A</a:t>
            </a:r>
            <a:r>
              <a:rPr sz="6900" spc="155" dirty="0">
                <a:latin typeface="Verdana"/>
                <a:cs typeface="Verdana"/>
              </a:rPr>
              <a:t>N</a:t>
            </a:r>
            <a:r>
              <a:rPr sz="6900" spc="-1045" dirty="0">
                <a:latin typeface="Verdana"/>
                <a:cs typeface="Verdana"/>
              </a:rPr>
              <a:t> </a:t>
            </a:r>
            <a:r>
              <a:rPr sz="6900" spc="265" dirty="0">
                <a:latin typeface="Verdana"/>
                <a:cs typeface="Verdana"/>
              </a:rPr>
              <a:t>T</a:t>
            </a:r>
            <a:r>
              <a:rPr sz="6900" spc="65" dirty="0">
                <a:latin typeface="Verdana"/>
                <a:cs typeface="Verdana"/>
              </a:rPr>
              <a:t>U</a:t>
            </a:r>
            <a:r>
              <a:rPr sz="6900" spc="555" dirty="0">
                <a:latin typeface="Verdana"/>
                <a:cs typeface="Verdana"/>
              </a:rPr>
              <a:t>J</a:t>
            </a:r>
            <a:r>
              <a:rPr sz="6900" spc="65" dirty="0">
                <a:latin typeface="Verdana"/>
                <a:cs typeface="Verdana"/>
              </a:rPr>
              <a:t>U</a:t>
            </a:r>
            <a:r>
              <a:rPr sz="6900" spc="330" dirty="0">
                <a:latin typeface="Verdana"/>
                <a:cs typeface="Verdana"/>
              </a:rPr>
              <a:t>A</a:t>
            </a:r>
            <a:r>
              <a:rPr sz="6900" spc="155" dirty="0">
                <a:latin typeface="Verdana"/>
                <a:cs typeface="Verdana"/>
              </a:rPr>
              <a:t>N</a:t>
            </a:r>
            <a:endParaRPr sz="69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8090" marR="5080" indent="-282575">
              <a:lnSpc>
                <a:spcPct val="125000"/>
              </a:lnSpc>
              <a:spcBef>
                <a:spcPts val="100"/>
              </a:spcBef>
              <a:buAutoNum type="arabicPeriod"/>
              <a:tabLst>
                <a:tab pos="1229360" algn="l"/>
                <a:tab pos="2910840" algn="l"/>
                <a:tab pos="4881245" algn="l"/>
                <a:tab pos="5879465" algn="l"/>
                <a:tab pos="7447915" algn="l"/>
                <a:tab pos="9755505" algn="l"/>
                <a:tab pos="11109960" algn="l"/>
                <a:tab pos="13476605" algn="l"/>
              </a:tabLst>
            </a:pPr>
            <a:r>
              <a:rPr spc="385" dirty="0">
                <a:latin typeface="+mn-lt"/>
              </a:rPr>
              <a:t>S</a:t>
            </a:r>
            <a:r>
              <a:rPr spc="120" dirty="0">
                <a:latin typeface="+mn-lt"/>
              </a:rPr>
              <a:t>e</a:t>
            </a:r>
            <a:r>
              <a:rPr spc="180" dirty="0">
                <a:latin typeface="+mn-lt"/>
              </a:rPr>
              <a:t>b</a:t>
            </a:r>
            <a:r>
              <a:rPr spc="55" dirty="0">
                <a:latin typeface="+mn-lt"/>
              </a:rPr>
              <a:t>a</a:t>
            </a:r>
            <a:r>
              <a:rPr spc="350" dirty="0">
                <a:latin typeface="+mn-lt"/>
              </a:rPr>
              <a:t>g</a:t>
            </a:r>
            <a:r>
              <a:rPr spc="55" dirty="0">
                <a:latin typeface="+mn-lt"/>
              </a:rPr>
              <a:t>a</a:t>
            </a:r>
            <a:r>
              <a:rPr spc="-210" dirty="0">
                <a:latin typeface="+mn-lt"/>
              </a:rPr>
              <a:t>i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p</a:t>
            </a:r>
            <a:r>
              <a:rPr spc="120" dirty="0">
                <a:latin typeface="+mn-lt"/>
              </a:rPr>
              <a:t>e</a:t>
            </a:r>
            <a:r>
              <a:rPr spc="195" dirty="0">
                <a:latin typeface="+mn-lt"/>
              </a:rPr>
              <a:t>d</a:t>
            </a:r>
            <a:r>
              <a:rPr spc="175" dirty="0">
                <a:latin typeface="+mn-lt"/>
              </a:rPr>
              <a:t>o</a:t>
            </a:r>
            <a:r>
              <a:rPr spc="270" dirty="0">
                <a:latin typeface="+mn-lt"/>
              </a:rPr>
              <a:t>m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n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b</a:t>
            </a:r>
            <a:r>
              <a:rPr spc="55" dirty="0">
                <a:latin typeface="+mn-lt"/>
              </a:rPr>
              <a:t>a</a:t>
            </a:r>
            <a:r>
              <a:rPr spc="350" dirty="0">
                <a:latin typeface="+mn-lt"/>
              </a:rPr>
              <a:t>g</a:t>
            </a:r>
            <a:r>
              <a:rPr spc="-210" dirty="0">
                <a:latin typeface="+mn-lt"/>
              </a:rPr>
              <a:t>i</a:t>
            </a:r>
            <a:r>
              <a:rPr dirty="0">
                <a:latin typeface="+mn-lt"/>
              </a:rPr>
              <a:t>	</a:t>
            </a:r>
            <a:r>
              <a:rPr spc="-210" dirty="0">
                <a:latin typeface="+mn-lt"/>
              </a:rPr>
              <a:t>i</a:t>
            </a:r>
            <a:r>
              <a:rPr spc="105" dirty="0">
                <a:latin typeface="+mn-lt"/>
              </a:rPr>
              <a:t>n</a:t>
            </a:r>
            <a:r>
              <a:rPr spc="235" dirty="0">
                <a:latin typeface="+mn-lt"/>
              </a:rPr>
              <a:t>s</a:t>
            </a:r>
            <a:r>
              <a:rPr spc="-195" dirty="0">
                <a:latin typeface="+mn-lt"/>
              </a:rPr>
              <a:t>t</a:t>
            </a:r>
            <a:r>
              <a:rPr spc="55" dirty="0">
                <a:latin typeface="+mn-lt"/>
              </a:rPr>
              <a:t>a</a:t>
            </a:r>
            <a:r>
              <a:rPr spc="105" dirty="0">
                <a:latin typeface="+mn-lt"/>
              </a:rPr>
              <a:t>n</a:t>
            </a:r>
            <a:r>
              <a:rPr spc="235" dirty="0">
                <a:latin typeface="+mn-lt"/>
              </a:rPr>
              <a:t>s</a:t>
            </a:r>
            <a:r>
              <a:rPr spc="-210" dirty="0">
                <a:latin typeface="+mn-lt"/>
              </a:rPr>
              <a:t>i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p</a:t>
            </a:r>
            <a:r>
              <a:rPr spc="120" dirty="0">
                <a:latin typeface="+mn-lt"/>
              </a:rPr>
              <a:t>e</a:t>
            </a:r>
            <a:r>
              <a:rPr spc="270" dirty="0">
                <a:latin typeface="+mn-lt"/>
              </a:rPr>
              <a:t>m</a:t>
            </a:r>
            <a:r>
              <a:rPr spc="120" dirty="0">
                <a:latin typeface="+mn-lt"/>
              </a:rPr>
              <a:t>e</a:t>
            </a:r>
            <a:r>
              <a:rPr spc="-120" dirty="0">
                <a:latin typeface="+mn-lt"/>
              </a:rPr>
              <a:t>r</a:t>
            </a:r>
            <a:r>
              <a:rPr spc="-210" dirty="0">
                <a:latin typeface="+mn-lt"/>
              </a:rPr>
              <a:t>i</a:t>
            </a:r>
            <a:r>
              <a:rPr spc="105" dirty="0">
                <a:latin typeface="+mn-lt"/>
              </a:rPr>
              <a:t>n</a:t>
            </a:r>
            <a:r>
              <a:rPr spc="-195" dirty="0">
                <a:latin typeface="+mn-lt"/>
              </a:rPr>
              <a:t>t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h</a:t>
            </a:r>
            <a:r>
              <a:rPr dirty="0">
                <a:latin typeface="+mn-lt"/>
              </a:rPr>
              <a:t>	</a:t>
            </a:r>
            <a:r>
              <a:rPr spc="195" dirty="0">
                <a:latin typeface="+mn-lt"/>
              </a:rPr>
              <a:t>d</a:t>
            </a:r>
            <a:r>
              <a:rPr spc="55" dirty="0">
                <a:latin typeface="+mn-lt"/>
              </a:rPr>
              <a:t>a</a:t>
            </a:r>
            <a:r>
              <a:rPr spc="-75" dirty="0">
                <a:latin typeface="+mn-lt"/>
              </a:rPr>
              <a:t>l</a:t>
            </a:r>
            <a:r>
              <a:rPr spc="55" dirty="0">
                <a:latin typeface="+mn-lt"/>
              </a:rPr>
              <a:t>a</a:t>
            </a:r>
            <a:r>
              <a:rPr spc="275" dirty="0">
                <a:latin typeface="+mn-lt"/>
              </a:rPr>
              <a:t>m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p</a:t>
            </a:r>
            <a:r>
              <a:rPr spc="120" dirty="0">
                <a:latin typeface="+mn-lt"/>
              </a:rPr>
              <a:t>e</a:t>
            </a:r>
            <a:r>
              <a:rPr spc="105" dirty="0">
                <a:latin typeface="+mn-lt"/>
              </a:rPr>
              <a:t>n</a:t>
            </a:r>
            <a:r>
              <a:rPr spc="350" dirty="0">
                <a:latin typeface="+mn-lt"/>
              </a:rPr>
              <a:t>g</a:t>
            </a:r>
            <a:r>
              <a:rPr spc="140" dirty="0">
                <a:latin typeface="+mn-lt"/>
              </a:rPr>
              <a:t>u</a:t>
            </a:r>
            <a:r>
              <a:rPr spc="235" dirty="0">
                <a:latin typeface="+mn-lt"/>
              </a:rPr>
              <a:t>s</a:t>
            </a:r>
            <a:r>
              <a:rPr spc="140" dirty="0">
                <a:latin typeface="+mn-lt"/>
              </a:rPr>
              <a:t>u</a:t>
            </a:r>
            <a:r>
              <a:rPr spc="-75" dirty="0">
                <a:latin typeface="+mn-lt"/>
              </a:rPr>
              <a:t>l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n</a:t>
            </a:r>
            <a:r>
              <a:rPr dirty="0">
                <a:latin typeface="+mn-lt"/>
              </a:rPr>
              <a:t>	</a:t>
            </a:r>
            <a:r>
              <a:rPr spc="195" dirty="0">
                <a:latin typeface="+mn-lt"/>
              </a:rPr>
              <a:t>d</a:t>
            </a:r>
            <a:r>
              <a:rPr spc="55" dirty="0">
                <a:latin typeface="+mn-lt"/>
              </a:rPr>
              <a:t>a</a:t>
            </a:r>
            <a:r>
              <a:rPr spc="75" dirty="0">
                <a:latin typeface="+mn-lt"/>
              </a:rPr>
              <a:t>n  </a:t>
            </a:r>
            <a:r>
              <a:rPr spc="80" dirty="0">
                <a:latin typeface="+mn-lt"/>
              </a:rPr>
              <a:t>penetapan</a:t>
            </a:r>
            <a:r>
              <a:rPr spc="-145" dirty="0">
                <a:latin typeface="+mn-lt"/>
              </a:rPr>
              <a:t> </a:t>
            </a:r>
            <a:r>
              <a:rPr spc="45" dirty="0">
                <a:latin typeface="+mn-lt"/>
              </a:rPr>
              <a:t>kenaikan</a:t>
            </a:r>
            <a:r>
              <a:rPr spc="-145" dirty="0">
                <a:latin typeface="+mn-lt"/>
              </a:rPr>
              <a:t> </a:t>
            </a:r>
            <a:r>
              <a:rPr spc="90" dirty="0">
                <a:latin typeface="+mn-lt"/>
              </a:rPr>
              <a:t>pangkat</a:t>
            </a:r>
            <a:r>
              <a:rPr spc="-145" dirty="0">
                <a:latin typeface="+mn-lt"/>
              </a:rPr>
              <a:t> </a:t>
            </a:r>
            <a:r>
              <a:rPr spc="95" dirty="0">
                <a:latin typeface="+mn-lt"/>
              </a:rPr>
              <a:t>bagi</a:t>
            </a:r>
            <a:r>
              <a:rPr spc="-145" dirty="0">
                <a:latin typeface="+mn-lt"/>
              </a:rPr>
              <a:t> </a:t>
            </a:r>
            <a:r>
              <a:rPr spc="110" dirty="0">
                <a:latin typeface="+mn-lt"/>
              </a:rPr>
              <a:t>pegawai</a:t>
            </a:r>
            <a:r>
              <a:rPr spc="-145" dirty="0">
                <a:latin typeface="+mn-lt"/>
              </a:rPr>
              <a:t> </a:t>
            </a:r>
            <a:r>
              <a:rPr spc="60" dirty="0">
                <a:latin typeface="+mn-lt"/>
              </a:rPr>
              <a:t>negeri</a:t>
            </a:r>
            <a:r>
              <a:rPr spc="-145" dirty="0">
                <a:latin typeface="+mn-lt"/>
              </a:rPr>
              <a:t> </a:t>
            </a:r>
            <a:r>
              <a:rPr spc="-15" dirty="0">
                <a:latin typeface="+mn-lt"/>
              </a:rPr>
              <a:t>sipil</a:t>
            </a:r>
          </a:p>
          <a:p>
            <a:pPr marL="1228090" marR="5080" indent="-319405">
              <a:lnSpc>
                <a:spcPct val="125000"/>
              </a:lnSpc>
              <a:buAutoNum type="arabicPeriod"/>
              <a:tabLst>
                <a:tab pos="1229360" algn="l"/>
                <a:tab pos="3763645" algn="l"/>
                <a:tab pos="5708650" algn="l"/>
                <a:tab pos="6724650" algn="l"/>
                <a:tab pos="8311515" algn="l"/>
                <a:tab pos="10637520" algn="l"/>
                <a:tab pos="12010390" algn="l"/>
              </a:tabLst>
            </a:pPr>
            <a:r>
              <a:rPr spc="270" dirty="0">
                <a:latin typeface="+mn-lt"/>
              </a:rPr>
              <a:t>m</a:t>
            </a:r>
            <a:r>
              <a:rPr spc="120" dirty="0">
                <a:latin typeface="+mn-lt"/>
              </a:rPr>
              <a:t>e</a:t>
            </a:r>
            <a:r>
              <a:rPr spc="270" dirty="0">
                <a:latin typeface="+mn-lt"/>
              </a:rPr>
              <a:t>m</a:t>
            </a:r>
            <a:r>
              <a:rPr spc="180" dirty="0">
                <a:latin typeface="+mn-lt"/>
              </a:rPr>
              <a:t>b</a:t>
            </a:r>
            <a:r>
              <a:rPr spc="120" dirty="0">
                <a:latin typeface="+mn-lt"/>
              </a:rPr>
              <a:t>e</a:t>
            </a:r>
            <a:r>
              <a:rPr spc="-120" dirty="0">
                <a:latin typeface="+mn-lt"/>
              </a:rPr>
              <a:t>r</a:t>
            </a:r>
            <a:r>
              <a:rPr spc="-210" dirty="0">
                <a:latin typeface="+mn-lt"/>
              </a:rPr>
              <a:t>i</a:t>
            </a:r>
            <a:r>
              <a:rPr spc="70" dirty="0">
                <a:latin typeface="+mn-lt"/>
              </a:rPr>
              <a:t>k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n</a:t>
            </a:r>
            <a:r>
              <a:rPr dirty="0">
                <a:latin typeface="+mn-lt"/>
              </a:rPr>
              <a:t>	</a:t>
            </a:r>
            <a:r>
              <a:rPr spc="70" dirty="0">
                <a:latin typeface="+mn-lt"/>
              </a:rPr>
              <a:t>k</a:t>
            </a:r>
            <a:r>
              <a:rPr spc="120" dirty="0">
                <a:latin typeface="+mn-lt"/>
              </a:rPr>
              <a:t>e</a:t>
            </a:r>
            <a:r>
              <a:rPr spc="-440" dirty="0">
                <a:latin typeface="+mn-lt"/>
              </a:rPr>
              <a:t>j</a:t>
            </a:r>
            <a:r>
              <a:rPr spc="120" dirty="0">
                <a:latin typeface="+mn-lt"/>
              </a:rPr>
              <a:t>e</a:t>
            </a:r>
            <a:r>
              <a:rPr spc="-75" dirty="0">
                <a:latin typeface="+mn-lt"/>
              </a:rPr>
              <a:t>l</a:t>
            </a:r>
            <a:r>
              <a:rPr spc="55" dirty="0">
                <a:latin typeface="+mn-lt"/>
              </a:rPr>
              <a:t>a</a:t>
            </a:r>
            <a:r>
              <a:rPr spc="235" dirty="0">
                <a:latin typeface="+mn-lt"/>
              </a:rPr>
              <a:t>s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n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b</a:t>
            </a:r>
            <a:r>
              <a:rPr spc="55" dirty="0">
                <a:latin typeface="+mn-lt"/>
              </a:rPr>
              <a:t>a</a:t>
            </a:r>
            <a:r>
              <a:rPr spc="350" dirty="0">
                <a:latin typeface="+mn-lt"/>
              </a:rPr>
              <a:t>g</a:t>
            </a:r>
            <a:r>
              <a:rPr spc="-210" dirty="0">
                <a:latin typeface="+mn-lt"/>
              </a:rPr>
              <a:t>i</a:t>
            </a:r>
            <a:r>
              <a:rPr dirty="0">
                <a:latin typeface="+mn-lt"/>
              </a:rPr>
              <a:t>	</a:t>
            </a:r>
            <a:r>
              <a:rPr spc="-210" dirty="0">
                <a:latin typeface="+mn-lt"/>
              </a:rPr>
              <a:t>i</a:t>
            </a:r>
            <a:r>
              <a:rPr spc="105" dirty="0">
                <a:latin typeface="+mn-lt"/>
              </a:rPr>
              <a:t>n</a:t>
            </a:r>
            <a:r>
              <a:rPr spc="235" dirty="0">
                <a:latin typeface="+mn-lt"/>
              </a:rPr>
              <a:t>s</a:t>
            </a:r>
            <a:r>
              <a:rPr spc="-195" dirty="0">
                <a:latin typeface="+mn-lt"/>
              </a:rPr>
              <a:t>t</a:t>
            </a:r>
            <a:r>
              <a:rPr spc="55" dirty="0">
                <a:latin typeface="+mn-lt"/>
              </a:rPr>
              <a:t>a</a:t>
            </a:r>
            <a:r>
              <a:rPr spc="105" dirty="0">
                <a:latin typeface="+mn-lt"/>
              </a:rPr>
              <a:t>n</a:t>
            </a:r>
            <a:r>
              <a:rPr spc="235" dirty="0">
                <a:latin typeface="+mn-lt"/>
              </a:rPr>
              <a:t>s</a:t>
            </a:r>
            <a:r>
              <a:rPr spc="-210" dirty="0">
                <a:latin typeface="+mn-lt"/>
              </a:rPr>
              <a:t>i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p</a:t>
            </a:r>
            <a:r>
              <a:rPr spc="120" dirty="0">
                <a:latin typeface="+mn-lt"/>
              </a:rPr>
              <a:t>e</a:t>
            </a:r>
            <a:r>
              <a:rPr spc="270" dirty="0">
                <a:latin typeface="+mn-lt"/>
              </a:rPr>
              <a:t>m</a:t>
            </a:r>
            <a:r>
              <a:rPr spc="120" dirty="0">
                <a:latin typeface="+mn-lt"/>
              </a:rPr>
              <a:t>e</a:t>
            </a:r>
            <a:r>
              <a:rPr spc="-120" dirty="0">
                <a:latin typeface="+mn-lt"/>
              </a:rPr>
              <a:t>r</a:t>
            </a:r>
            <a:r>
              <a:rPr spc="-210" dirty="0">
                <a:latin typeface="+mn-lt"/>
              </a:rPr>
              <a:t>i</a:t>
            </a:r>
            <a:r>
              <a:rPr spc="105" dirty="0">
                <a:latin typeface="+mn-lt"/>
              </a:rPr>
              <a:t>n</a:t>
            </a:r>
            <a:r>
              <a:rPr spc="-195" dirty="0">
                <a:latin typeface="+mn-lt"/>
              </a:rPr>
              <a:t>t</a:t>
            </a:r>
            <a:r>
              <a:rPr spc="55" dirty="0">
                <a:latin typeface="+mn-lt"/>
              </a:rPr>
              <a:t>a</a:t>
            </a:r>
            <a:r>
              <a:rPr spc="110" dirty="0">
                <a:latin typeface="+mn-lt"/>
              </a:rPr>
              <a:t>h</a:t>
            </a:r>
            <a:r>
              <a:rPr dirty="0">
                <a:latin typeface="+mn-lt"/>
              </a:rPr>
              <a:t>	</a:t>
            </a:r>
            <a:r>
              <a:rPr spc="195" dirty="0">
                <a:latin typeface="+mn-lt"/>
              </a:rPr>
              <a:t>d</a:t>
            </a:r>
            <a:r>
              <a:rPr spc="55" dirty="0">
                <a:latin typeface="+mn-lt"/>
              </a:rPr>
              <a:t>a</a:t>
            </a:r>
            <a:r>
              <a:rPr spc="-75" dirty="0">
                <a:latin typeface="+mn-lt"/>
              </a:rPr>
              <a:t>l</a:t>
            </a:r>
            <a:r>
              <a:rPr spc="55" dirty="0">
                <a:latin typeface="+mn-lt"/>
              </a:rPr>
              <a:t>a</a:t>
            </a:r>
            <a:r>
              <a:rPr spc="275" dirty="0">
                <a:latin typeface="+mn-lt"/>
              </a:rPr>
              <a:t>m</a:t>
            </a:r>
            <a:r>
              <a:rPr dirty="0">
                <a:latin typeface="+mn-lt"/>
              </a:rPr>
              <a:t>	</a:t>
            </a:r>
            <a:r>
              <a:rPr spc="180" dirty="0">
                <a:latin typeface="+mn-lt"/>
              </a:rPr>
              <a:t>p</a:t>
            </a:r>
            <a:r>
              <a:rPr spc="120" dirty="0">
                <a:latin typeface="+mn-lt"/>
              </a:rPr>
              <a:t>e</a:t>
            </a:r>
            <a:r>
              <a:rPr spc="105" dirty="0">
                <a:latin typeface="+mn-lt"/>
              </a:rPr>
              <a:t>n</a:t>
            </a:r>
            <a:r>
              <a:rPr spc="350" dirty="0">
                <a:latin typeface="+mn-lt"/>
              </a:rPr>
              <a:t>g</a:t>
            </a:r>
            <a:r>
              <a:rPr spc="140" dirty="0">
                <a:latin typeface="+mn-lt"/>
              </a:rPr>
              <a:t>u</a:t>
            </a:r>
            <a:r>
              <a:rPr spc="235" dirty="0">
                <a:latin typeface="+mn-lt"/>
              </a:rPr>
              <a:t>s</a:t>
            </a:r>
            <a:r>
              <a:rPr spc="140" dirty="0">
                <a:latin typeface="+mn-lt"/>
              </a:rPr>
              <a:t>u</a:t>
            </a:r>
            <a:r>
              <a:rPr spc="-75" dirty="0">
                <a:latin typeface="+mn-lt"/>
              </a:rPr>
              <a:t>l</a:t>
            </a:r>
            <a:r>
              <a:rPr spc="55" dirty="0">
                <a:latin typeface="+mn-lt"/>
              </a:rPr>
              <a:t>a</a:t>
            </a:r>
            <a:r>
              <a:rPr spc="75" dirty="0">
                <a:latin typeface="+mn-lt"/>
              </a:rPr>
              <a:t>n  </a:t>
            </a:r>
            <a:r>
              <a:rPr spc="120" dirty="0">
                <a:latin typeface="+mn-lt"/>
              </a:rPr>
              <a:t>dan</a:t>
            </a:r>
            <a:r>
              <a:rPr spc="-145" dirty="0">
                <a:latin typeface="+mn-lt"/>
              </a:rPr>
              <a:t> </a:t>
            </a:r>
            <a:r>
              <a:rPr spc="80" dirty="0">
                <a:latin typeface="+mn-lt"/>
              </a:rPr>
              <a:t>penetapan</a:t>
            </a:r>
            <a:r>
              <a:rPr spc="-145" dirty="0">
                <a:latin typeface="+mn-lt"/>
              </a:rPr>
              <a:t> </a:t>
            </a:r>
            <a:r>
              <a:rPr spc="45" dirty="0">
                <a:latin typeface="+mn-lt"/>
              </a:rPr>
              <a:t>kenaikan</a:t>
            </a:r>
            <a:r>
              <a:rPr spc="-145" dirty="0">
                <a:latin typeface="+mn-lt"/>
              </a:rPr>
              <a:t> </a:t>
            </a:r>
            <a:r>
              <a:rPr spc="90" dirty="0">
                <a:latin typeface="+mn-lt"/>
              </a:rPr>
              <a:t>pangkat</a:t>
            </a:r>
            <a:r>
              <a:rPr spc="-145" dirty="0">
                <a:latin typeface="+mn-lt"/>
              </a:rPr>
              <a:t> </a:t>
            </a:r>
            <a:r>
              <a:rPr spc="95" dirty="0">
                <a:latin typeface="+mn-lt"/>
              </a:rPr>
              <a:t>bagi</a:t>
            </a:r>
            <a:r>
              <a:rPr spc="-145" dirty="0">
                <a:latin typeface="+mn-lt"/>
              </a:rPr>
              <a:t> </a:t>
            </a:r>
            <a:r>
              <a:rPr spc="110" dirty="0">
                <a:latin typeface="+mn-lt"/>
              </a:rPr>
              <a:t>pegawai</a:t>
            </a:r>
            <a:r>
              <a:rPr spc="-145" dirty="0">
                <a:latin typeface="+mn-lt"/>
              </a:rPr>
              <a:t> </a:t>
            </a:r>
            <a:r>
              <a:rPr spc="60" dirty="0">
                <a:latin typeface="+mn-lt"/>
              </a:rPr>
              <a:t>negeri</a:t>
            </a:r>
            <a:r>
              <a:rPr spc="-140" dirty="0">
                <a:latin typeface="+mn-lt"/>
              </a:rPr>
              <a:t> </a:t>
            </a:r>
            <a:r>
              <a:rPr spc="-105" dirty="0">
                <a:latin typeface="+mn-lt"/>
              </a:rPr>
              <a:t>sipil.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E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2935" y="2712761"/>
            <a:ext cx="3893775" cy="37421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416614" y="5549755"/>
            <a:ext cx="4102735" cy="3943350"/>
            <a:chOff x="7416614" y="5549755"/>
            <a:chExt cx="4102735" cy="3943350"/>
          </a:xfrm>
        </p:grpSpPr>
        <p:sp>
          <p:nvSpPr>
            <p:cNvPr id="5" name="object 5"/>
            <p:cNvSpPr/>
            <p:nvPr/>
          </p:nvSpPr>
          <p:spPr>
            <a:xfrm>
              <a:off x="7416614" y="5549755"/>
              <a:ext cx="4102735" cy="3943350"/>
            </a:xfrm>
            <a:custGeom>
              <a:avLst/>
              <a:gdLst/>
              <a:ahLst/>
              <a:cxnLst/>
              <a:rect l="l" t="t" r="r" b="b"/>
              <a:pathLst>
                <a:path w="4102734" h="3943350">
                  <a:moveTo>
                    <a:pt x="4010041" y="3942865"/>
                  </a:moveTo>
                  <a:lnTo>
                    <a:pt x="92563" y="3942865"/>
                  </a:lnTo>
                  <a:lnTo>
                    <a:pt x="56461" y="3935615"/>
                  </a:lnTo>
                  <a:lnTo>
                    <a:pt x="27045" y="3915818"/>
                  </a:lnTo>
                  <a:lnTo>
                    <a:pt x="7248" y="3886403"/>
                  </a:lnTo>
                  <a:lnTo>
                    <a:pt x="0" y="3850302"/>
                  </a:lnTo>
                  <a:lnTo>
                    <a:pt x="0" y="92562"/>
                  </a:lnTo>
                  <a:lnTo>
                    <a:pt x="27045" y="27046"/>
                  </a:lnTo>
                  <a:lnTo>
                    <a:pt x="92565" y="0"/>
                  </a:lnTo>
                  <a:lnTo>
                    <a:pt x="4010039" y="0"/>
                  </a:lnTo>
                  <a:lnTo>
                    <a:pt x="4046144" y="7249"/>
                  </a:lnTo>
                  <a:lnTo>
                    <a:pt x="4075560" y="27046"/>
                  </a:lnTo>
                  <a:lnTo>
                    <a:pt x="4095357" y="56462"/>
                  </a:lnTo>
                  <a:lnTo>
                    <a:pt x="4102606" y="92562"/>
                  </a:lnTo>
                  <a:lnTo>
                    <a:pt x="4102606" y="3850302"/>
                  </a:lnTo>
                  <a:lnTo>
                    <a:pt x="4095357" y="3886403"/>
                  </a:lnTo>
                  <a:lnTo>
                    <a:pt x="4075560" y="3915818"/>
                  </a:lnTo>
                  <a:lnTo>
                    <a:pt x="4046144" y="3935615"/>
                  </a:lnTo>
                  <a:lnTo>
                    <a:pt x="4010041" y="3942865"/>
                  </a:lnTo>
                  <a:close/>
                </a:path>
              </a:pathLst>
            </a:custGeom>
            <a:solidFill>
              <a:srgbClr val="125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5219" y="6115596"/>
              <a:ext cx="2771775" cy="2771775"/>
            </a:xfrm>
            <a:custGeom>
              <a:avLst/>
              <a:gdLst/>
              <a:ahLst/>
              <a:cxnLst/>
              <a:rect l="l" t="t" r="r" b="b"/>
              <a:pathLst>
                <a:path w="2771775" h="2771775">
                  <a:moveTo>
                    <a:pt x="1385831" y="2771662"/>
                  </a:moveTo>
                  <a:lnTo>
                    <a:pt x="1337177" y="2770824"/>
                  </a:lnTo>
                  <a:lnTo>
                    <a:pt x="1288944" y="2768329"/>
                  </a:lnTo>
                  <a:lnTo>
                    <a:pt x="1241159" y="2764203"/>
                  </a:lnTo>
                  <a:lnTo>
                    <a:pt x="1193851" y="2758474"/>
                  </a:lnTo>
                  <a:lnTo>
                    <a:pt x="1147047" y="2751170"/>
                  </a:lnTo>
                  <a:lnTo>
                    <a:pt x="1100774" y="2742318"/>
                  </a:lnTo>
                  <a:lnTo>
                    <a:pt x="1055059" y="2731946"/>
                  </a:lnTo>
                  <a:lnTo>
                    <a:pt x="1009931" y="2720082"/>
                  </a:lnTo>
                  <a:lnTo>
                    <a:pt x="965416" y="2706751"/>
                  </a:lnTo>
                  <a:lnTo>
                    <a:pt x="921542" y="2691983"/>
                  </a:lnTo>
                  <a:lnTo>
                    <a:pt x="878337" y="2675805"/>
                  </a:lnTo>
                  <a:lnTo>
                    <a:pt x="835828" y="2658243"/>
                  </a:lnTo>
                  <a:lnTo>
                    <a:pt x="794043" y="2639326"/>
                  </a:lnTo>
                  <a:lnTo>
                    <a:pt x="753008" y="2619081"/>
                  </a:lnTo>
                  <a:lnTo>
                    <a:pt x="712752" y="2597536"/>
                  </a:lnTo>
                  <a:lnTo>
                    <a:pt x="673302" y="2574717"/>
                  </a:lnTo>
                  <a:lnTo>
                    <a:pt x="634685" y="2550653"/>
                  </a:lnTo>
                  <a:lnTo>
                    <a:pt x="596929" y="2525371"/>
                  </a:lnTo>
                  <a:lnTo>
                    <a:pt x="560061" y="2498898"/>
                  </a:lnTo>
                  <a:lnTo>
                    <a:pt x="524110" y="2471263"/>
                  </a:lnTo>
                  <a:lnTo>
                    <a:pt x="489101" y="2442491"/>
                  </a:lnTo>
                  <a:lnTo>
                    <a:pt x="455064" y="2412611"/>
                  </a:lnTo>
                  <a:lnTo>
                    <a:pt x="422024" y="2381651"/>
                  </a:lnTo>
                  <a:lnTo>
                    <a:pt x="390011" y="2349638"/>
                  </a:lnTo>
                  <a:lnTo>
                    <a:pt x="359050" y="2316598"/>
                  </a:lnTo>
                  <a:lnTo>
                    <a:pt x="329171" y="2282561"/>
                  </a:lnTo>
                  <a:lnTo>
                    <a:pt x="300399" y="2247552"/>
                  </a:lnTo>
                  <a:lnTo>
                    <a:pt x="272763" y="2211601"/>
                  </a:lnTo>
                  <a:lnTo>
                    <a:pt x="246291" y="2174733"/>
                  </a:lnTo>
                  <a:lnTo>
                    <a:pt x="221009" y="2136977"/>
                  </a:lnTo>
                  <a:lnTo>
                    <a:pt x="196945" y="2098360"/>
                  </a:lnTo>
                  <a:lnTo>
                    <a:pt x="174126" y="2058910"/>
                  </a:lnTo>
                  <a:lnTo>
                    <a:pt x="152581" y="2018654"/>
                  </a:lnTo>
                  <a:lnTo>
                    <a:pt x="132336" y="1977619"/>
                  </a:lnTo>
                  <a:lnTo>
                    <a:pt x="113419" y="1935834"/>
                  </a:lnTo>
                  <a:lnTo>
                    <a:pt x="95857" y="1893325"/>
                  </a:lnTo>
                  <a:lnTo>
                    <a:pt x="79679" y="1850119"/>
                  </a:lnTo>
                  <a:lnTo>
                    <a:pt x="64911" y="1806246"/>
                  </a:lnTo>
                  <a:lnTo>
                    <a:pt x="51580" y="1761731"/>
                  </a:lnTo>
                  <a:lnTo>
                    <a:pt x="39716" y="1716603"/>
                  </a:lnTo>
                  <a:lnTo>
                    <a:pt x="29343" y="1670888"/>
                  </a:lnTo>
                  <a:lnTo>
                    <a:pt x="20492" y="1624615"/>
                  </a:lnTo>
                  <a:lnTo>
                    <a:pt x="13188" y="1577811"/>
                  </a:lnTo>
                  <a:lnTo>
                    <a:pt x="7459" y="1530503"/>
                  </a:lnTo>
                  <a:lnTo>
                    <a:pt x="3333" y="1482718"/>
                  </a:lnTo>
                  <a:lnTo>
                    <a:pt x="838" y="1434485"/>
                  </a:lnTo>
                  <a:lnTo>
                    <a:pt x="0" y="1385831"/>
                  </a:lnTo>
                  <a:lnTo>
                    <a:pt x="838" y="1337177"/>
                  </a:lnTo>
                  <a:lnTo>
                    <a:pt x="3333" y="1288944"/>
                  </a:lnTo>
                  <a:lnTo>
                    <a:pt x="7459" y="1241160"/>
                  </a:lnTo>
                  <a:lnTo>
                    <a:pt x="13188" y="1193852"/>
                  </a:lnTo>
                  <a:lnTo>
                    <a:pt x="20492" y="1147047"/>
                  </a:lnTo>
                  <a:lnTo>
                    <a:pt x="29343" y="1100774"/>
                  </a:lnTo>
                  <a:lnTo>
                    <a:pt x="39716" y="1055060"/>
                  </a:lnTo>
                  <a:lnTo>
                    <a:pt x="51580" y="1009931"/>
                  </a:lnTo>
                  <a:lnTo>
                    <a:pt x="64911" y="965417"/>
                  </a:lnTo>
                  <a:lnTo>
                    <a:pt x="79679" y="921543"/>
                  </a:lnTo>
                  <a:lnTo>
                    <a:pt x="95857" y="878338"/>
                  </a:lnTo>
                  <a:lnTo>
                    <a:pt x="113419" y="835829"/>
                  </a:lnTo>
                  <a:lnTo>
                    <a:pt x="132336" y="794043"/>
                  </a:lnTo>
                  <a:lnTo>
                    <a:pt x="152581" y="753008"/>
                  </a:lnTo>
                  <a:lnTo>
                    <a:pt x="174126" y="712752"/>
                  </a:lnTo>
                  <a:lnTo>
                    <a:pt x="196945" y="673302"/>
                  </a:lnTo>
                  <a:lnTo>
                    <a:pt x="221009" y="634685"/>
                  </a:lnTo>
                  <a:lnTo>
                    <a:pt x="246291" y="596929"/>
                  </a:lnTo>
                  <a:lnTo>
                    <a:pt x="272764" y="560062"/>
                  </a:lnTo>
                  <a:lnTo>
                    <a:pt x="300399" y="524110"/>
                  </a:lnTo>
                  <a:lnTo>
                    <a:pt x="329171" y="489102"/>
                  </a:lnTo>
                  <a:lnTo>
                    <a:pt x="359051" y="455064"/>
                  </a:lnTo>
                  <a:lnTo>
                    <a:pt x="390011" y="422025"/>
                  </a:lnTo>
                  <a:lnTo>
                    <a:pt x="422025" y="390011"/>
                  </a:lnTo>
                  <a:lnTo>
                    <a:pt x="455064" y="359051"/>
                  </a:lnTo>
                  <a:lnTo>
                    <a:pt x="489101" y="329171"/>
                  </a:lnTo>
                  <a:lnTo>
                    <a:pt x="524110" y="300400"/>
                  </a:lnTo>
                  <a:lnTo>
                    <a:pt x="560062" y="272764"/>
                  </a:lnTo>
                  <a:lnTo>
                    <a:pt x="596929" y="246291"/>
                  </a:lnTo>
                  <a:lnTo>
                    <a:pt x="634685" y="221009"/>
                  </a:lnTo>
                  <a:lnTo>
                    <a:pt x="673302" y="196945"/>
                  </a:lnTo>
                  <a:lnTo>
                    <a:pt x="712752" y="174126"/>
                  </a:lnTo>
                  <a:lnTo>
                    <a:pt x="753008" y="152581"/>
                  </a:lnTo>
                  <a:lnTo>
                    <a:pt x="794043" y="132336"/>
                  </a:lnTo>
                  <a:lnTo>
                    <a:pt x="835828" y="113419"/>
                  </a:lnTo>
                  <a:lnTo>
                    <a:pt x="878338" y="95857"/>
                  </a:lnTo>
                  <a:lnTo>
                    <a:pt x="921543" y="79679"/>
                  </a:lnTo>
                  <a:lnTo>
                    <a:pt x="965416" y="64911"/>
                  </a:lnTo>
                  <a:lnTo>
                    <a:pt x="1009931" y="51580"/>
                  </a:lnTo>
                  <a:lnTo>
                    <a:pt x="1055059" y="39716"/>
                  </a:lnTo>
                  <a:lnTo>
                    <a:pt x="1100774" y="29344"/>
                  </a:lnTo>
                  <a:lnTo>
                    <a:pt x="1147047" y="20492"/>
                  </a:lnTo>
                  <a:lnTo>
                    <a:pt x="1193851" y="13188"/>
                  </a:lnTo>
                  <a:lnTo>
                    <a:pt x="1241159" y="7459"/>
                  </a:lnTo>
                  <a:lnTo>
                    <a:pt x="1288944" y="3333"/>
                  </a:lnTo>
                  <a:lnTo>
                    <a:pt x="1337177" y="838"/>
                  </a:lnTo>
                  <a:lnTo>
                    <a:pt x="1385831" y="0"/>
                  </a:lnTo>
                  <a:lnTo>
                    <a:pt x="1437714" y="952"/>
                  </a:lnTo>
                  <a:lnTo>
                    <a:pt x="1489117" y="3789"/>
                  </a:lnTo>
                  <a:lnTo>
                    <a:pt x="1540004" y="8475"/>
                  </a:lnTo>
                  <a:lnTo>
                    <a:pt x="1590344" y="14979"/>
                  </a:lnTo>
                  <a:lnTo>
                    <a:pt x="1640102" y="23266"/>
                  </a:lnTo>
                  <a:lnTo>
                    <a:pt x="1689245" y="33303"/>
                  </a:lnTo>
                  <a:lnTo>
                    <a:pt x="1737740" y="45058"/>
                  </a:lnTo>
                  <a:lnTo>
                    <a:pt x="1785553" y="58496"/>
                  </a:lnTo>
                  <a:lnTo>
                    <a:pt x="1832651" y="73585"/>
                  </a:lnTo>
                  <a:lnTo>
                    <a:pt x="1879000" y="90291"/>
                  </a:lnTo>
                  <a:lnTo>
                    <a:pt x="1924568" y="108581"/>
                  </a:lnTo>
                  <a:lnTo>
                    <a:pt x="1969321" y="128421"/>
                  </a:lnTo>
                  <a:lnTo>
                    <a:pt x="2013224" y="149779"/>
                  </a:lnTo>
                  <a:lnTo>
                    <a:pt x="2056246" y="172621"/>
                  </a:lnTo>
                  <a:lnTo>
                    <a:pt x="2098352" y="196913"/>
                  </a:lnTo>
                  <a:lnTo>
                    <a:pt x="2139510" y="222623"/>
                  </a:lnTo>
                  <a:lnTo>
                    <a:pt x="2179685" y="249717"/>
                  </a:lnTo>
                  <a:lnTo>
                    <a:pt x="2218844" y="278162"/>
                  </a:lnTo>
                  <a:lnTo>
                    <a:pt x="2256955" y="307924"/>
                  </a:lnTo>
                  <a:lnTo>
                    <a:pt x="2293983" y="338971"/>
                  </a:lnTo>
                  <a:lnTo>
                    <a:pt x="2329895" y="371269"/>
                  </a:lnTo>
                  <a:lnTo>
                    <a:pt x="2364658" y="404784"/>
                  </a:lnTo>
                  <a:lnTo>
                    <a:pt x="2398238" y="439484"/>
                  </a:lnTo>
                  <a:lnTo>
                    <a:pt x="2430602" y="475335"/>
                  </a:lnTo>
                  <a:lnTo>
                    <a:pt x="2461716" y="512304"/>
                  </a:lnTo>
                  <a:lnTo>
                    <a:pt x="2491548" y="550357"/>
                  </a:lnTo>
                  <a:lnTo>
                    <a:pt x="2520064" y="589461"/>
                  </a:lnTo>
                  <a:lnTo>
                    <a:pt x="2547230" y="629583"/>
                  </a:lnTo>
                  <a:lnTo>
                    <a:pt x="2573671" y="671678"/>
                  </a:lnTo>
                  <a:lnTo>
                    <a:pt x="2597487" y="712811"/>
                  </a:lnTo>
                  <a:lnTo>
                    <a:pt x="2618888" y="752702"/>
                  </a:lnTo>
                  <a:lnTo>
                    <a:pt x="2638973" y="793375"/>
                  </a:lnTo>
                  <a:lnTo>
                    <a:pt x="2657740" y="834769"/>
                  </a:lnTo>
                  <a:lnTo>
                    <a:pt x="2674121" y="874266"/>
                  </a:lnTo>
                  <a:lnTo>
                    <a:pt x="2692765" y="923825"/>
                  </a:lnTo>
                  <a:lnTo>
                    <a:pt x="2708662" y="971346"/>
                  </a:lnTo>
                  <a:lnTo>
                    <a:pt x="2723578" y="1022440"/>
                  </a:lnTo>
                  <a:lnTo>
                    <a:pt x="2735033" y="1067853"/>
                  </a:lnTo>
                  <a:lnTo>
                    <a:pt x="2744966" y="1113884"/>
                  </a:lnTo>
                  <a:lnTo>
                    <a:pt x="2754871" y="1169620"/>
                  </a:lnTo>
                  <a:lnTo>
                    <a:pt x="2762541" y="1226245"/>
                  </a:lnTo>
                  <a:lnTo>
                    <a:pt x="2767588" y="1278878"/>
                  </a:lnTo>
                  <a:lnTo>
                    <a:pt x="2770638" y="1332087"/>
                  </a:lnTo>
                  <a:lnTo>
                    <a:pt x="2771662" y="1385831"/>
                  </a:lnTo>
                  <a:lnTo>
                    <a:pt x="2770779" y="1435778"/>
                  </a:lnTo>
                  <a:lnTo>
                    <a:pt x="2768151" y="1485279"/>
                  </a:lnTo>
                  <a:lnTo>
                    <a:pt x="2763806" y="1534306"/>
                  </a:lnTo>
                  <a:lnTo>
                    <a:pt x="2757774" y="1582828"/>
                  </a:lnTo>
                  <a:lnTo>
                    <a:pt x="2750086" y="1630815"/>
                  </a:lnTo>
                  <a:lnTo>
                    <a:pt x="2740771" y="1678239"/>
                  </a:lnTo>
                  <a:lnTo>
                    <a:pt x="2729858" y="1725068"/>
                  </a:lnTo>
                  <a:lnTo>
                    <a:pt x="2717378" y="1771274"/>
                  </a:lnTo>
                  <a:lnTo>
                    <a:pt x="2703359" y="1816827"/>
                  </a:lnTo>
                  <a:lnTo>
                    <a:pt x="2687833" y="1861696"/>
                  </a:lnTo>
                  <a:lnTo>
                    <a:pt x="2670827" y="1905853"/>
                  </a:lnTo>
                  <a:lnTo>
                    <a:pt x="2652373" y="1949268"/>
                  </a:lnTo>
                  <a:lnTo>
                    <a:pt x="2632499" y="1991910"/>
                  </a:lnTo>
                  <a:lnTo>
                    <a:pt x="2611235" y="2033751"/>
                  </a:lnTo>
                  <a:lnTo>
                    <a:pt x="2588612" y="2074760"/>
                  </a:lnTo>
                  <a:lnTo>
                    <a:pt x="2564659" y="2114907"/>
                  </a:lnTo>
                  <a:lnTo>
                    <a:pt x="2539405" y="2154164"/>
                  </a:lnTo>
                  <a:lnTo>
                    <a:pt x="2512880" y="2192499"/>
                  </a:lnTo>
                  <a:lnTo>
                    <a:pt x="2485114" y="2229885"/>
                  </a:lnTo>
                  <a:lnTo>
                    <a:pt x="2456136" y="2266290"/>
                  </a:lnTo>
                  <a:lnTo>
                    <a:pt x="2425977" y="2301685"/>
                  </a:lnTo>
                  <a:lnTo>
                    <a:pt x="2394665" y="2336040"/>
                  </a:lnTo>
                  <a:lnTo>
                    <a:pt x="2362232" y="2369326"/>
                  </a:lnTo>
                  <a:lnTo>
                    <a:pt x="2328705" y="2401513"/>
                  </a:lnTo>
                  <a:lnTo>
                    <a:pt x="2294115" y="2432572"/>
                  </a:lnTo>
                  <a:lnTo>
                    <a:pt x="2258493" y="2462471"/>
                  </a:lnTo>
                  <a:lnTo>
                    <a:pt x="2221866" y="2491183"/>
                  </a:lnTo>
                  <a:lnTo>
                    <a:pt x="2184265" y="2518676"/>
                  </a:lnTo>
                  <a:lnTo>
                    <a:pt x="2145721" y="2544922"/>
                  </a:lnTo>
                  <a:lnTo>
                    <a:pt x="2106261" y="2569891"/>
                  </a:lnTo>
                  <a:lnTo>
                    <a:pt x="2065917" y="2593552"/>
                  </a:lnTo>
                  <a:lnTo>
                    <a:pt x="2024718" y="2615877"/>
                  </a:lnTo>
                  <a:lnTo>
                    <a:pt x="1982693" y="2636835"/>
                  </a:lnTo>
                  <a:lnTo>
                    <a:pt x="1939872" y="2656397"/>
                  </a:lnTo>
                  <a:lnTo>
                    <a:pt x="1896285" y="2674532"/>
                  </a:lnTo>
                  <a:lnTo>
                    <a:pt x="1837348" y="2696373"/>
                  </a:lnTo>
                  <a:lnTo>
                    <a:pt x="1797330" y="2709502"/>
                  </a:lnTo>
                  <a:lnTo>
                    <a:pt x="1745481" y="2724531"/>
                  </a:lnTo>
                  <a:lnTo>
                    <a:pt x="1681031" y="2740131"/>
                  </a:lnTo>
                  <a:lnTo>
                    <a:pt x="1642539" y="2747956"/>
                  </a:lnTo>
                  <a:lnTo>
                    <a:pt x="1573643" y="2759068"/>
                  </a:lnTo>
                  <a:lnTo>
                    <a:pt x="1489985" y="2767821"/>
                  </a:lnTo>
                  <a:lnTo>
                    <a:pt x="1434698" y="2770826"/>
                  </a:lnTo>
                  <a:lnTo>
                    <a:pt x="1385831" y="2771662"/>
                  </a:lnTo>
                  <a:close/>
                </a:path>
              </a:pathLst>
            </a:custGeom>
            <a:solidFill>
              <a:srgbClr val="54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51114" y="6664243"/>
              <a:ext cx="2306320" cy="2218690"/>
            </a:xfrm>
            <a:custGeom>
              <a:avLst/>
              <a:gdLst/>
              <a:ahLst/>
              <a:cxnLst/>
              <a:rect l="l" t="t" r="r" b="b"/>
              <a:pathLst>
                <a:path w="2306320" h="2218690">
                  <a:moveTo>
                    <a:pt x="1037699" y="2218076"/>
                  </a:moveTo>
                  <a:lnTo>
                    <a:pt x="0" y="1713329"/>
                  </a:lnTo>
                  <a:lnTo>
                    <a:pt x="1354661" y="0"/>
                  </a:lnTo>
                  <a:lnTo>
                    <a:pt x="1732536" y="144981"/>
                  </a:lnTo>
                  <a:lnTo>
                    <a:pt x="2236624" y="403885"/>
                  </a:lnTo>
                  <a:lnTo>
                    <a:pt x="2257682" y="473793"/>
                  </a:lnTo>
                  <a:lnTo>
                    <a:pt x="2269138" y="519206"/>
                  </a:lnTo>
                  <a:lnTo>
                    <a:pt x="2279070" y="565237"/>
                  </a:lnTo>
                  <a:lnTo>
                    <a:pt x="2288976" y="620973"/>
                  </a:lnTo>
                  <a:lnTo>
                    <a:pt x="2296646" y="677598"/>
                  </a:lnTo>
                  <a:lnTo>
                    <a:pt x="2301693" y="730230"/>
                  </a:lnTo>
                  <a:lnTo>
                    <a:pt x="2304744" y="783439"/>
                  </a:lnTo>
                  <a:lnTo>
                    <a:pt x="2305767" y="837183"/>
                  </a:lnTo>
                  <a:lnTo>
                    <a:pt x="2304885" y="887130"/>
                  </a:lnTo>
                  <a:lnTo>
                    <a:pt x="2302256" y="936632"/>
                  </a:lnTo>
                  <a:lnTo>
                    <a:pt x="2297911" y="985658"/>
                  </a:lnTo>
                  <a:lnTo>
                    <a:pt x="2291880" y="1034180"/>
                  </a:lnTo>
                  <a:lnTo>
                    <a:pt x="2284192" y="1082168"/>
                  </a:lnTo>
                  <a:lnTo>
                    <a:pt x="2274876" y="1129591"/>
                  </a:lnTo>
                  <a:lnTo>
                    <a:pt x="2263964" y="1176421"/>
                  </a:lnTo>
                  <a:lnTo>
                    <a:pt x="2251483" y="1222627"/>
                  </a:lnTo>
                  <a:lnTo>
                    <a:pt x="2237465" y="1268179"/>
                  </a:lnTo>
                  <a:lnTo>
                    <a:pt x="2221938" y="1313049"/>
                  </a:lnTo>
                  <a:lnTo>
                    <a:pt x="2204932" y="1357206"/>
                  </a:lnTo>
                  <a:lnTo>
                    <a:pt x="2186478" y="1400620"/>
                  </a:lnTo>
                  <a:lnTo>
                    <a:pt x="2166604" y="1443263"/>
                  </a:lnTo>
                  <a:lnTo>
                    <a:pt x="2145341" y="1485103"/>
                  </a:lnTo>
                  <a:lnTo>
                    <a:pt x="2122717" y="1526112"/>
                  </a:lnTo>
                  <a:lnTo>
                    <a:pt x="2098764" y="1566259"/>
                  </a:lnTo>
                  <a:lnTo>
                    <a:pt x="2073510" y="1605516"/>
                  </a:lnTo>
                  <a:lnTo>
                    <a:pt x="2046985" y="1643852"/>
                  </a:lnTo>
                  <a:lnTo>
                    <a:pt x="2019219" y="1681237"/>
                  </a:lnTo>
                  <a:lnTo>
                    <a:pt x="1990241" y="1717642"/>
                  </a:lnTo>
                  <a:lnTo>
                    <a:pt x="1960082" y="1753037"/>
                  </a:lnTo>
                  <a:lnTo>
                    <a:pt x="1928771" y="1787393"/>
                  </a:lnTo>
                  <a:lnTo>
                    <a:pt x="1896337" y="1820679"/>
                  </a:lnTo>
                  <a:lnTo>
                    <a:pt x="1862810" y="1852866"/>
                  </a:lnTo>
                  <a:lnTo>
                    <a:pt x="1828221" y="1883924"/>
                  </a:lnTo>
                  <a:lnTo>
                    <a:pt x="1792598" y="1913824"/>
                  </a:lnTo>
                  <a:lnTo>
                    <a:pt x="1755971" y="1942535"/>
                  </a:lnTo>
                  <a:lnTo>
                    <a:pt x="1718371" y="1970029"/>
                  </a:lnTo>
                  <a:lnTo>
                    <a:pt x="1679826" y="1996275"/>
                  </a:lnTo>
                  <a:lnTo>
                    <a:pt x="1640367" y="2021243"/>
                  </a:lnTo>
                  <a:lnTo>
                    <a:pt x="1600022" y="2044905"/>
                  </a:lnTo>
                  <a:lnTo>
                    <a:pt x="1558823" y="2067229"/>
                  </a:lnTo>
                  <a:lnTo>
                    <a:pt x="1516798" y="2088187"/>
                  </a:lnTo>
                  <a:lnTo>
                    <a:pt x="1473977" y="2107749"/>
                  </a:lnTo>
                  <a:lnTo>
                    <a:pt x="1430390" y="2125885"/>
                  </a:lnTo>
                  <a:lnTo>
                    <a:pt x="1371453" y="2147725"/>
                  </a:lnTo>
                  <a:lnTo>
                    <a:pt x="1331435" y="2160854"/>
                  </a:lnTo>
                  <a:lnTo>
                    <a:pt x="1279586" y="2175883"/>
                  </a:lnTo>
                  <a:lnTo>
                    <a:pt x="1215137" y="2191484"/>
                  </a:lnTo>
                  <a:lnTo>
                    <a:pt x="1176645" y="2199308"/>
                  </a:lnTo>
                  <a:lnTo>
                    <a:pt x="1107748" y="2210421"/>
                  </a:lnTo>
                  <a:lnTo>
                    <a:pt x="1037699" y="2218076"/>
                  </a:lnTo>
                  <a:close/>
                </a:path>
              </a:pathLst>
            </a:custGeom>
            <a:solidFill>
              <a:srgbClr val="3C3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51114" y="6664243"/>
              <a:ext cx="1355090" cy="1713864"/>
            </a:xfrm>
            <a:custGeom>
              <a:avLst/>
              <a:gdLst/>
              <a:ahLst/>
              <a:cxnLst/>
              <a:rect l="l" t="t" r="r" b="b"/>
              <a:pathLst>
                <a:path w="1355090" h="1713865">
                  <a:moveTo>
                    <a:pt x="1354552" y="1713329"/>
                  </a:moveTo>
                  <a:lnTo>
                    <a:pt x="0" y="1713329"/>
                  </a:lnTo>
                  <a:lnTo>
                    <a:pt x="0" y="0"/>
                  </a:lnTo>
                  <a:lnTo>
                    <a:pt x="1354552" y="0"/>
                  </a:lnTo>
                  <a:lnTo>
                    <a:pt x="1354552" y="1713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84572" y="6829200"/>
              <a:ext cx="393700" cy="430530"/>
            </a:xfrm>
            <a:custGeom>
              <a:avLst/>
              <a:gdLst/>
              <a:ahLst/>
              <a:cxnLst/>
              <a:rect l="l" t="t" r="r" b="b"/>
              <a:pathLst>
                <a:path w="393700" h="430529">
                  <a:moveTo>
                    <a:pt x="393568" y="430006"/>
                  </a:moveTo>
                  <a:lnTo>
                    <a:pt x="0" y="430006"/>
                  </a:lnTo>
                  <a:lnTo>
                    <a:pt x="0" y="0"/>
                  </a:lnTo>
                  <a:lnTo>
                    <a:pt x="393568" y="0"/>
                  </a:lnTo>
                  <a:lnTo>
                    <a:pt x="393568" y="430006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4565" y="6829208"/>
              <a:ext cx="1087755" cy="1428115"/>
            </a:xfrm>
            <a:custGeom>
              <a:avLst/>
              <a:gdLst/>
              <a:ahLst/>
              <a:cxnLst/>
              <a:rect l="l" t="t" r="r" b="b"/>
              <a:pathLst>
                <a:path w="1087754" h="1428115">
                  <a:moveTo>
                    <a:pt x="1087310" y="1383411"/>
                  </a:moveTo>
                  <a:lnTo>
                    <a:pt x="0" y="1383411"/>
                  </a:lnTo>
                  <a:lnTo>
                    <a:pt x="0" y="1428089"/>
                  </a:lnTo>
                  <a:lnTo>
                    <a:pt x="1087310" y="1428089"/>
                  </a:lnTo>
                  <a:lnTo>
                    <a:pt x="1087310" y="1383411"/>
                  </a:lnTo>
                  <a:close/>
                </a:path>
                <a:path w="1087754" h="1428115">
                  <a:moveTo>
                    <a:pt x="1087310" y="1257642"/>
                  </a:moveTo>
                  <a:lnTo>
                    <a:pt x="0" y="1257642"/>
                  </a:lnTo>
                  <a:lnTo>
                    <a:pt x="0" y="1302308"/>
                  </a:lnTo>
                  <a:lnTo>
                    <a:pt x="1087310" y="1302308"/>
                  </a:lnTo>
                  <a:lnTo>
                    <a:pt x="1087310" y="1257642"/>
                  </a:lnTo>
                  <a:close/>
                </a:path>
                <a:path w="1087754" h="1428115">
                  <a:moveTo>
                    <a:pt x="1087310" y="1131862"/>
                  </a:moveTo>
                  <a:lnTo>
                    <a:pt x="0" y="1131862"/>
                  </a:lnTo>
                  <a:lnTo>
                    <a:pt x="0" y="1176528"/>
                  </a:lnTo>
                  <a:lnTo>
                    <a:pt x="1087310" y="1176528"/>
                  </a:lnTo>
                  <a:lnTo>
                    <a:pt x="1087310" y="1131862"/>
                  </a:lnTo>
                  <a:close/>
                </a:path>
                <a:path w="1087754" h="1428115">
                  <a:moveTo>
                    <a:pt x="1087310" y="1006094"/>
                  </a:moveTo>
                  <a:lnTo>
                    <a:pt x="0" y="1006094"/>
                  </a:lnTo>
                  <a:lnTo>
                    <a:pt x="0" y="1050759"/>
                  </a:lnTo>
                  <a:lnTo>
                    <a:pt x="1087310" y="1050759"/>
                  </a:lnTo>
                  <a:lnTo>
                    <a:pt x="1087310" y="1006094"/>
                  </a:lnTo>
                  <a:close/>
                </a:path>
                <a:path w="1087754" h="1428115">
                  <a:moveTo>
                    <a:pt x="1087310" y="880313"/>
                  </a:moveTo>
                  <a:lnTo>
                    <a:pt x="0" y="880313"/>
                  </a:lnTo>
                  <a:lnTo>
                    <a:pt x="0" y="924979"/>
                  </a:lnTo>
                  <a:lnTo>
                    <a:pt x="1087310" y="924979"/>
                  </a:lnTo>
                  <a:lnTo>
                    <a:pt x="1087310" y="880313"/>
                  </a:lnTo>
                  <a:close/>
                </a:path>
                <a:path w="1087754" h="1428115">
                  <a:moveTo>
                    <a:pt x="1087310" y="754545"/>
                  </a:moveTo>
                  <a:lnTo>
                    <a:pt x="0" y="754545"/>
                  </a:lnTo>
                  <a:lnTo>
                    <a:pt x="0" y="799211"/>
                  </a:lnTo>
                  <a:lnTo>
                    <a:pt x="1087310" y="799211"/>
                  </a:lnTo>
                  <a:lnTo>
                    <a:pt x="1087310" y="754545"/>
                  </a:lnTo>
                  <a:close/>
                </a:path>
                <a:path w="1087754" h="1428115">
                  <a:moveTo>
                    <a:pt x="1087310" y="628764"/>
                  </a:moveTo>
                  <a:lnTo>
                    <a:pt x="0" y="628764"/>
                  </a:lnTo>
                  <a:lnTo>
                    <a:pt x="0" y="673430"/>
                  </a:lnTo>
                  <a:lnTo>
                    <a:pt x="1087310" y="673430"/>
                  </a:lnTo>
                  <a:lnTo>
                    <a:pt x="1087310" y="628764"/>
                  </a:lnTo>
                  <a:close/>
                </a:path>
                <a:path w="1087754" h="1428115">
                  <a:moveTo>
                    <a:pt x="1087310" y="502983"/>
                  </a:moveTo>
                  <a:lnTo>
                    <a:pt x="0" y="502983"/>
                  </a:lnTo>
                  <a:lnTo>
                    <a:pt x="0" y="547662"/>
                  </a:lnTo>
                  <a:lnTo>
                    <a:pt x="1087310" y="547662"/>
                  </a:lnTo>
                  <a:lnTo>
                    <a:pt x="1087310" y="502983"/>
                  </a:lnTo>
                  <a:close/>
                </a:path>
                <a:path w="1087754" h="1428115">
                  <a:moveTo>
                    <a:pt x="1087310" y="377215"/>
                  </a:moveTo>
                  <a:lnTo>
                    <a:pt x="499046" y="377215"/>
                  </a:lnTo>
                  <a:lnTo>
                    <a:pt x="499046" y="421881"/>
                  </a:lnTo>
                  <a:lnTo>
                    <a:pt x="1087310" y="421881"/>
                  </a:lnTo>
                  <a:lnTo>
                    <a:pt x="1087310" y="377215"/>
                  </a:lnTo>
                  <a:close/>
                </a:path>
                <a:path w="1087754" h="1428115">
                  <a:moveTo>
                    <a:pt x="1087310" y="251434"/>
                  </a:moveTo>
                  <a:lnTo>
                    <a:pt x="499046" y="251434"/>
                  </a:lnTo>
                  <a:lnTo>
                    <a:pt x="499046" y="296113"/>
                  </a:lnTo>
                  <a:lnTo>
                    <a:pt x="1087310" y="296113"/>
                  </a:lnTo>
                  <a:lnTo>
                    <a:pt x="1087310" y="251434"/>
                  </a:lnTo>
                  <a:close/>
                </a:path>
                <a:path w="1087754" h="1428115">
                  <a:moveTo>
                    <a:pt x="1087310" y="125768"/>
                  </a:moveTo>
                  <a:lnTo>
                    <a:pt x="499046" y="125768"/>
                  </a:lnTo>
                  <a:lnTo>
                    <a:pt x="499046" y="170446"/>
                  </a:lnTo>
                  <a:lnTo>
                    <a:pt x="1087310" y="170446"/>
                  </a:lnTo>
                  <a:lnTo>
                    <a:pt x="1087310" y="125768"/>
                  </a:lnTo>
                  <a:close/>
                </a:path>
                <a:path w="1087754" h="1428115">
                  <a:moveTo>
                    <a:pt x="1087310" y="0"/>
                  </a:moveTo>
                  <a:lnTo>
                    <a:pt x="499046" y="0"/>
                  </a:lnTo>
                  <a:lnTo>
                    <a:pt x="499046" y="44665"/>
                  </a:lnTo>
                  <a:lnTo>
                    <a:pt x="1087310" y="44665"/>
                  </a:lnTo>
                  <a:lnTo>
                    <a:pt x="1087310" y="0"/>
                  </a:lnTo>
                  <a:close/>
                </a:path>
              </a:pathLst>
            </a:custGeom>
            <a:solidFill>
              <a:srgbClr val="E2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90552" y="6937628"/>
              <a:ext cx="916940" cy="1106170"/>
            </a:xfrm>
            <a:custGeom>
              <a:avLst/>
              <a:gdLst/>
              <a:ahLst/>
              <a:cxnLst/>
              <a:rect l="l" t="t" r="r" b="b"/>
              <a:pathLst>
                <a:path w="916940" h="1106170">
                  <a:moveTo>
                    <a:pt x="597439" y="0"/>
                  </a:moveTo>
                  <a:lnTo>
                    <a:pt x="916902" y="214095"/>
                  </a:lnTo>
                  <a:lnTo>
                    <a:pt x="319462" y="1105564"/>
                  </a:lnTo>
                  <a:lnTo>
                    <a:pt x="0" y="891468"/>
                  </a:lnTo>
                  <a:lnTo>
                    <a:pt x="597439" y="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88652" y="7003372"/>
              <a:ext cx="720725" cy="974090"/>
            </a:xfrm>
            <a:custGeom>
              <a:avLst/>
              <a:gdLst/>
              <a:ahLst/>
              <a:cxnLst/>
              <a:rect l="l" t="t" r="r" b="b"/>
              <a:pathLst>
                <a:path w="720725" h="974090">
                  <a:moveTo>
                    <a:pt x="597439" y="0"/>
                  </a:moveTo>
                  <a:lnTo>
                    <a:pt x="720702" y="82607"/>
                  </a:lnTo>
                  <a:lnTo>
                    <a:pt x="123262" y="974075"/>
                  </a:lnTo>
                  <a:lnTo>
                    <a:pt x="0" y="891468"/>
                  </a:lnTo>
                  <a:lnTo>
                    <a:pt x="597439" y="0"/>
                  </a:lnTo>
                  <a:close/>
                </a:path>
              </a:pathLst>
            </a:custGeom>
            <a:solidFill>
              <a:srgbClr val="F6A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57677" y="7829035"/>
              <a:ext cx="352425" cy="394970"/>
            </a:xfrm>
            <a:custGeom>
              <a:avLst/>
              <a:gdLst/>
              <a:ahLst/>
              <a:cxnLst/>
              <a:rect l="l" t="t" r="r" b="b"/>
              <a:pathLst>
                <a:path w="352425" h="394970">
                  <a:moveTo>
                    <a:pt x="0" y="394446"/>
                  </a:moveTo>
                  <a:lnTo>
                    <a:pt x="32815" y="0"/>
                  </a:lnTo>
                  <a:lnTo>
                    <a:pt x="352302" y="214124"/>
                  </a:lnTo>
                  <a:lnTo>
                    <a:pt x="0" y="394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57677" y="6856945"/>
              <a:ext cx="1003935" cy="1367155"/>
            </a:xfrm>
            <a:custGeom>
              <a:avLst/>
              <a:gdLst/>
              <a:ahLst/>
              <a:cxnLst/>
              <a:rect l="l" t="t" r="r" b="b"/>
              <a:pathLst>
                <a:path w="1003934" h="1367154">
                  <a:moveTo>
                    <a:pt x="144868" y="1292352"/>
                  </a:moveTo>
                  <a:lnTo>
                    <a:pt x="13487" y="1204328"/>
                  </a:lnTo>
                  <a:lnTo>
                    <a:pt x="0" y="1366545"/>
                  </a:lnTo>
                  <a:lnTo>
                    <a:pt x="144868" y="1292352"/>
                  </a:lnTo>
                  <a:close/>
                </a:path>
                <a:path w="1003934" h="1367154">
                  <a:moveTo>
                    <a:pt x="1003846" y="214096"/>
                  </a:moveTo>
                  <a:lnTo>
                    <a:pt x="684377" y="0"/>
                  </a:lnTo>
                  <a:lnTo>
                    <a:pt x="630301" y="80695"/>
                  </a:lnTo>
                  <a:lnTo>
                    <a:pt x="949769" y="294792"/>
                  </a:lnTo>
                  <a:lnTo>
                    <a:pt x="1003846" y="214096"/>
                  </a:lnTo>
                  <a:close/>
                </a:path>
              </a:pathLst>
            </a:custGeom>
            <a:solidFill>
              <a:srgbClr val="3C3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41978" y="6780043"/>
              <a:ext cx="349250" cy="291465"/>
            </a:xfrm>
            <a:custGeom>
              <a:avLst/>
              <a:gdLst/>
              <a:ahLst/>
              <a:cxnLst/>
              <a:rect l="l" t="t" r="r" b="b"/>
              <a:pathLst>
                <a:path w="349250" h="291465">
                  <a:moveTo>
                    <a:pt x="319486" y="291048"/>
                  </a:moveTo>
                  <a:lnTo>
                    <a:pt x="0" y="76923"/>
                  </a:lnTo>
                  <a:lnTo>
                    <a:pt x="30949" y="41925"/>
                  </a:lnTo>
                  <a:lnTo>
                    <a:pt x="68704" y="17133"/>
                  </a:lnTo>
                  <a:lnTo>
                    <a:pt x="110958" y="3005"/>
                  </a:lnTo>
                  <a:lnTo>
                    <a:pt x="155407" y="0"/>
                  </a:lnTo>
                  <a:lnTo>
                    <a:pt x="199747" y="8572"/>
                  </a:lnTo>
                  <a:lnTo>
                    <a:pt x="241672" y="29181"/>
                  </a:lnTo>
                  <a:lnTo>
                    <a:pt x="306742" y="80325"/>
                  </a:lnTo>
                  <a:lnTo>
                    <a:pt x="331534" y="118080"/>
                  </a:lnTo>
                  <a:lnTo>
                    <a:pt x="345661" y="160334"/>
                  </a:lnTo>
                  <a:lnTo>
                    <a:pt x="348667" y="204783"/>
                  </a:lnTo>
                  <a:lnTo>
                    <a:pt x="340095" y="249123"/>
                  </a:lnTo>
                  <a:lnTo>
                    <a:pt x="319486" y="291048"/>
                  </a:lnTo>
                  <a:close/>
                </a:path>
              </a:pathLst>
            </a:custGeom>
            <a:solidFill>
              <a:srgbClr val="E86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37456" y="2712761"/>
            <a:ext cx="3893775" cy="374216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243742" y="497018"/>
            <a:ext cx="5963285" cy="1003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400" spc="85" dirty="0">
                <a:latin typeface="Verdana"/>
                <a:cs typeface="Verdana"/>
              </a:rPr>
              <a:t>R</a:t>
            </a:r>
            <a:r>
              <a:rPr sz="6400" spc="-5" dirty="0">
                <a:latin typeface="Verdana"/>
                <a:cs typeface="Verdana"/>
              </a:rPr>
              <a:t>u</a:t>
            </a:r>
            <a:r>
              <a:rPr sz="6400" spc="-290" dirty="0">
                <a:latin typeface="Verdana"/>
                <a:cs typeface="Verdana"/>
              </a:rPr>
              <a:t>a</a:t>
            </a:r>
            <a:r>
              <a:rPr sz="6400" spc="-5" dirty="0">
                <a:latin typeface="Verdana"/>
                <a:cs typeface="Verdana"/>
              </a:rPr>
              <a:t>n</a:t>
            </a:r>
            <a:r>
              <a:rPr sz="6400" spc="-265" dirty="0">
                <a:latin typeface="Verdana"/>
                <a:cs typeface="Verdana"/>
              </a:rPr>
              <a:t>g</a:t>
            </a:r>
            <a:r>
              <a:rPr sz="6400" spc="-969" dirty="0">
                <a:latin typeface="Verdana"/>
                <a:cs typeface="Verdana"/>
              </a:rPr>
              <a:t> </a:t>
            </a:r>
            <a:r>
              <a:rPr sz="6400" spc="185" dirty="0">
                <a:latin typeface="Verdana"/>
                <a:cs typeface="Verdana"/>
              </a:rPr>
              <a:t>L</a:t>
            </a:r>
            <a:r>
              <a:rPr sz="6400" spc="220" dirty="0">
                <a:latin typeface="Verdana"/>
                <a:cs typeface="Verdana"/>
              </a:rPr>
              <a:t>i</a:t>
            </a:r>
            <a:r>
              <a:rPr sz="6400" spc="-5" dirty="0">
                <a:latin typeface="Verdana"/>
                <a:cs typeface="Verdana"/>
              </a:rPr>
              <a:t>n</a:t>
            </a:r>
            <a:r>
              <a:rPr sz="6400" spc="-270" dirty="0">
                <a:latin typeface="Verdana"/>
                <a:cs typeface="Verdana"/>
              </a:rPr>
              <a:t>g</a:t>
            </a:r>
            <a:r>
              <a:rPr sz="6400" spc="275" dirty="0">
                <a:latin typeface="Verdana"/>
                <a:cs typeface="Verdana"/>
              </a:rPr>
              <a:t>k</a:t>
            </a:r>
            <a:r>
              <a:rPr sz="6400" spc="-5" dirty="0">
                <a:latin typeface="Verdana"/>
                <a:cs typeface="Verdana"/>
              </a:rPr>
              <a:t>u</a:t>
            </a:r>
            <a:r>
              <a:rPr sz="6400" spc="-75" dirty="0">
                <a:latin typeface="Verdana"/>
                <a:cs typeface="Verdana"/>
              </a:rPr>
              <a:t>p</a:t>
            </a:r>
            <a:endParaRPr sz="6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2442" y="6699339"/>
            <a:ext cx="359473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7550">
              <a:lnSpc>
                <a:spcPct val="115799"/>
              </a:lnSpc>
              <a:spcBef>
                <a:spcPts val="100"/>
              </a:spcBef>
            </a:pPr>
            <a:r>
              <a:rPr sz="3400" spc="45" dirty="0">
                <a:latin typeface="Trebuchet MS"/>
                <a:cs typeface="Trebuchet MS"/>
              </a:rPr>
              <a:t>Periodisasi </a:t>
            </a:r>
            <a:r>
              <a:rPr sz="3400" spc="50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Kenaikan</a:t>
            </a:r>
            <a:r>
              <a:rPr sz="3400" spc="-215" dirty="0">
                <a:latin typeface="Trebuchet MS"/>
                <a:cs typeface="Trebuchet MS"/>
              </a:rPr>
              <a:t> </a:t>
            </a:r>
            <a:r>
              <a:rPr sz="3400" spc="100" dirty="0">
                <a:latin typeface="Trebuchet MS"/>
                <a:cs typeface="Trebuchet MS"/>
              </a:rPr>
              <a:t>Pangkat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1420" y="3681240"/>
            <a:ext cx="39255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marR="5080" indent="-354330">
              <a:lnSpc>
                <a:spcPct val="114799"/>
              </a:lnSpc>
              <a:spcBef>
                <a:spcPts val="100"/>
              </a:spcBef>
            </a:pPr>
            <a:r>
              <a:rPr sz="3050" spc="45" dirty="0">
                <a:latin typeface="Trebuchet MS"/>
                <a:cs typeface="Trebuchet MS"/>
              </a:rPr>
              <a:t>Jenis</a:t>
            </a:r>
            <a:r>
              <a:rPr sz="3050" spc="-160" dirty="0">
                <a:latin typeface="Trebuchet MS"/>
                <a:cs typeface="Trebuchet MS"/>
              </a:rPr>
              <a:t> </a:t>
            </a:r>
            <a:r>
              <a:rPr sz="3050" spc="110" dirty="0">
                <a:latin typeface="Trebuchet MS"/>
                <a:cs typeface="Trebuchet MS"/>
              </a:rPr>
              <a:t>dan</a:t>
            </a:r>
            <a:r>
              <a:rPr sz="3050" spc="-155" dirty="0">
                <a:latin typeface="Trebuchet MS"/>
                <a:cs typeface="Trebuchet MS"/>
              </a:rPr>
              <a:t> </a:t>
            </a:r>
            <a:r>
              <a:rPr sz="3050" spc="40" dirty="0">
                <a:latin typeface="Trebuchet MS"/>
                <a:cs typeface="Trebuchet MS"/>
              </a:rPr>
              <a:t>Persyaratan </a:t>
            </a:r>
            <a:r>
              <a:rPr sz="3050" spc="-905" dirty="0">
                <a:latin typeface="Trebuchet MS"/>
                <a:cs typeface="Trebuchet MS"/>
              </a:rPr>
              <a:t> </a:t>
            </a:r>
            <a:r>
              <a:rPr sz="3050" spc="55" dirty="0">
                <a:latin typeface="Trebuchet MS"/>
                <a:cs typeface="Trebuchet MS"/>
              </a:rPr>
              <a:t>Kenaikan</a:t>
            </a:r>
            <a:r>
              <a:rPr sz="3050" spc="-160" dirty="0">
                <a:latin typeface="Trebuchet MS"/>
                <a:cs typeface="Trebuchet MS"/>
              </a:rPr>
              <a:t> </a:t>
            </a:r>
            <a:r>
              <a:rPr sz="3050" spc="85" dirty="0">
                <a:latin typeface="Trebuchet MS"/>
                <a:cs typeface="Trebuchet MS"/>
              </a:rPr>
              <a:t>Pangkat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79732" y="6895708"/>
            <a:ext cx="440944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734" marR="5080" indent="-407670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latin typeface="Trebuchet MS"/>
                <a:cs typeface="Trebuchet MS"/>
              </a:rPr>
              <a:t>Tata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Cara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150" dirty="0">
                <a:latin typeface="Trebuchet MS"/>
                <a:cs typeface="Trebuchet MS"/>
              </a:rPr>
              <a:t>Pengusulan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Kenaikan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100" dirty="0">
                <a:latin typeface="Trebuchet MS"/>
                <a:cs typeface="Trebuchet MS"/>
              </a:rPr>
              <a:t>Pangkat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9168" y="5799754"/>
            <a:ext cx="2453640" cy="884555"/>
          </a:xfrm>
          <a:custGeom>
            <a:avLst/>
            <a:gdLst/>
            <a:ahLst/>
            <a:cxnLst/>
            <a:rect l="l" t="t" r="r" b="b"/>
            <a:pathLst>
              <a:path w="2453640" h="884554">
                <a:moveTo>
                  <a:pt x="1270349" y="884299"/>
                </a:moveTo>
                <a:lnTo>
                  <a:pt x="1279691" y="830859"/>
                </a:lnTo>
                <a:lnTo>
                  <a:pt x="1318196" y="771521"/>
                </a:lnTo>
                <a:lnTo>
                  <a:pt x="1349030" y="732034"/>
                </a:lnTo>
                <a:lnTo>
                  <a:pt x="1382828" y="696372"/>
                </a:lnTo>
                <a:lnTo>
                  <a:pt x="1420221" y="665405"/>
                </a:lnTo>
                <a:lnTo>
                  <a:pt x="1461842" y="640006"/>
                </a:lnTo>
                <a:lnTo>
                  <a:pt x="1508323" y="621046"/>
                </a:lnTo>
                <a:lnTo>
                  <a:pt x="1560296" y="609396"/>
                </a:lnTo>
                <a:lnTo>
                  <a:pt x="1696411" y="590246"/>
                </a:lnTo>
                <a:lnTo>
                  <a:pt x="1741806" y="584192"/>
                </a:lnTo>
                <a:lnTo>
                  <a:pt x="1829533" y="577354"/>
                </a:lnTo>
                <a:lnTo>
                  <a:pt x="1807918" y="557252"/>
                </a:lnTo>
                <a:lnTo>
                  <a:pt x="1747858" y="517781"/>
                </a:lnTo>
                <a:lnTo>
                  <a:pt x="1710444" y="498649"/>
                </a:lnTo>
                <a:lnTo>
                  <a:pt x="1668794" y="480078"/>
                </a:lnTo>
                <a:lnTo>
                  <a:pt x="1623426" y="462186"/>
                </a:lnTo>
                <a:lnTo>
                  <a:pt x="1574855" y="445094"/>
                </a:lnTo>
                <a:lnTo>
                  <a:pt x="1523596" y="428919"/>
                </a:lnTo>
                <a:lnTo>
                  <a:pt x="1470165" y="413782"/>
                </a:lnTo>
                <a:lnTo>
                  <a:pt x="1415079" y="399800"/>
                </a:lnTo>
                <a:lnTo>
                  <a:pt x="1358852" y="387093"/>
                </a:lnTo>
                <a:lnTo>
                  <a:pt x="1302001" y="375780"/>
                </a:lnTo>
                <a:lnTo>
                  <a:pt x="1245042" y="365980"/>
                </a:lnTo>
                <a:lnTo>
                  <a:pt x="1188490" y="357812"/>
                </a:lnTo>
                <a:lnTo>
                  <a:pt x="1132861" y="351394"/>
                </a:lnTo>
                <a:lnTo>
                  <a:pt x="1078672" y="346846"/>
                </a:lnTo>
                <a:lnTo>
                  <a:pt x="1026437" y="344287"/>
                </a:lnTo>
                <a:lnTo>
                  <a:pt x="976672" y="343836"/>
                </a:lnTo>
                <a:lnTo>
                  <a:pt x="929895" y="345612"/>
                </a:lnTo>
                <a:lnTo>
                  <a:pt x="886619" y="349733"/>
                </a:lnTo>
                <a:lnTo>
                  <a:pt x="836708" y="356998"/>
                </a:lnTo>
                <a:lnTo>
                  <a:pt x="787555" y="365828"/>
                </a:lnTo>
                <a:lnTo>
                  <a:pt x="739155" y="376209"/>
                </a:lnTo>
                <a:lnTo>
                  <a:pt x="691506" y="388127"/>
                </a:lnTo>
                <a:lnTo>
                  <a:pt x="644602" y="401568"/>
                </a:lnTo>
                <a:lnTo>
                  <a:pt x="598439" y="416517"/>
                </a:lnTo>
                <a:lnTo>
                  <a:pt x="553014" y="432961"/>
                </a:lnTo>
                <a:lnTo>
                  <a:pt x="508322" y="450885"/>
                </a:lnTo>
                <a:lnTo>
                  <a:pt x="464359" y="470275"/>
                </a:lnTo>
                <a:lnTo>
                  <a:pt x="421121" y="491117"/>
                </a:lnTo>
                <a:lnTo>
                  <a:pt x="378604" y="513396"/>
                </a:lnTo>
                <a:lnTo>
                  <a:pt x="336804" y="537099"/>
                </a:lnTo>
                <a:lnTo>
                  <a:pt x="295717" y="562210"/>
                </a:lnTo>
                <a:lnTo>
                  <a:pt x="255339" y="588717"/>
                </a:lnTo>
                <a:lnTo>
                  <a:pt x="215665" y="616604"/>
                </a:lnTo>
                <a:lnTo>
                  <a:pt x="176691" y="645858"/>
                </a:lnTo>
                <a:lnTo>
                  <a:pt x="138414" y="676463"/>
                </a:lnTo>
                <a:lnTo>
                  <a:pt x="100829" y="708407"/>
                </a:lnTo>
                <a:lnTo>
                  <a:pt x="63932" y="741675"/>
                </a:lnTo>
                <a:lnTo>
                  <a:pt x="27719" y="776252"/>
                </a:lnTo>
                <a:lnTo>
                  <a:pt x="7329" y="756272"/>
                </a:lnTo>
                <a:lnTo>
                  <a:pt x="0" y="735100"/>
                </a:lnTo>
                <a:lnTo>
                  <a:pt x="1645" y="713306"/>
                </a:lnTo>
                <a:lnTo>
                  <a:pt x="8181" y="691457"/>
                </a:lnTo>
                <a:lnTo>
                  <a:pt x="26488" y="644395"/>
                </a:lnTo>
                <a:lnTo>
                  <a:pt x="48377" y="599499"/>
                </a:lnTo>
                <a:lnTo>
                  <a:pt x="74242" y="557013"/>
                </a:lnTo>
                <a:lnTo>
                  <a:pt x="104478" y="517182"/>
                </a:lnTo>
                <a:lnTo>
                  <a:pt x="139478" y="480249"/>
                </a:lnTo>
                <a:lnTo>
                  <a:pt x="177273" y="445812"/>
                </a:lnTo>
                <a:lnTo>
                  <a:pt x="215915" y="412902"/>
                </a:lnTo>
                <a:lnTo>
                  <a:pt x="255389" y="381501"/>
                </a:lnTo>
                <a:lnTo>
                  <a:pt x="295683" y="351593"/>
                </a:lnTo>
                <a:lnTo>
                  <a:pt x="336781" y="323160"/>
                </a:lnTo>
                <a:lnTo>
                  <a:pt x="378670" y="296186"/>
                </a:lnTo>
                <a:lnTo>
                  <a:pt x="421336" y="270654"/>
                </a:lnTo>
                <a:lnTo>
                  <a:pt x="464765" y="246547"/>
                </a:lnTo>
                <a:lnTo>
                  <a:pt x="508942" y="223848"/>
                </a:lnTo>
                <a:lnTo>
                  <a:pt x="553854" y="202541"/>
                </a:lnTo>
                <a:lnTo>
                  <a:pt x="599487" y="182608"/>
                </a:lnTo>
                <a:lnTo>
                  <a:pt x="645826" y="164032"/>
                </a:lnTo>
                <a:lnTo>
                  <a:pt x="692858" y="146797"/>
                </a:lnTo>
                <a:lnTo>
                  <a:pt x="740568" y="130885"/>
                </a:lnTo>
                <a:lnTo>
                  <a:pt x="788943" y="116281"/>
                </a:lnTo>
                <a:lnTo>
                  <a:pt x="837969" y="102966"/>
                </a:lnTo>
                <a:lnTo>
                  <a:pt x="888518" y="90955"/>
                </a:lnTo>
                <a:lnTo>
                  <a:pt x="938977" y="80943"/>
                </a:lnTo>
                <a:lnTo>
                  <a:pt x="989338" y="72945"/>
                </a:lnTo>
                <a:lnTo>
                  <a:pt x="1039594" y="66979"/>
                </a:lnTo>
                <a:lnTo>
                  <a:pt x="1089736" y="63059"/>
                </a:lnTo>
                <a:lnTo>
                  <a:pt x="1139757" y="61203"/>
                </a:lnTo>
                <a:lnTo>
                  <a:pt x="1189650" y="61425"/>
                </a:lnTo>
                <a:lnTo>
                  <a:pt x="1239406" y="63743"/>
                </a:lnTo>
                <a:lnTo>
                  <a:pt x="1289017" y="68171"/>
                </a:lnTo>
                <a:lnTo>
                  <a:pt x="1338477" y="74727"/>
                </a:lnTo>
                <a:lnTo>
                  <a:pt x="1387777" y="83426"/>
                </a:lnTo>
                <a:lnTo>
                  <a:pt x="1436910" y="94284"/>
                </a:lnTo>
                <a:lnTo>
                  <a:pt x="1485867" y="107316"/>
                </a:lnTo>
                <a:lnTo>
                  <a:pt x="1534641" y="122541"/>
                </a:lnTo>
                <a:lnTo>
                  <a:pt x="1583225" y="139972"/>
                </a:lnTo>
                <a:lnTo>
                  <a:pt x="1631611" y="159627"/>
                </a:lnTo>
                <a:lnTo>
                  <a:pt x="1676925" y="179486"/>
                </a:lnTo>
                <a:lnTo>
                  <a:pt x="1722079" y="199878"/>
                </a:lnTo>
                <a:lnTo>
                  <a:pt x="1812290" y="241907"/>
                </a:lnTo>
                <a:lnTo>
                  <a:pt x="1995022" y="328437"/>
                </a:lnTo>
                <a:lnTo>
                  <a:pt x="1984169" y="293817"/>
                </a:lnTo>
                <a:lnTo>
                  <a:pt x="1957513" y="224275"/>
                </a:lnTo>
                <a:lnTo>
                  <a:pt x="1949308" y="180275"/>
                </a:lnTo>
                <a:lnTo>
                  <a:pt x="1956165" y="142558"/>
                </a:lnTo>
                <a:lnTo>
                  <a:pt x="1979472" y="104138"/>
                </a:lnTo>
                <a:lnTo>
                  <a:pt x="2020617" y="58028"/>
                </a:lnTo>
                <a:lnTo>
                  <a:pt x="2051438" y="30113"/>
                </a:lnTo>
                <a:lnTo>
                  <a:pt x="2087828" y="0"/>
                </a:lnTo>
                <a:lnTo>
                  <a:pt x="2114617" y="42834"/>
                </a:lnTo>
                <a:lnTo>
                  <a:pt x="2301953" y="368101"/>
                </a:lnTo>
                <a:lnTo>
                  <a:pt x="2354079" y="457068"/>
                </a:lnTo>
                <a:lnTo>
                  <a:pt x="2407100" y="545506"/>
                </a:lnTo>
                <a:lnTo>
                  <a:pt x="2434045" y="589467"/>
                </a:lnTo>
                <a:lnTo>
                  <a:pt x="2448546" y="619785"/>
                </a:lnTo>
                <a:lnTo>
                  <a:pt x="2453632" y="647667"/>
                </a:lnTo>
                <a:lnTo>
                  <a:pt x="2450585" y="674339"/>
                </a:lnTo>
                <a:lnTo>
                  <a:pt x="2440688" y="701030"/>
                </a:lnTo>
                <a:lnTo>
                  <a:pt x="2416847" y="742262"/>
                </a:lnTo>
                <a:lnTo>
                  <a:pt x="2387819" y="779171"/>
                </a:lnTo>
                <a:lnTo>
                  <a:pt x="2354750" y="812403"/>
                </a:lnTo>
                <a:lnTo>
                  <a:pt x="2318782" y="842606"/>
                </a:lnTo>
                <a:lnTo>
                  <a:pt x="2281061" y="870427"/>
                </a:lnTo>
                <a:lnTo>
                  <a:pt x="2236831" y="881002"/>
                </a:lnTo>
                <a:lnTo>
                  <a:pt x="2210751" y="879631"/>
                </a:lnTo>
                <a:lnTo>
                  <a:pt x="2185714" y="876484"/>
                </a:lnTo>
                <a:lnTo>
                  <a:pt x="2136338" y="869573"/>
                </a:lnTo>
                <a:lnTo>
                  <a:pt x="2086932" y="863341"/>
                </a:lnTo>
                <a:lnTo>
                  <a:pt x="2037498" y="857807"/>
                </a:lnTo>
                <a:lnTo>
                  <a:pt x="1988037" y="852993"/>
                </a:lnTo>
                <a:lnTo>
                  <a:pt x="1938549" y="848919"/>
                </a:lnTo>
                <a:lnTo>
                  <a:pt x="1889036" y="845606"/>
                </a:lnTo>
                <a:lnTo>
                  <a:pt x="1839497" y="843073"/>
                </a:lnTo>
                <a:lnTo>
                  <a:pt x="1789935" y="841342"/>
                </a:lnTo>
                <a:lnTo>
                  <a:pt x="1740350" y="840433"/>
                </a:lnTo>
                <a:lnTo>
                  <a:pt x="1690743" y="840366"/>
                </a:lnTo>
                <a:lnTo>
                  <a:pt x="1641114" y="841163"/>
                </a:lnTo>
                <a:lnTo>
                  <a:pt x="1591465" y="842843"/>
                </a:lnTo>
                <a:lnTo>
                  <a:pt x="1541796" y="845426"/>
                </a:lnTo>
                <a:lnTo>
                  <a:pt x="1492108" y="848935"/>
                </a:lnTo>
                <a:lnTo>
                  <a:pt x="1437951" y="855147"/>
                </a:lnTo>
                <a:lnTo>
                  <a:pt x="1383427" y="864052"/>
                </a:lnTo>
                <a:lnTo>
                  <a:pt x="1327804" y="874240"/>
                </a:lnTo>
                <a:lnTo>
                  <a:pt x="1270349" y="884299"/>
                </a:lnTo>
                <a:close/>
              </a:path>
            </a:pathLst>
          </a:custGeom>
          <a:solidFill>
            <a:srgbClr val="125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3310" y="857548"/>
            <a:ext cx="12861925" cy="8997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spc="380" dirty="0">
                <a:latin typeface="Verdana"/>
                <a:cs typeface="Verdana"/>
              </a:rPr>
              <a:t>P</a:t>
            </a:r>
            <a:r>
              <a:rPr sz="5700" spc="5" dirty="0">
                <a:latin typeface="Verdana"/>
                <a:cs typeface="Verdana"/>
              </a:rPr>
              <a:t>E</a:t>
            </a:r>
            <a:r>
              <a:rPr sz="5700" spc="90" dirty="0">
                <a:latin typeface="Verdana"/>
                <a:cs typeface="Verdana"/>
              </a:rPr>
              <a:t>R</a:t>
            </a:r>
            <a:r>
              <a:rPr sz="5700" spc="-395" dirty="0">
                <a:latin typeface="Verdana"/>
                <a:cs typeface="Verdana"/>
              </a:rPr>
              <a:t>I</a:t>
            </a:r>
            <a:r>
              <a:rPr sz="5700" spc="35" dirty="0">
                <a:latin typeface="Verdana"/>
                <a:cs typeface="Verdana"/>
              </a:rPr>
              <a:t>OD</a:t>
            </a:r>
            <a:r>
              <a:rPr sz="5700" spc="-395" dirty="0">
                <a:latin typeface="Verdana"/>
                <a:cs typeface="Verdana"/>
              </a:rPr>
              <a:t>I</a:t>
            </a:r>
            <a:r>
              <a:rPr sz="5700" spc="-275" dirty="0">
                <a:latin typeface="Verdana"/>
                <a:cs typeface="Verdana"/>
              </a:rPr>
              <a:t>S</a:t>
            </a:r>
            <a:r>
              <a:rPr sz="5700" spc="285" dirty="0">
                <a:latin typeface="Verdana"/>
                <a:cs typeface="Verdana"/>
              </a:rPr>
              <a:t>A</a:t>
            </a:r>
            <a:r>
              <a:rPr sz="5700" spc="-275" dirty="0">
                <a:latin typeface="Verdana"/>
                <a:cs typeface="Verdana"/>
              </a:rPr>
              <a:t>S</a:t>
            </a:r>
            <a:r>
              <a:rPr sz="5700" spc="-390" dirty="0">
                <a:latin typeface="Verdana"/>
                <a:cs typeface="Verdana"/>
              </a:rPr>
              <a:t>I</a:t>
            </a:r>
            <a:r>
              <a:rPr sz="5700" spc="-860" dirty="0">
                <a:latin typeface="Verdana"/>
                <a:cs typeface="Verdana"/>
              </a:rPr>
              <a:t> </a:t>
            </a:r>
            <a:r>
              <a:rPr sz="5700" spc="425" dirty="0">
                <a:latin typeface="Verdana"/>
                <a:cs typeface="Verdana"/>
              </a:rPr>
              <a:t>K</a:t>
            </a:r>
            <a:r>
              <a:rPr sz="5700" spc="5" dirty="0">
                <a:latin typeface="Verdana"/>
                <a:cs typeface="Verdana"/>
              </a:rPr>
              <a:t>E</a:t>
            </a:r>
            <a:r>
              <a:rPr sz="5700" spc="140" dirty="0">
                <a:latin typeface="Verdana"/>
                <a:cs typeface="Verdana"/>
              </a:rPr>
              <a:t>N</a:t>
            </a:r>
            <a:r>
              <a:rPr sz="5700" spc="285" dirty="0">
                <a:latin typeface="Verdana"/>
                <a:cs typeface="Verdana"/>
              </a:rPr>
              <a:t>A</a:t>
            </a:r>
            <a:r>
              <a:rPr sz="5700" spc="-395" dirty="0">
                <a:latin typeface="Verdana"/>
                <a:cs typeface="Verdana"/>
              </a:rPr>
              <a:t>I</a:t>
            </a:r>
            <a:r>
              <a:rPr sz="5700" spc="425" dirty="0">
                <a:latin typeface="Verdana"/>
                <a:cs typeface="Verdana"/>
              </a:rPr>
              <a:t>K</a:t>
            </a:r>
            <a:r>
              <a:rPr sz="5700" spc="285" dirty="0">
                <a:latin typeface="Verdana"/>
                <a:cs typeface="Verdana"/>
              </a:rPr>
              <a:t>A</a:t>
            </a:r>
            <a:r>
              <a:rPr sz="5700" spc="145" dirty="0">
                <a:latin typeface="Verdana"/>
                <a:cs typeface="Verdana"/>
              </a:rPr>
              <a:t>N</a:t>
            </a:r>
            <a:r>
              <a:rPr sz="5700" spc="-860" dirty="0">
                <a:latin typeface="Verdana"/>
                <a:cs typeface="Verdana"/>
              </a:rPr>
              <a:t> </a:t>
            </a:r>
            <a:r>
              <a:rPr sz="5700" spc="380" dirty="0">
                <a:latin typeface="Verdana"/>
                <a:cs typeface="Verdana"/>
              </a:rPr>
              <a:t>P</a:t>
            </a:r>
            <a:r>
              <a:rPr sz="5700" spc="285" dirty="0">
                <a:latin typeface="Verdana"/>
                <a:cs typeface="Verdana"/>
              </a:rPr>
              <a:t>A</a:t>
            </a:r>
            <a:r>
              <a:rPr sz="5700" spc="140" dirty="0">
                <a:latin typeface="Verdana"/>
                <a:cs typeface="Verdana"/>
              </a:rPr>
              <a:t>N</a:t>
            </a:r>
            <a:r>
              <a:rPr sz="5700" spc="75" dirty="0">
                <a:latin typeface="Verdana"/>
                <a:cs typeface="Verdana"/>
              </a:rPr>
              <a:t>G</a:t>
            </a:r>
            <a:r>
              <a:rPr sz="5700" spc="425" dirty="0">
                <a:latin typeface="Verdana"/>
                <a:cs typeface="Verdana"/>
              </a:rPr>
              <a:t>K</a:t>
            </a:r>
            <a:r>
              <a:rPr sz="5700" spc="285" dirty="0">
                <a:latin typeface="Verdana"/>
                <a:cs typeface="Verdana"/>
              </a:rPr>
              <a:t>A</a:t>
            </a:r>
            <a:r>
              <a:rPr sz="5700" spc="235" dirty="0">
                <a:latin typeface="Verdana"/>
                <a:cs typeface="Verdana"/>
              </a:rPr>
              <a:t>T</a:t>
            </a:r>
            <a:endParaRPr sz="57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79353" y="4646297"/>
            <a:ext cx="6774815" cy="4612005"/>
            <a:chOff x="10779353" y="4646297"/>
            <a:chExt cx="6774815" cy="4612005"/>
          </a:xfrm>
        </p:grpSpPr>
        <p:sp>
          <p:nvSpPr>
            <p:cNvPr id="5" name="object 5"/>
            <p:cNvSpPr/>
            <p:nvPr/>
          </p:nvSpPr>
          <p:spPr>
            <a:xfrm>
              <a:off x="10779353" y="4646297"/>
              <a:ext cx="6774815" cy="4612005"/>
            </a:xfrm>
            <a:custGeom>
              <a:avLst/>
              <a:gdLst/>
              <a:ahLst/>
              <a:cxnLst/>
              <a:rect l="l" t="t" r="r" b="b"/>
              <a:pathLst>
                <a:path w="6774815" h="4612005">
                  <a:moveTo>
                    <a:pt x="6774739" y="4612001"/>
                  </a:moveTo>
                  <a:lnTo>
                    <a:pt x="0" y="4612001"/>
                  </a:lnTo>
                  <a:lnTo>
                    <a:pt x="0" y="0"/>
                  </a:lnTo>
                  <a:lnTo>
                    <a:pt x="6774739" y="0"/>
                  </a:lnTo>
                  <a:lnTo>
                    <a:pt x="6774739" y="4612001"/>
                  </a:lnTo>
                  <a:close/>
                </a:path>
              </a:pathLst>
            </a:custGeom>
            <a:solidFill>
              <a:srgbClr val="FBC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6951" y="4837175"/>
              <a:ext cx="1773935" cy="36301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 rot="60000">
            <a:off x="11169105" y="7812625"/>
            <a:ext cx="2518699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80"/>
              </a:lnSpc>
            </a:pPr>
            <a:r>
              <a:rPr sz="6825" spc="405" baseline="1221" dirty="0">
                <a:latin typeface="Trebuchet MS"/>
                <a:cs typeface="Trebuchet MS"/>
              </a:rPr>
              <a:t>P</a:t>
            </a:r>
            <a:r>
              <a:rPr sz="4550" spc="270" dirty="0">
                <a:latin typeface="Trebuchet MS"/>
                <a:cs typeface="Trebuchet MS"/>
              </a:rPr>
              <a:t>ERIODE</a:t>
            </a:r>
            <a:endParaRPr sz="455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978252" y="5849345"/>
            <a:ext cx="170180" cy="2171700"/>
            <a:chOff x="13978252" y="5849345"/>
            <a:chExt cx="170180" cy="21717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4423" y="5849345"/>
              <a:ext cx="123976" cy="123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15189" y="6258816"/>
              <a:ext cx="123976" cy="123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05954" y="6668287"/>
              <a:ext cx="123976" cy="123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96720" y="7077757"/>
              <a:ext cx="123976" cy="123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87486" y="7487228"/>
              <a:ext cx="123976" cy="1239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78252" y="7896699"/>
              <a:ext cx="123976" cy="12397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 rot="60000">
            <a:off x="14316255" y="5705124"/>
            <a:ext cx="2355336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4950" spc="-487" baseline="1683" dirty="0">
                <a:latin typeface="Trebuchet MS"/>
                <a:cs typeface="Trebuchet MS"/>
              </a:rPr>
              <a:t>1</a:t>
            </a:r>
            <a:r>
              <a:rPr sz="4950" spc="-262" baseline="1683" dirty="0">
                <a:latin typeface="Trebuchet MS"/>
                <a:cs typeface="Trebuchet MS"/>
              </a:rPr>
              <a:t> </a:t>
            </a:r>
            <a:r>
              <a:rPr sz="4950" spc="277" baseline="1683" dirty="0">
                <a:latin typeface="Trebuchet MS"/>
                <a:cs typeface="Trebuchet MS"/>
              </a:rPr>
              <a:t>F</a:t>
            </a:r>
            <a:r>
              <a:rPr sz="3300" spc="215" dirty="0">
                <a:latin typeface="Trebuchet MS"/>
                <a:cs typeface="Trebuchet MS"/>
              </a:rPr>
              <a:t>E</a:t>
            </a:r>
            <a:r>
              <a:rPr sz="3300" spc="305" dirty="0">
                <a:latin typeface="Trebuchet MS"/>
                <a:cs typeface="Trebuchet MS"/>
              </a:rPr>
              <a:t>B</a:t>
            </a:r>
            <a:r>
              <a:rPr sz="3300" spc="210" dirty="0">
                <a:latin typeface="Trebuchet MS"/>
                <a:cs typeface="Trebuchet MS"/>
              </a:rPr>
              <a:t>R</a:t>
            </a:r>
            <a:r>
              <a:rPr sz="3300" spc="325" dirty="0">
                <a:latin typeface="Trebuchet MS"/>
                <a:cs typeface="Trebuchet MS"/>
              </a:rPr>
              <a:t>U</a:t>
            </a:r>
            <a:r>
              <a:rPr sz="3300" spc="260" dirty="0">
                <a:latin typeface="Trebuchet MS"/>
                <a:cs typeface="Trebuchet MS"/>
              </a:rPr>
              <a:t>A</a:t>
            </a:r>
            <a:r>
              <a:rPr sz="3300" spc="210" dirty="0">
                <a:latin typeface="Trebuchet MS"/>
                <a:cs typeface="Trebuchet MS"/>
              </a:rPr>
              <a:t>R</a:t>
            </a:r>
            <a:r>
              <a:rPr sz="3300" spc="-105" dirty="0">
                <a:latin typeface="Trebuchet MS"/>
                <a:cs typeface="Trebuchet MS"/>
              </a:rPr>
              <a:t>I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 rot="60000">
            <a:off x="14296299" y="6104844"/>
            <a:ext cx="1512119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3300" spc="-325" dirty="0">
                <a:latin typeface="Trebuchet MS"/>
                <a:cs typeface="Trebuchet MS"/>
              </a:rPr>
              <a:t>1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spc="260" dirty="0">
                <a:latin typeface="Trebuchet MS"/>
                <a:cs typeface="Trebuchet MS"/>
              </a:rPr>
              <a:t>A</a:t>
            </a:r>
            <a:r>
              <a:rPr sz="3300" spc="185" dirty="0">
                <a:latin typeface="Trebuchet MS"/>
                <a:cs typeface="Trebuchet MS"/>
              </a:rPr>
              <a:t>P</a:t>
            </a:r>
            <a:r>
              <a:rPr sz="3300" spc="210" dirty="0">
                <a:latin typeface="Trebuchet MS"/>
                <a:cs typeface="Trebuchet MS"/>
              </a:rPr>
              <a:t>R</a:t>
            </a:r>
            <a:r>
              <a:rPr sz="3300" spc="-125" dirty="0">
                <a:latin typeface="Trebuchet MS"/>
                <a:cs typeface="Trebuchet MS"/>
              </a:rPr>
              <a:t>I</a:t>
            </a:r>
            <a:r>
              <a:rPr sz="3300" spc="250" dirty="0">
                <a:latin typeface="Trebuchet MS"/>
                <a:cs typeface="Trebuchet MS"/>
              </a:rPr>
              <a:t>L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 rot="60000">
            <a:off x="14282059" y="6511833"/>
            <a:ext cx="1301839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3300" spc="-325" dirty="0">
                <a:latin typeface="Trebuchet MS"/>
                <a:cs typeface="Trebuchet MS"/>
              </a:rPr>
              <a:t>1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J</a:t>
            </a:r>
            <a:r>
              <a:rPr sz="3300" spc="325" dirty="0">
                <a:latin typeface="Trebuchet MS"/>
                <a:cs typeface="Trebuchet MS"/>
              </a:rPr>
              <a:t>U</a:t>
            </a:r>
            <a:r>
              <a:rPr sz="3300" spc="415" dirty="0">
                <a:latin typeface="Trebuchet MS"/>
                <a:cs typeface="Trebuchet MS"/>
              </a:rPr>
              <a:t>N</a:t>
            </a:r>
            <a:r>
              <a:rPr sz="3300" spc="-105" dirty="0">
                <a:latin typeface="Trebuchet MS"/>
                <a:cs typeface="Trebuchet MS"/>
              </a:rPr>
              <a:t>I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 rot="60000">
            <a:off x="14288140" y="6932956"/>
            <a:ext cx="230474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4950" spc="-487" baseline="1683" dirty="0">
                <a:latin typeface="Trebuchet MS"/>
                <a:cs typeface="Trebuchet MS"/>
              </a:rPr>
              <a:t>1</a:t>
            </a:r>
            <a:r>
              <a:rPr sz="4950" spc="-262" baseline="1683" dirty="0">
                <a:latin typeface="Trebuchet MS"/>
                <a:cs typeface="Trebuchet MS"/>
              </a:rPr>
              <a:t> </a:t>
            </a:r>
            <a:r>
              <a:rPr sz="3300" spc="260" dirty="0">
                <a:latin typeface="Trebuchet MS"/>
                <a:cs typeface="Trebuchet MS"/>
              </a:rPr>
              <a:t>A</a:t>
            </a:r>
            <a:r>
              <a:rPr sz="3300" spc="105" dirty="0">
                <a:latin typeface="Trebuchet MS"/>
                <a:cs typeface="Trebuchet MS"/>
              </a:rPr>
              <a:t>G</a:t>
            </a:r>
            <a:r>
              <a:rPr sz="3300" spc="325" dirty="0">
                <a:latin typeface="Trebuchet MS"/>
                <a:cs typeface="Trebuchet MS"/>
              </a:rPr>
              <a:t>U</a:t>
            </a:r>
            <a:r>
              <a:rPr sz="3300" spc="390" dirty="0">
                <a:latin typeface="Trebuchet MS"/>
                <a:cs typeface="Trebuchet MS"/>
              </a:rPr>
              <a:t>S</a:t>
            </a:r>
            <a:r>
              <a:rPr sz="3300" spc="70" dirty="0">
                <a:latin typeface="Trebuchet MS"/>
                <a:cs typeface="Trebuchet MS"/>
              </a:rPr>
              <a:t>T</a:t>
            </a:r>
            <a:r>
              <a:rPr sz="3300" spc="325" dirty="0">
                <a:latin typeface="Trebuchet MS"/>
                <a:cs typeface="Trebuchet MS"/>
              </a:rPr>
              <a:t>U</a:t>
            </a:r>
            <a:r>
              <a:rPr sz="3300" spc="409" dirty="0">
                <a:latin typeface="Trebuchet MS"/>
                <a:cs typeface="Trebuchet MS"/>
              </a:rPr>
              <a:t>S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 rot="60000">
            <a:off x="14278758" y="7342224"/>
            <a:ext cx="2287259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4950" spc="-487" baseline="1683" dirty="0">
                <a:latin typeface="Trebuchet MS"/>
                <a:cs typeface="Trebuchet MS"/>
              </a:rPr>
              <a:t>1</a:t>
            </a:r>
            <a:r>
              <a:rPr sz="4950" spc="-262" baseline="1683" dirty="0">
                <a:latin typeface="Trebuchet MS"/>
                <a:cs typeface="Trebuchet MS"/>
              </a:rPr>
              <a:t> </a:t>
            </a:r>
            <a:r>
              <a:rPr sz="3300" spc="229" dirty="0">
                <a:latin typeface="Trebuchet MS"/>
                <a:cs typeface="Trebuchet MS"/>
              </a:rPr>
              <a:t>O</a:t>
            </a:r>
            <a:r>
              <a:rPr sz="3300" spc="195" dirty="0">
                <a:latin typeface="Trebuchet MS"/>
                <a:cs typeface="Trebuchet MS"/>
              </a:rPr>
              <a:t>K</a:t>
            </a:r>
            <a:r>
              <a:rPr sz="3300" spc="70" dirty="0">
                <a:latin typeface="Trebuchet MS"/>
                <a:cs typeface="Trebuchet MS"/>
              </a:rPr>
              <a:t>T</a:t>
            </a:r>
            <a:r>
              <a:rPr sz="3300" spc="229" dirty="0">
                <a:latin typeface="Trebuchet MS"/>
                <a:cs typeface="Trebuchet MS"/>
              </a:rPr>
              <a:t>O</a:t>
            </a:r>
            <a:r>
              <a:rPr sz="3300" spc="305" dirty="0">
                <a:latin typeface="Trebuchet MS"/>
                <a:cs typeface="Trebuchet MS"/>
              </a:rPr>
              <a:t>B</a:t>
            </a:r>
            <a:r>
              <a:rPr sz="3300" spc="215" dirty="0">
                <a:latin typeface="Trebuchet MS"/>
                <a:cs typeface="Trebuchet MS"/>
              </a:rPr>
              <a:t>E</a:t>
            </a:r>
            <a:r>
              <a:rPr sz="3300" spc="229" dirty="0">
                <a:latin typeface="Trebuchet MS"/>
                <a:cs typeface="Trebuchet MS"/>
              </a:rPr>
              <a:t>R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 rot="60000">
            <a:off x="14271583" y="7754818"/>
            <a:ext cx="2559934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95"/>
              </a:lnSpc>
            </a:pPr>
            <a:r>
              <a:rPr sz="4950" spc="-487" baseline="1683" dirty="0">
                <a:latin typeface="Trebuchet MS"/>
                <a:cs typeface="Trebuchet MS"/>
              </a:rPr>
              <a:t>1</a:t>
            </a:r>
            <a:r>
              <a:rPr sz="4950" spc="-262" baseline="1683" dirty="0">
                <a:latin typeface="Trebuchet MS"/>
                <a:cs typeface="Trebuchet MS"/>
              </a:rPr>
              <a:t> </a:t>
            </a:r>
            <a:r>
              <a:rPr sz="4950" spc="465" baseline="1683" dirty="0">
                <a:latin typeface="Trebuchet MS"/>
                <a:cs typeface="Trebuchet MS"/>
              </a:rPr>
              <a:t>D</a:t>
            </a:r>
            <a:r>
              <a:rPr sz="3300" spc="215" dirty="0">
                <a:latin typeface="Trebuchet MS"/>
                <a:cs typeface="Trebuchet MS"/>
              </a:rPr>
              <a:t>E</a:t>
            </a:r>
            <a:r>
              <a:rPr sz="3300" spc="390" dirty="0">
                <a:latin typeface="Trebuchet MS"/>
                <a:cs typeface="Trebuchet MS"/>
              </a:rPr>
              <a:t>S</a:t>
            </a:r>
            <a:r>
              <a:rPr sz="3300" spc="215" dirty="0">
                <a:latin typeface="Trebuchet MS"/>
                <a:cs typeface="Trebuchet MS"/>
              </a:rPr>
              <a:t>E</a:t>
            </a:r>
            <a:r>
              <a:rPr sz="3300" spc="525" dirty="0">
                <a:latin typeface="Trebuchet MS"/>
                <a:cs typeface="Trebuchet MS"/>
              </a:rPr>
              <a:t>M</a:t>
            </a:r>
            <a:r>
              <a:rPr sz="3300" spc="305" dirty="0">
                <a:latin typeface="Trebuchet MS"/>
                <a:cs typeface="Trebuchet MS"/>
              </a:rPr>
              <a:t>B</a:t>
            </a:r>
            <a:r>
              <a:rPr sz="3300" spc="215" dirty="0">
                <a:latin typeface="Trebuchet MS"/>
                <a:cs typeface="Trebuchet MS"/>
              </a:rPr>
              <a:t>E</a:t>
            </a:r>
            <a:r>
              <a:rPr sz="3300" spc="229" dirty="0">
                <a:latin typeface="Trebuchet MS"/>
                <a:cs typeface="Trebuchet MS"/>
              </a:rPr>
              <a:t>R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31760" y="3179638"/>
            <a:ext cx="6127750" cy="1466850"/>
          </a:xfrm>
          <a:prstGeom prst="rect">
            <a:avLst/>
          </a:prstGeom>
          <a:solidFill>
            <a:srgbClr val="FF733D"/>
          </a:solidFill>
        </p:spPr>
        <p:txBody>
          <a:bodyPr vert="horz" wrap="square" lIns="0" tIns="217170" rIns="0" bIns="0" rtlCol="0">
            <a:spAutoFit/>
          </a:bodyPr>
          <a:lstStyle/>
          <a:p>
            <a:pPr marL="1769110" marR="694055" indent="-1068070">
              <a:lnSpc>
                <a:spcPts val="4050"/>
              </a:lnSpc>
              <a:spcBef>
                <a:spcPts val="1710"/>
              </a:spcBef>
            </a:pPr>
            <a:r>
              <a:rPr sz="3400" spc="265" dirty="0">
                <a:latin typeface="Trebuchet MS"/>
                <a:cs typeface="Trebuchet MS"/>
              </a:rPr>
              <a:t>PERATURAN</a:t>
            </a:r>
            <a:r>
              <a:rPr sz="3400" spc="-180" dirty="0">
                <a:latin typeface="Trebuchet MS"/>
                <a:cs typeface="Trebuchet MS"/>
              </a:rPr>
              <a:t> </a:t>
            </a:r>
            <a:r>
              <a:rPr sz="3400" spc="335" dirty="0">
                <a:latin typeface="Trebuchet MS"/>
                <a:cs typeface="Trebuchet MS"/>
              </a:rPr>
              <a:t>BKN</a:t>
            </a:r>
            <a:r>
              <a:rPr sz="3400" spc="-180" dirty="0">
                <a:latin typeface="Trebuchet MS"/>
                <a:cs typeface="Trebuchet MS"/>
              </a:rPr>
              <a:t> </a:t>
            </a:r>
            <a:r>
              <a:rPr sz="3400" spc="355" dirty="0">
                <a:latin typeface="Trebuchet MS"/>
                <a:cs typeface="Trebuchet MS"/>
              </a:rPr>
              <a:t>NO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4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295" dirty="0">
                <a:latin typeface="Trebuchet MS"/>
                <a:cs typeface="Trebuchet MS"/>
              </a:rPr>
              <a:t>TAHUN</a:t>
            </a:r>
            <a:r>
              <a:rPr sz="3400" spc="-170" dirty="0">
                <a:latin typeface="Trebuchet MS"/>
                <a:cs typeface="Trebuchet MS"/>
              </a:rPr>
              <a:t> </a:t>
            </a:r>
            <a:r>
              <a:rPr sz="3400" spc="70" dirty="0">
                <a:latin typeface="Trebuchet MS"/>
                <a:cs typeface="Trebuchet MS"/>
              </a:rPr>
              <a:t>2023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39120" y="4679310"/>
            <a:ext cx="6774815" cy="4578985"/>
            <a:chOff x="639120" y="4679310"/>
            <a:chExt cx="6774815" cy="4578985"/>
          </a:xfrm>
        </p:grpSpPr>
        <p:sp>
          <p:nvSpPr>
            <p:cNvPr id="23" name="object 23"/>
            <p:cNvSpPr/>
            <p:nvPr/>
          </p:nvSpPr>
          <p:spPr>
            <a:xfrm>
              <a:off x="639120" y="4679310"/>
              <a:ext cx="6774815" cy="4578985"/>
            </a:xfrm>
            <a:custGeom>
              <a:avLst/>
              <a:gdLst/>
              <a:ahLst/>
              <a:cxnLst/>
              <a:rect l="l" t="t" r="r" b="b"/>
              <a:pathLst>
                <a:path w="6774815" h="4578984">
                  <a:moveTo>
                    <a:pt x="6774267" y="4578987"/>
                  </a:moveTo>
                  <a:lnTo>
                    <a:pt x="0" y="4578987"/>
                  </a:lnTo>
                  <a:lnTo>
                    <a:pt x="0" y="0"/>
                  </a:lnTo>
                  <a:lnTo>
                    <a:pt x="6774267" y="0"/>
                  </a:lnTo>
                  <a:lnTo>
                    <a:pt x="6774267" y="4578987"/>
                  </a:lnTo>
                  <a:close/>
                </a:path>
              </a:pathLst>
            </a:custGeom>
            <a:solidFill>
              <a:srgbClr val="FF7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7561" y="6327354"/>
              <a:ext cx="123976" cy="1239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8112" y="6746348"/>
              <a:ext cx="123976" cy="12397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 rot="60000">
            <a:off x="3560969" y="6172588"/>
            <a:ext cx="1516742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3300" spc="-320" dirty="0">
                <a:latin typeface="Trebuchet MS"/>
                <a:cs typeface="Trebuchet MS"/>
              </a:rPr>
              <a:t>1</a:t>
            </a:r>
            <a:r>
              <a:rPr sz="3300" spc="-175" dirty="0">
                <a:latin typeface="Trebuchet MS"/>
                <a:cs typeface="Trebuchet MS"/>
              </a:rPr>
              <a:t> </a:t>
            </a:r>
            <a:r>
              <a:rPr sz="3300" spc="260" dirty="0">
                <a:latin typeface="Trebuchet MS"/>
                <a:cs typeface="Trebuchet MS"/>
              </a:rPr>
              <a:t>A</a:t>
            </a:r>
            <a:r>
              <a:rPr sz="3300" spc="190" dirty="0">
                <a:latin typeface="Trebuchet MS"/>
                <a:cs typeface="Trebuchet MS"/>
              </a:rPr>
              <a:t>P</a:t>
            </a:r>
            <a:r>
              <a:rPr sz="3300" spc="210" dirty="0">
                <a:latin typeface="Trebuchet MS"/>
                <a:cs typeface="Trebuchet MS"/>
              </a:rPr>
              <a:t>R</a:t>
            </a:r>
            <a:r>
              <a:rPr sz="3300" spc="-120" dirty="0">
                <a:latin typeface="Trebuchet MS"/>
                <a:cs typeface="Trebuchet MS"/>
              </a:rPr>
              <a:t>I</a:t>
            </a:r>
            <a:r>
              <a:rPr sz="3300" spc="254" dirty="0">
                <a:latin typeface="Trebuchet MS"/>
                <a:cs typeface="Trebuchet MS"/>
              </a:rPr>
              <a:t>L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 rot="60000">
            <a:off x="3561714" y="6600578"/>
            <a:ext cx="2294358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4950" spc="-480" baseline="1683" dirty="0">
                <a:latin typeface="Trebuchet MS"/>
                <a:cs typeface="Trebuchet MS"/>
              </a:rPr>
              <a:t>1</a:t>
            </a:r>
            <a:r>
              <a:rPr sz="4950" spc="-262" baseline="1683" dirty="0">
                <a:latin typeface="Trebuchet MS"/>
                <a:cs typeface="Trebuchet MS"/>
              </a:rPr>
              <a:t> </a:t>
            </a:r>
            <a:r>
              <a:rPr sz="3300" spc="229" dirty="0">
                <a:latin typeface="Trebuchet MS"/>
                <a:cs typeface="Trebuchet MS"/>
              </a:rPr>
              <a:t>O</a:t>
            </a:r>
            <a:r>
              <a:rPr sz="3300" spc="200" dirty="0">
                <a:latin typeface="Trebuchet MS"/>
                <a:cs typeface="Trebuchet MS"/>
              </a:rPr>
              <a:t>K</a:t>
            </a:r>
            <a:r>
              <a:rPr sz="3300" spc="75" dirty="0">
                <a:latin typeface="Trebuchet MS"/>
                <a:cs typeface="Trebuchet MS"/>
              </a:rPr>
              <a:t>T</a:t>
            </a:r>
            <a:r>
              <a:rPr sz="3300" spc="229" dirty="0">
                <a:latin typeface="Trebuchet MS"/>
                <a:cs typeface="Trebuchet MS"/>
              </a:rPr>
              <a:t>O</a:t>
            </a:r>
            <a:r>
              <a:rPr sz="3300" spc="305" dirty="0">
                <a:latin typeface="Trebuchet MS"/>
                <a:cs typeface="Trebuchet MS"/>
              </a:rPr>
              <a:t>B</a:t>
            </a:r>
            <a:r>
              <a:rPr sz="3300" spc="220" dirty="0">
                <a:latin typeface="Trebuchet MS"/>
                <a:cs typeface="Trebuchet MS"/>
              </a:rPr>
              <a:t>E</a:t>
            </a:r>
            <a:r>
              <a:rPr sz="3300" spc="235" dirty="0">
                <a:latin typeface="Trebuchet MS"/>
                <a:cs typeface="Trebuchet MS"/>
              </a:rPr>
              <a:t>R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 rot="60000">
            <a:off x="847143" y="7801728"/>
            <a:ext cx="2690899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95"/>
              </a:lnSpc>
            </a:pPr>
            <a:r>
              <a:rPr sz="7350" spc="405" baseline="1133" dirty="0">
                <a:latin typeface="Trebuchet MS"/>
                <a:cs typeface="Trebuchet MS"/>
              </a:rPr>
              <a:t>P</a:t>
            </a:r>
            <a:r>
              <a:rPr sz="4900" spc="270" dirty="0">
                <a:latin typeface="Trebuchet MS"/>
                <a:cs typeface="Trebuchet MS"/>
              </a:rPr>
              <a:t>ERIODE</a:t>
            </a:r>
            <a:endParaRPr sz="49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0159" y="4824983"/>
            <a:ext cx="1853183" cy="363321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62484" y="3179638"/>
            <a:ext cx="6127750" cy="1466850"/>
          </a:xfrm>
          <a:prstGeom prst="rect">
            <a:avLst/>
          </a:prstGeom>
          <a:solidFill>
            <a:srgbClr val="FBC750"/>
          </a:solidFill>
        </p:spPr>
        <p:txBody>
          <a:bodyPr vert="horz" wrap="square" lIns="0" tIns="239395" rIns="0" bIns="0" rtlCol="0">
            <a:spAutoFit/>
          </a:bodyPr>
          <a:lstStyle/>
          <a:p>
            <a:pPr marL="1584960" marR="170180" indent="-1407795">
              <a:lnSpc>
                <a:spcPts val="3829"/>
              </a:lnSpc>
              <a:spcBef>
                <a:spcPts val="1885"/>
              </a:spcBef>
            </a:pPr>
            <a:r>
              <a:rPr sz="3200" spc="250" dirty="0">
                <a:latin typeface="Trebuchet MS"/>
                <a:cs typeface="Trebuchet MS"/>
              </a:rPr>
              <a:t>PERATURAN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235" dirty="0">
                <a:latin typeface="Trebuchet MS"/>
                <a:cs typeface="Trebuchet MS"/>
              </a:rPr>
              <a:t>KEPALA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315" dirty="0">
                <a:latin typeface="Trebuchet MS"/>
                <a:cs typeface="Trebuchet MS"/>
              </a:rPr>
              <a:t>BKN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335" dirty="0">
                <a:latin typeface="Trebuchet MS"/>
                <a:cs typeface="Trebuchet MS"/>
              </a:rPr>
              <a:t>NO </a:t>
            </a:r>
            <a:r>
              <a:rPr sz="3200" spc="-950" dirty="0">
                <a:latin typeface="Trebuchet MS"/>
                <a:cs typeface="Trebuchet MS"/>
              </a:rPr>
              <a:t> </a:t>
            </a:r>
            <a:r>
              <a:rPr sz="3200" spc="-315" dirty="0">
                <a:latin typeface="Trebuchet MS"/>
                <a:cs typeface="Trebuchet MS"/>
              </a:rPr>
              <a:t>1</a:t>
            </a:r>
            <a:r>
              <a:rPr sz="3200" spc="-15" dirty="0">
                <a:latin typeface="Trebuchet MS"/>
                <a:cs typeface="Trebuchet MS"/>
              </a:rPr>
              <a:t>2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T</a:t>
            </a:r>
            <a:r>
              <a:rPr sz="3200" spc="270" dirty="0">
                <a:latin typeface="Trebuchet MS"/>
                <a:cs typeface="Trebuchet MS"/>
              </a:rPr>
              <a:t>A</a:t>
            </a:r>
            <a:r>
              <a:rPr sz="3200" spc="260" dirty="0">
                <a:latin typeface="Trebuchet MS"/>
                <a:cs typeface="Trebuchet MS"/>
              </a:rPr>
              <a:t>H</a:t>
            </a:r>
            <a:r>
              <a:rPr sz="3200" spc="335" dirty="0">
                <a:latin typeface="Trebuchet MS"/>
                <a:cs typeface="Trebuchet MS"/>
              </a:rPr>
              <a:t>U</a:t>
            </a:r>
            <a:r>
              <a:rPr sz="3200" spc="425" dirty="0">
                <a:latin typeface="Trebuchet MS"/>
                <a:cs typeface="Trebuchet MS"/>
              </a:rPr>
              <a:t>N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2</a:t>
            </a:r>
            <a:r>
              <a:rPr sz="3200" spc="275" dirty="0">
                <a:latin typeface="Trebuchet MS"/>
                <a:cs typeface="Trebuchet MS"/>
              </a:rPr>
              <a:t>00</a:t>
            </a:r>
            <a:r>
              <a:rPr sz="3200" spc="-15" dirty="0">
                <a:latin typeface="Trebuchet MS"/>
                <a:cs typeface="Trebuchet MS"/>
              </a:rPr>
              <a:t>2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263" y="2046337"/>
            <a:ext cx="15589885" cy="1148080"/>
          </a:xfrm>
          <a:custGeom>
            <a:avLst/>
            <a:gdLst/>
            <a:ahLst/>
            <a:cxnLst/>
            <a:rect l="l" t="t" r="r" b="b"/>
            <a:pathLst>
              <a:path w="15589885" h="1148080">
                <a:moveTo>
                  <a:pt x="15589784" y="0"/>
                </a:moveTo>
                <a:lnTo>
                  <a:pt x="15589784" y="0"/>
                </a:lnTo>
                <a:lnTo>
                  <a:pt x="0" y="0"/>
                </a:lnTo>
                <a:lnTo>
                  <a:pt x="0" y="24003"/>
                </a:lnTo>
                <a:lnTo>
                  <a:pt x="5322989" y="24003"/>
                </a:lnTo>
                <a:lnTo>
                  <a:pt x="5322989" y="1147762"/>
                </a:lnTo>
                <a:lnTo>
                  <a:pt x="5325376" y="1147762"/>
                </a:lnTo>
                <a:lnTo>
                  <a:pt x="5325376" y="24003"/>
                </a:lnTo>
                <a:lnTo>
                  <a:pt x="5327751" y="24003"/>
                </a:lnTo>
                <a:lnTo>
                  <a:pt x="8954237" y="24003"/>
                </a:lnTo>
                <a:lnTo>
                  <a:pt x="8954237" y="1147762"/>
                </a:lnTo>
                <a:lnTo>
                  <a:pt x="8956611" y="1147762"/>
                </a:lnTo>
                <a:lnTo>
                  <a:pt x="8956611" y="24003"/>
                </a:lnTo>
                <a:lnTo>
                  <a:pt x="8958999" y="24003"/>
                </a:lnTo>
                <a:lnTo>
                  <a:pt x="12120994" y="24003"/>
                </a:lnTo>
                <a:lnTo>
                  <a:pt x="12120994" y="1147762"/>
                </a:lnTo>
                <a:lnTo>
                  <a:pt x="12123369" y="1147762"/>
                </a:lnTo>
                <a:lnTo>
                  <a:pt x="12123369" y="24003"/>
                </a:lnTo>
                <a:lnTo>
                  <a:pt x="12125757" y="24003"/>
                </a:lnTo>
                <a:lnTo>
                  <a:pt x="15589784" y="24003"/>
                </a:lnTo>
                <a:lnTo>
                  <a:pt x="15589784" y="0"/>
                </a:lnTo>
                <a:close/>
              </a:path>
            </a:pathLst>
          </a:custGeom>
          <a:solidFill>
            <a:srgbClr val="FBC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3836" y="3562958"/>
            <a:ext cx="4685030" cy="633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sz="2300" spc="-195" dirty="0">
                <a:latin typeface="Arial MT"/>
                <a:cs typeface="Arial MT"/>
              </a:rPr>
              <a:t>APPROVE</a:t>
            </a:r>
            <a:r>
              <a:rPr sz="2300" spc="50" dirty="0">
                <a:latin typeface="Arial MT"/>
                <a:cs typeface="Arial MT"/>
              </a:rPr>
              <a:t> </a:t>
            </a:r>
            <a:r>
              <a:rPr sz="2300" spc="670" dirty="0">
                <a:latin typeface="Arial MT"/>
                <a:cs typeface="Arial MT"/>
              </a:rPr>
              <a:t>/</a:t>
            </a:r>
            <a:r>
              <a:rPr sz="2300" spc="55" dirty="0">
                <a:latin typeface="Arial MT"/>
                <a:cs typeface="Arial MT"/>
              </a:rPr>
              <a:t> </a:t>
            </a:r>
            <a:r>
              <a:rPr sz="2300" spc="-145" dirty="0">
                <a:latin typeface="Arial MT"/>
                <a:cs typeface="Arial MT"/>
              </a:rPr>
              <a:t>SUBMIT</a:t>
            </a:r>
            <a:r>
              <a:rPr sz="2300" spc="55" dirty="0">
                <a:latin typeface="Arial MT"/>
                <a:cs typeface="Arial MT"/>
              </a:rPr>
              <a:t> </a:t>
            </a:r>
            <a:r>
              <a:rPr sz="2300" spc="-215" dirty="0">
                <a:latin typeface="Arial MT"/>
                <a:cs typeface="Arial MT"/>
              </a:rPr>
              <a:t>USUL</a:t>
            </a:r>
            <a:endParaRPr sz="2300">
              <a:latin typeface="Arial MT"/>
              <a:cs typeface="Arial MT"/>
            </a:endParaRPr>
          </a:p>
          <a:p>
            <a:pPr marR="698500">
              <a:lnSpc>
                <a:spcPct val="298900"/>
              </a:lnSpc>
            </a:pPr>
            <a:r>
              <a:rPr sz="2300" spc="-110" dirty="0">
                <a:latin typeface="Arial MT"/>
                <a:cs typeface="Arial MT"/>
              </a:rPr>
              <a:t>MELENGKAPI</a:t>
            </a:r>
            <a:r>
              <a:rPr sz="2300" spc="415" dirty="0">
                <a:latin typeface="Arial MT"/>
                <a:cs typeface="Arial MT"/>
              </a:rPr>
              <a:t> </a:t>
            </a:r>
            <a:r>
              <a:rPr sz="2300" spc="-270" dirty="0">
                <a:latin typeface="Arial MT"/>
                <a:cs typeface="Arial MT"/>
              </a:rPr>
              <a:t>BTS </a:t>
            </a:r>
            <a:r>
              <a:rPr sz="2300" spc="-265" dirty="0">
                <a:latin typeface="Arial MT"/>
                <a:cs typeface="Arial MT"/>
              </a:rPr>
              <a:t> 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420" dirty="0">
                <a:latin typeface="Arial MT"/>
                <a:cs typeface="Arial MT"/>
              </a:rPr>
              <a:t>R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130" dirty="0">
                <a:latin typeface="Arial MT"/>
                <a:cs typeface="Arial MT"/>
              </a:rPr>
              <a:t>K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B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150" dirty="0">
                <a:latin typeface="Arial MT"/>
                <a:cs typeface="Arial MT"/>
              </a:rPr>
              <a:t>N  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130" dirty="0">
                <a:latin typeface="Arial MT"/>
                <a:cs typeface="Arial MT"/>
              </a:rPr>
              <a:t>K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-380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85" dirty="0">
                <a:latin typeface="Arial MT"/>
                <a:cs typeface="Arial MT"/>
              </a:rPr>
              <a:t>O</a:t>
            </a:r>
            <a:r>
              <a:rPr sz="2300" spc="-425" dirty="0">
                <a:latin typeface="Arial MT"/>
                <a:cs typeface="Arial MT"/>
              </a:rPr>
              <a:t>L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0" dirty="0">
                <a:latin typeface="Arial MT"/>
                <a:cs typeface="Arial MT"/>
              </a:rPr>
              <a:t>H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35" dirty="0">
                <a:latin typeface="Arial MT"/>
                <a:cs typeface="Arial MT"/>
              </a:rPr>
              <a:t>B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 MT"/>
              <a:cs typeface="Arial MT"/>
            </a:endParaRPr>
          </a:p>
          <a:p>
            <a:pPr>
              <a:lnSpc>
                <a:spcPct val="114100"/>
              </a:lnSpc>
            </a:pP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130" dirty="0">
                <a:latin typeface="Arial MT"/>
                <a:cs typeface="Arial MT"/>
              </a:rPr>
              <a:t>K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-380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85" dirty="0">
                <a:latin typeface="Arial MT"/>
                <a:cs typeface="Arial MT"/>
              </a:rPr>
              <a:t>O</a:t>
            </a:r>
            <a:r>
              <a:rPr sz="2300" spc="-425" dirty="0">
                <a:latin typeface="Arial MT"/>
                <a:cs typeface="Arial MT"/>
              </a:rPr>
              <a:t>L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0" dirty="0">
                <a:latin typeface="Arial MT"/>
                <a:cs typeface="Arial MT"/>
              </a:rPr>
              <a:t>H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95" dirty="0">
                <a:latin typeface="Arial MT"/>
                <a:cs typeface="Arial MT"/>
              </a:rPr>
              <a:t>I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90" dirty="0">
                <a:latin typeface="Arial MT"/>
                <a:cs typeface="Arial MT"/>
              </a:rPr>
              <a:t>I  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25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90" dirty="0">
                <a:latin typeface="Arial MT"/>
                <a:cs typeface="Arial MT"/>
              </a:rPr>
              <a:t>G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 MT"/>
              <a:cs typeface="Arial MT"/>
            </a:endParaRPr>
          </a:p>
          <a:p>
            <a:pPr>
              <a:lnSpc>
                <a:spcPct val="114100"/>
              </a:lnSpc>
            </a:pP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130" dirty="0">
                <a:latin typeface="Arial MT"/>
                <a:cs typeface="Arial MT"/>
              </a:rPr>
              <a:t>K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-380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85" dirty="0">
                <a:latin typeface="Arial MT"/>
                <a:cs typeface="Arial MT"/>
              </a:rPr>
              <a:t>O</a:t>
            </a:r>
            <a:r>
              <a:rPr sz="2300" spc="-425" dirty="0">
                <a:latin typeface="Arial MT"/>
                <a:cs typeface="Arial MT"/>
              </a:rPr>
              <a:t>L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0" dirty="0">
                <a:latin typeface="Arial MT"/>
                <a:cs typeface="Arial MT"/>
              </a:rPr>
              <a:t>H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95" dirty="0">
                <a:latin typeface="Arial MT"/>
                <a:cs typeface="Arial MT"/>
              </a:rPr>
              <a:t>I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0" dirty="0">
                <a:latin typeface="Arial MT"/>
                <a:cs typeface="Arial MT"/>
              </a:rPr>
              <a:t>N</a:t>
            </a:r>
            <a:r>
              <a:rPr sz="2300" spc="-254" dirty="0">
                <a:latin typeface="Arial MT"/>
                <a:cs typeface="Arial MT"/>
              </a:rPr>
              <a:t>S</a:t>
            </a:r>
            <a:r>
              <a:rPr sz="2300" spc="-90" dirty="0">
                <a:latin typeface="Arial MT"/>
                <a:cs typeface="Arial MT"/>
              </a:rPr>
              <a:t>I  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325" dirty="0">
                <a:latin typeface="Arial MT"/>
                <a:cs typeface="Arial MT"/>
              </a:rPr>
              <a:t>T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330" dirty="0">
                <a:latin typeface="Arial MT"/>
                <a:cs typeface="Arial MT"/>
              </a:rPr>
              <a:t>W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135" dirty="0">
                <a:latin typeface="Arial MT"/>
                <a:cs typeface="Arial MT"/>
              </a:rPr>
              <a:t>K</a:t>
            </a:r>
            <a:r>
              <a:rPr sz="2300" spc="-330" dirty="0">
                <a:latin typeface="Arial MT"/>
                <a:cs typeface="Arial MT"/>
              </a:rPr>
              <a:t>T</a:t>
            </a:r>
            <a:r>
              <a:rPr sz="2300" spc="-90" dirty="0">
                <a:latin typeface="Arial MT"/>
                <a:cs typeface="Arial MT"/>
              </a:rPr>
              <a:t>U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2899" y="2444750"/>
            <a:ext cx="2196465" cy="7249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>
              <a:lnSpc>
                <a:spcPts val="2765"/>
              </a:lnSpc>
            </a:pPr>
            <a:r>
              <a:rPr sz="2700" b="1" spc="-25" dirty="0">
                <a:latin typeface="Trebuchet MS"/>
                <a:cs typeface="Trebuchet MS"/>
              </a:rPr>
              <a:t>1</a:t>
            </a:r>
            <a:r>
              <a:rPr sz="2700" b="1" spc="-70" dirty="0">
                <a:latin typeface="Trebuchet MS"/>
                <a:cs typeface="Trebuchet MS"/>
              </a:rPr>
              <a:t> </a:t>
            </a:r>
            <a:r>
              <a:rPr sz="2700" b="1" spc="-125" dirty="0">
                <a:latin typeface="Trebuchet MS"/>
                <a:cs typeface="Trebuchet MS"/>
              </a:rPr>
              <a:t>FEBRUARI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2</a:t>
            </a:r>
            <a:r>
              <a:rPr sz="2300" spc="135" dirty="0">
                <a:latin typeface="Arial MT"/>
                <a:cs typeface="Arial MT"/>
              </a:rPr>
              <a:t>0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2</a:t>
            </a:r>
            <a:r>
              <a:rPr sz="2300" spc="135" dirty="0">
                <a:latin typeface="Arial MT"/>
                <a:cs typeface="Arial MT"/>
              </a:rPr>
              <a:t>2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2</a:t>
            </a:r>
            <a:r>
              <a:rPr sz="2300" spc="135" dirty="0">
                <a:latin typeface="Arial MT"/>
                <a:cs typeface="Arial MT"/>
              </a:rPr>
              <a:t>2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75"/>
              </a:spcBef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 MT"/>
              <a:cs typeface="Arial MT"/>
            </a:endParaRPr>
          </a:p>
          <a:p>
            <a:pPr>
              <a:lnSpc>
                <a:spcPts val="2700"/>
              </a:lnSpc>
            </a:pP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110" dirty="0">
                <a:latin typeface="Arial MT"/>
                <a:cs typeface="Arial MT"/>
              </a:rPr>
              <a:t>D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250" dirty="0">
                <a:latin typeface="Arial MT"/>
                <a:cs typeface="Arial MT"/>
              </a:rPr>
              <a:t>S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3</a:t>
            </a: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434" dirty="0">
                <a:latin typeface="Arial MT"/>
                <a:cs typeface="Arial MT"/>
              </a:rPr>
              <a:t>J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254" dirty="0">
                <a:latin typeface="Arial MT"/>
                <a:cs typeface="Arial MT"/>
              </a:rPr>
              <a:t>N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67425" y="2444750"/>
            <a:ext cx="2045970" cy="7249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>
              <a:lnSpc>
                <a:spcPts val="2765"/>
              </a:lnSpc>
            </a:pPr>
            <a:r>
              <a:rPr sz="2700" b="1" spc="-25" dirty="0">
                <a:latin typeface="Trebuchet MS"/>
                <a:cs typeface="Trebuchet MS"/>
              </a:rPr>
              <a:t>1</a:t>
            </a:r>
            <a:r>
              <a:rPr sz="2700" b="1" spc="-70" dirty="0">
                <a:latin typeface="Trebuchet MS"/>
                <a:cs typeface="Trebuchet MS"/>
              </a:rPr>
              <a:t> </a:t>
            </a:r>
            <a:r>
              <a:rPr sz="2700" b="1" spc="-140" dirty="0">
                <a:latin typeface="Trebuchet MS"/>
                <a:cs typeface="Trebuchet MS"/>
              </a:rPr>
              <a:t>APRIL</a:t>
            </a:r>
            <a:endParaRPr sz="2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50" dirty="0">
              <a:latin typeface="Trebuchet MS"/>
              <a:cs typeface="Trebuchet MS"/>
            </a:endParaRPr>
          </a:p>
          <a:p>
            <a:pPr marL="80645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2</a:t>
            </a:r>
            <a:r>
              <a:rPr sz="2300" spc="135" dirty="0">
                <a:latin typeface="Arial MT"/>
                <a:cs typeface="Arial MT"/>
              </a:rPr>
              <a:t>8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Arial MT"/>
              <a:cs typeface="Arial MT"/>
            </a:endParaRPr>
          </a:p>
          <a:p>
            <a:pPr marL="134620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5" dirty="0">
                <a:latin typeface="Arial MT"/>
                <a:cs typeface="Arial MT"/>
              </a:rPr>
              <a:t>-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 dirty="0">
              <a:latin typeface="Arial MT"/>
              <a:cs typeface="Arial MT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7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 dirty="0">
              <a:latin typeface="Arial MT"/>
              <a:cs typeface="Arial MT"/>
            </a:endParaRPr>
          </a:p>
          <a:p>
            <a:pPr marL="89535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7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75"/>
              </a:spcBef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 dirty="0">
              <a:latin typeface="Arial MT"/>
              <a:cs typeface="Arial MT"/>
            </a:endParaRPr>
          </a:p>
          <a:p>
            <a:pPr>
              <a:lnSpc>
                <a:spcPts val="27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315" dirty="0">
                <a:latin typeface="Arial MT"/>
                <a:cs typeface="Arial MT"/>
              </a:rPr>
              <a:t>FE</a:t>
            </a:r>
            <a:r>
              <a:rPr sz="2300" spc="-229" dirty="0">
                <a:latin typeface="Arial MT"/>
                <a:cs typeface="Arial MT"/>
              </a:rPr>
              <a:t>B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3</a:t>
            </a: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65" dirty="0">
                <a:latin typeface="Arial MT"/>
                <a:cs typeface="Arial MT"/>
              </a:rPr>
              <a:t>A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82114" y="2444750"/>
            <a:ext cx="2047239" cy="7249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334">
              <a:lnSpc>
                <a:spcPts val="2765"/>
              </a:lnSpc>
            </a:pPr>
            <a:r>
              <a:rPr sz="2700" b="1" spc="-25" dirty="0">
                <a:latin typeface="Trebuchet MS"/>
                <a:cs typeface="Trebuchet MS"/>
              </a:rPr>
              <a:t>1</a:t>
            </a:r>
            <a:r>
              <a:rPr sz="2700" b="1" spc="-75" dirty="0">
                <a:latin typeface="Trebuchet MS"/>
                <a:cs typeface="Trebuchet MS"/>
              </a:rPr>
              <a:t> </a:t>
            </a:r>
            <a:r>
              <a:rPr sz="2700" b="1" spc="-70" dirty="0">
                <a:latin typeface="Trebuchet MS"/>
                <a:cs typeface="Trebuchet MS"/>
              </a:rPr>
              <a:t>JUNI</a:t>
            </a: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50">
              <a:latin typeface="Trebuchet MS"/>
              <a:cs typeface="Trebuchet MS"/>
            </a:endParaRPr>
          </a:p>
          <a:p>
            <a:pPr marL="33655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3</a:t>
            </a: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Arial MT"/>
              <a:cs typeface="Arial MT"/>
            </a:endParaRPr>
          </a:p>
          <a:p>
            <a:pPr marL="134620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MT"/>
              <a:cs typeface="Arial MT"/>
            </a:endParaRPr>
          </a:p>
          <a:p>
            <a:pPr marL="134620">
              <a:lnSpc>
                <a:spcPct val="100000"/>
              </a:lnSpc>
              <a:spcBef>
                <a:spcPts val="5"/>
              </a:spcBef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7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MT"/>
              <a:cs typeface="Arial MT"/>
            </a:endParaRPr>
          </a:p>
          <a:p>
            <a:pPr marL="134620">
              <a:lnSpc>
                <a:spcPct val="1000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7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75"/>
              </a:spcBef>
              <a:tabLst>
                <a:tab pos="1558925" algn="l"/>
              </a:tabLst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1</a:t>
            </a:r>
            <a:r>
              <a:rPr sz="2300" spc="135" dirty="0">
                <a:latin typeface="Arial MT"/>
                <a:cs typeface="Arial MT"/>
              </a:rPr>
              <a:t>5</a:t>
            </a:r>
            <a:r>
              <a:rPr sz="2300" dirty="0">
                <a:latin typeface="Arial MT"/>
                <a:cs typeface="Arial MT"/>
              </a:rPr>
              <a:t>	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 MT"/>
              <a:cs typeface="Arial MT"/>
            </a:endParaRPr>
          </a:p>
          <a:p>
            <a:pPr marL="45085">
              <a:lnSpc>
                <a:spcPts val="2700"/>
              </a:lnSpc>
            </a:pP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A</a:t>
            </a:r>
            <a:r>
              <a:rPr sz="2300" spc="-385" dirty="0">
                <a:latin typeface="Arial MT"/>
                <a:cs typeface="Arial MT"/>
              </a:rPr>
              <a:t>P</a:t>
            </a:r>
            <a:r>
              <a:rPr sz="2300" spc="-415" dirty="0">
                <a:latin typeface="Arial MT"/>
                <a:cs typeface="Arial MT"/>
              </a:rPr>
              <a:t>R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-290" dirty="0">
                <a:latin typeface="Arial MT"/>
                <a:cs typeface="Arial MT"/>
              </a:rPr>
              <a:t>-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0" dirty="0">
                <a:latin typeface="Arial MT"/>
                <a:cs typeface="Arial MT"/>
              </a:rPr>
              <a:t>3</a:t>
            </a:r>
            <a:r>
              <a:rPr sz="2300" spc="135" dirty="0">
                <a:latin typeface="Arial MT"/>
                <a:cs typeface="Arial MT"/>
              </a:rPr>
              <a:t>1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spc="135" dirty="0">
                <a:latin typeface="Arial MT"/>
                <a:cs typeface="Arial MT"/>
              </a:rPr>
              <a:t>M</a:t>
            </a:r>
            <a:r>
              <a:rPr sz="2300" spc="-315" dirty="0">
                <a:latin typeface="Arial MT"/>
                <a:cs typeface="Arial MT"/>
              </a:rPr>
              <a:t>E</a:t>
            </a:r>
            <a:r>
              <a:rPr sz="2300" spc="-90" dirty="0">
                <a:latin typeface="Arial MT"/>
                <a:cs typeface="Arial MT"/>
              </a:rPr>
              <a:t>I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75109" y="2013585"/>
            <a:ext cx="15628619" cy="8273415"/>
            <a:chOff x="1631016" y="2027074"/>
            <a:chExt cx="15628619" cy="8273415"/>
          </a:xfrm>
          <a:noFill/>
        </p:grpSpPr>
        <p:sp>
          <p:nvSpPr>
            <p:cNvPr id="8" name="object 8"/>
            <p:cNvSpPr/>
            <p:nvPr/>
          </p:nvSpPr>
          <p:spPr>
            <a:xfrm>
              <a:off x="1652638" y="2070340"/>
              <a:ext cx="15585440" cy="8186420"/>
            </a:xfrm>
            <a:custGeom>
              <a:avLst/>
              <a:gdLst/>
              <a:ahLst/>
              <a:cxnLst/>
              <a:rect l="l" t="t" r="r" b="b"/>
              <a:pathLst>
                <a:path w="15585440" h="8186420">
                  <a:moveTo>
                    <a:pt x="15585021" y="0"/>
                  </a:moveTo>
                  <a:lnTo>
                    <a:pt x="12120994" y="0"/>
                  </a:lnTo>
                  <a:lnTo>
                    <a:pt x="8954237" y="0"/>
                  </a:lnTo>
                  <a:lnTo>
                    <a:pt x="5323002" y="0"/>
                  </a:lnTo>
                  <a:lnTo>
                    <a:pt x="0" y="0"/>
                  </a:lnTo>
                  <a:lnTo>
                    <a:pt x="0" y="8186344"/>
                  </a:lnTo>
                  <a:lnTo>
                    <a:pt x="5323002" y="8186344"/>
                  </a:lnTo>
                  <a:lnTo>
                    <a:pt x="8954237" y="8186344"/>
                  </a:lnTo>
                  <a:lnTo>
                    <a:pt x="12120994" y="8186344"/>
                  </a:lnTo>
                  <a:lnTo>
                    <a:pt x="15585021" y="8186344"/>
                  </a:lnTo>
                  <a:lnTo>
                    <a:pt x="1558502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1016" y="2048706"/>
              <a:ext cx="15628619" cy="8229600"/>
            </a:xfrm>
            <a:custGeom>
              <a:avLst/>
              <a:gdLst/>
              <a:ahLst/>
              <a:cxnLst/>
              <a:rect l="l" t="t" r="r" b="b"/>
              <a:pathLst>
                <a:path w="15628619" h="8229600">
                  <a:moveTo>
                    <a:pt x="21631" y="21631"/>
                  </a:moveTo>
                  <a:lnTo>
                    <a:pt x="21631" y="8207967"/>
                  </a:lnTo>
                </a:path>
                <a:path w="15628619" h="8229600">
                  <a:moveTo>
                    <a:pt x="5344628" y="21631"/>
                  </a:moveTo>
                  <a:lnTo>
                    <a:pt x="5344628" y="8207967"/>
                  </a:lnTo>
                </a:path>
                <a:path w="15628619" h="8229600">
                  <a:moveTo>
                    <a:pt x="8975869" y="21631"/>
                  </a:moveTo>
                  <a:lnTo>
                    <a:pt x="8975869" y="8207967"/>
                  </a:lnTo>
                </a:path>
                <a:path w="15628619" h="8229600">
                  <a:moveTo>
                    <a:pt x="12142624" y="21631"/>
                  </a:moveTo>
                  <a:lnTo>
                    <a:pt x="12142624" y="8207967"/>
                  </a:lnTo>
                </a:path>
                <a:path w="15628619" h="8229600">
                  <a:moveTo>
                    <a:pt x="15606650" y="21631"/>
                  </a:moveTo>
                  <a:lnTo>
                    <a:pt x="15606650" y="8207967"/>
                  </a:lnTo>
                </a:path>
                <a:path w="15628619" h="8229600">
                  <a:moveTo>
                    <a:pt x="0" y="0"/>
                  </a:moveTo>
                  <a:lnTo>
                    <a:pt x="15628282" y="0"/>
                  </a:lnTo>
                </a:path>
                <a:path w="15628619" h="8229600">
                  <a:moveTo>
                    <a:pt x="0" y="1142999"/>
                  </a:moveTo>
                  <a:lnTo>
                    <a:pt x="15628282" y="1142999"/>
                  </a:lnTo>
                </a:path>
                <a:path w="15628619" h="8229600">
                  <a:moveTo>
                    <a:pt x="0" y="2190749"/>
                  </a:moveTo>
                  <a:lnTo>
                    <a:pt x="15628282" y="2190749"/>
                  </a:lnTo>
                </a:path>
                <a:path w="15628619" h="8229600">
                  <a:moveTo>
                    <a:pt x="0" y="3238499"/>
                  </a:moveTo>
                  <a:lnTo>
                    <a:pt x="15628282" y="3238499"/>
                  </a:lnTo>
                </a:path>
                <a:path w="15628619" h="8229600">
                  <a:moveTo>
                    <a:pt x="0" y="4286249"/>
                  </a:moveTo>
                  <a:lnTo>
                    <a:pt x="15628282" y="4286249"/>
                  </a:lnTo>
                </a:path>
                <a:path w="15628619" h="8229600">
                  <a:moveTo>
                    <a:pt x="0" y="5333999"/>
                  </a:moveTo>
                  <a:lnTo>
                    <a:pt x="15628282" y="5333999"/>
                  </a:lnTo>
                </a:path>
                <a:path w="15628619" h="8229600">
                  <a:moveTo>
                    <a:pt x="0" y="6781799"/>
                  </a:moveTo>
                  <a:lnTo>
                    <a:pt x="15628282" y="6781799"/>
                  </a:lnTo>
                </a:path>
                <a:path w="15628619" h="8229600">
                  <a:moveTo>
                    <a:pt x="0" y="8229599"/>
                  </a:moveTo>
                  <a:lnTo>
                    <a:pt x="15628282" y="8229599"/>
                  </a:lnTo>
                </a:path>
              </a:pathLst>
            </a:custGeom>
            <a:grpFill/>
            <a:ln w="43263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617291" y="335910"/>
            <a:ext cx="12080875" cy="1365250"/>
            <a:chOff x="3617291" y="335910"/>
            <a:chExt cx="12080875" cy="1365250"/>
          </a:xfrm>
        </p:grpSpPr>
        <p:sp>
          <p:nvSpPr>
            <p:cNvPr id="11" name="object 11"/>
            <p:cNvSpPr/>
            <p:nvPr/>
          </p:nvSpPr>
          <p:spPr>
            <a:xfrm>
              <a:off x="3617291" y="352522"/>
              <a:ext cx="12062460" cy="1336040"/>
            </a:xfrm>
            <a:custGeom>
              <a:avLst/>
              <a:gdLst/>
              <a:ahLst/>
              <a:cxnLst/>
              <a:rect l="l" t="t" r="r" b="b"/>
              <a:pathLst>
                <a:path w="12062460" h="1336039">
                  <a:moveTo>
                    <a:pt x="667968" y="0"/>
                  </a:moveTo>
                  <a:lnTo>
                    <a:pt x="11393991" y="0"/>
                  </a:lnTo>
                  <a:lnTo>
                    <a:pt x="11441695" y="1677"/>
                  </a:lnTo>
                  <a:lnTo>
                    <a:pt x="11488493" y="6633"/>
                  </a:lnTo>
                  <a:lnTo>
                    <a:pt x="11534273" y="14755"/>
                  </a:lnTo>
                  <a:lnTo>
                    <a:pt x="11578922" y="25930"/>
                  </a:lnTo>
                  <a:lnTo>
                    <a:pt x="11622326" y="40044"/>
                  </a:lnTo>
                  <a:lnTo>
                    <a:pt x="11664373" y="56986"/>
                  </a:lnTo>
                  <a:lnTo>
                    <a:pt x="11704950" y="76641"/>
                  </a:lnTo>
                  <a:lnTo>
                    <a:pt x="11743943" y="98898"/>
                  </a:lnTo>
                  <a:lnTo>
                    <a:pt x="11781239" y="123641"/>
                  </a:lnTo>
                  <a:lnTo>
                    <a:pt x="11816726" y="150760"/>
                  </a:lnTo>
                  <a:lnTo>
                    <a:pt x="11850291" y="180140"/>
                  </a:lnTo>
                  <a:lnTo>
                    <a:pt x="11881820" y="211669"/>
                  </a:lnTo>
                  <a:lnTo>
                    <a:pt x="11911200" y="245234"/>
                  </a:lnTo>
                  <a:lnTo>
                    <a:pt x="11938318" y="280721"/>
                  </a:lnTo>
                  <a:lnTo>
                    <a:pt x="11963062" y="318017"/>
                  </a:lnTo>
                  <a:lnTo>
                    <a:pt x="11985318" y="357010"/>
                  </a:lnTo>
                  <a:lnTo>
                    <a:pt x="12004974" y="397587"/>
                  </a:lnTo>
                  <a:lnTo>
                    <a:pt x="12021915" y="439634"/>
                  </a:lnTo>
                  <a:lnTo>
                    <a:pt x="12036030" y="483038"/>
                  </a:lnTo>
                  <a:lnTo>
                    <a:pt x="12047205" y="527687"/>
                  </a:lnTo>
                  <a:lnTo>
                    <a:pt x="12055327" y="573467"/>
                  </a:lnTo>
                  <a:lnTo>
                    <a:pt x="12060283" y="620265"/>
                  </a:lnTo>
                  <a:lnTo>
                    <a:pt x="12061960" y="667961"/>
                  </a:lnTo>
                  <a:lnTo>
                    <a:pt x="12060283" y="715672"/>
                  </a:lnTo>
                  <a:lnTo>
                    <a:pt x="12055327" y="762471"/>
                  </a:lnTo>
                  <a:lnTo>
                    <a:pt x="12047205" y="808251"/>
                  </a:lnTo>
                  <a:lnTo>
                    <a:pt x="12036030" y="852900"/>
                  </a:lnTo>
                  <a:lnTo>
                    <a:pt x="12021915" y="896304"/>
                  </a:lnTo>
                  <a:lnTo>
                    <a:pt x="12004974" y="938351"/>
                  </a:lnTo>
                  <a:lnTo>
                    <a:pt x="11985318" y="978927"/>
                  </a:lnTo>
                  <a:lnTo>
                    <a:pt x="11963062" y="1017920"/>
                  </a:lnTo>
                  <a:lnTo>
                    <a:pt x="11938318" y="1055217"/>
                  </a:lnTo>
                  <a:lnTo>
                    <a:pt x="11911200" y="1090704"/>
                  </a:lnTo>
                  <a:lnTo>
                    <a:pt x="11881820" y="1124268"/>
                  </a:lnTo>
                  <a:lnTo>
                    <a:pt x="11850291" y="1155797"/>
                  </a:lnTo>
                  <a:lnTo>
                    <a:pt x="11816726" y="1185178"/>
                  </a:lnTo>
                  <a:lnTo>
                    <a:pt x="11781239" y="1212296"/>
                  </a:lnTo>
                  <a:lnTo>
                    <a:pt x="11743943" y="1237040"/>
                  </a:lnTo>
                  <a:lnTo>
                    <a:pt x="11704950" y="1259296"/>
                  </a:lnTo>
                  <a:lnTo>
                    <a:pt x="11664373" y="1278952"/>
                  </a:lnTo>
                  <a:lnTo>
                    <a:pt x="11622326" y="1295893"/>
                  </a:lnTo>
                  <a:lnTo>
                    <a:pt x="11578922" y="1310008"/>
                  </a:lnTo>
                  <a:lnTo>
                    <a:pt x="11534273" y="1321183"/>
                  </a:lnTo>
                  <a:lnTo>
                    <a:pt x="11488493" y="1329305"/>
                  </a:lnTo>
                  <a:lnTo>
                    <a:pt x="11441695" y="1334261"/>
                  </a:lnTo>
                  <a:lnTo>
                    <a:pt x="11393994" y="1335938"/>
                  </a:lnTo>
                  <a:lnTo>
                    <a:pt x="667965" y="1335938"/>
                  </a:lnTo>
                  <a:lnTo>
                    <a:pt x="620264" y="1334261"/>
                  </a:lnTo>
                  <a:lnTo>
                    <a:pt x="573466" y="1329305"/>
                  </a:lnTo>
                  <a:lnTo>
                    <a:pt x="527686" y="1321183"/>
                  </a:lnTo>
                  <a:lnTo>
                    <a:pt x="483037" y="1310008"/>
                  </a:lnTo>
                  <a:lnTo>
                    <a:pt x="439633" y="1295893"/>
                  </a:lnTo>
                  <a:lnTo>
                    <a:pt x="397586" y="1278952"/>
                  </a:lnTo>
                  <a:lnTo>
                    <a:pt x="357009" y="1259296"/>
                  </a:lnTo>
                  <a:lnTo>
                    <a:pt x="318016" y="1237040"/>
                  </a:lnTo>
                  <a:lnTo>
                    <a:pt x="280720" y="1212296"/>
                  </a:lnTo>
                  <a:lnTo>
                    <a:pt x="245233" y="1185178"/>
                  </a:lnTo>
                  <a:lnTo>
                    <a:pt x="211668" y="1155797"/>
                  </a:lnTo>
                  <a:lnTo>
                    <a:pt x="180140" y="1124268"/>
                  </a:lnTo>
                  <a:lnTo>
                    <a:pt x="150759" y="1090704"/>
                  </a:lnTo>
                  <a:lnTo>
                    <a:pt x="123641" y="1055217"/>
                  </a:lnTo>
                  <a:lnTo>
                    <a:pt x="98897" y="1017920"/>
                  </a:lnTo>
                  <a:lnTo>
                    <a:pt x="76641" y="978927"/>
                  </a:lnTo>
                  <a:lnTo>
                    <a:pt x="56985" y="938351"/>
                  </a:lnTo>
                  <a:lnTo>
                    <a:pt x="40044" y="896304"/>
                  </a:lnTo>
                  <a:lnTo>
                    <a:pt x="25929" y="852900"/>
                  </a:lnTo>
                  <a:lnTo>
                    <a:pt x="14754" y="808251"/>
                  </a:lnTo>
                  <a:lnTo>
                    <a:pt x="6632" y="762471"/>
                  </a:lnTo>
                  <a:lnTo>
                    <a:pt x="1676" y="715672"/>
                  </a:lnTo>
                  <a:lnTo>
                    <a:pt x="0" y="667961"/>
                  </a:lnTo>
                  <a:lnTo>
                    <a:pt x="1676" y="620265"/>
                  </a:lnTo>
                  <a:lnTo>
                    <a:pt x="6632" y="573467"/>
                  </a:lnTo>
                  <a:lnTo>
                    <a:pt x="14754" y="527687"/>
                  </a:lnTo>
                  <a:lnTo>
                    <a:pt x="25929" y="483038"/>
                  </a:lnTo>
                  <a:lnTo>
                    <a:pt x="40044" y="439634"/>
                  </a:lnTo>
                  <a:lnTo>
                    <a:pt x="56985" y="397587"/>
                  </a:lnTo>
                  <a:lnTo>
                    <a:pt x="76641" y="357010"/>
                  </a:lnTo>
                  <a:lnTo>
                    <a:pt x="98897" y="318017"/>
                  </a:lnTo>
                  <a:lnTo>
                    <a:pt x="123641" y="280721"/>
                  </a:lnTo>
                  <a:lnTo>
                    <a:pt x="150759" y="245234"/>
                  </a:lnTo>
                  <a:lnTo>
                    <a:pt x="180140" y="211669"/>
                  </a:lnTo>
                  <a:lnTo>
                    <a:pt x="211668" y="180140"/>
                  </a:lnTo>
                  <a:lnTo>
                    <a:pt x="245233" y="150760"/>
                  </a:lnTo>
                  <a:lnTo>
                    <a:pt x="280720" y="123641"/>
                  </a:lnTo>
                  <a:lnTo>
                    <a:pt x="318016" y="98898"/>
                  </a:lnTo>
                  <a:lnTo>
                    <a:pt x="357009" y="76641"/>
                  </a:lnTo>
                  <a:lnTo>
                    <a:pt x="397586" y="56986"/>
                  </a:lnTo>
                  <a:lnTo>
                    <a:pt x="439633" y="40044"/>
                  </a:lnTo>
                  <a:lnTo>
                    <a:pt x="483037" y="25930"/>
                  </a:lnTo>
                  <a:lnTo>
                    <a:pt x="527686" y="14755"/>
                  </a:lnTo>
                  <a:lnTo>
                    <a:pt x="573466" y="6633"/>
                  </a:lnTo>
                  <a:lnTo>
                    <a:pt x="620264" y="1677"/>
                  </a:lnTo>
                  <a:lnTo>
                    <a:pt x="667968" y="0"/>
                  </a:lnTo>
                  <a:close/>
                </a:path>
              </a:pathLst>
            </a:custGeom>
            <a:solidFill>
              <a:srgbClr val="FBC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1010" y="354960"/>
              <a:ext cx="11488420" cy="1327150"/>
            </a:xfrm>
            <a:custGeom>
              <a:avLst/>
              <a:gdLst/>
              <a:ahLst/>
              <a:cxnLst/>
              <a:rect l="l" t="t" r="r" b="b"/>
              <a:pathLst>
                <a:path w="11488419" h="1327150">
                  <a:moveTo>
                    <a:pt x="0" y="4251"/>
                  </a:moveTo>
                  <a:lnTo>
                    <a:pt x="40149" y="0"/>
                  </a:lnTo>
                </a:path>
                <a:path w="11488419" h="1327150">
                  <a:moveTo>
                    <a:pt x="10874408" y="0"/>
                  </a:moveTo>
                  <a:lnTo>
                    <a:pt x="10914558" y="4251"/>
                  </a:lnTo>
                  <a:lnTo>
                    <a:pt x="10960336" y="12373"/>
                  </a:lnTo>
                  <a:lnTo>
                    <a:pt x="11004983" y="23548"/>
                  </a:lnTo>
                  <a:lnTo>
                    <a:pt x="11048385" y="37662"/>
                  </a:lnTo>
                  <a:lnTo>
                    <a:pt x="11090430" y="54603"/>
                  </a:lnTo>
                  <a:lnTo>
                    <a:pt x="11131005" y="74257"/>
                  </a:lnTo>
                  <a:lnTo>
                    <a:pt x="11169996" y="96512"/>
                  </a:lnTo>
                  <a:lnTo>
                    <a:pt x="11207291" y="121255"/>
                  </a:lnTo>
                  <a:lnTo>
                    <a:pt x="11242777" y="148373"/>
                  </a:lnTo>
                  <a:lnTo>
                    <a:pt x="11276340" y="177752"/>
                  </a:lnTo>
                  <a:lnTo>
                    <a:pt x="11307867" y="209279"/>
                  </a:lnTo>
                  <a:lnTo>
                    <a:pt x="11337246" y="242842"/>
                  </a:lnTo>
                  <a:lnTo>
                    <a:pt x="11364364" y="278328"/>
                  </a:lnTo>
                  <a:lnTo>
                    <a:pt x="11389106" y="315622"/>
                  </a:lnTo>
                  <a:lnTo>
                    <a:pt x="11411362" y="354614"/>
                  </a:lnTo>
                  <a:lnTo>
                    <a:pt x="11431016" y="395189"/>
                  </a:lnTo>
                  <a:lnTo>
                    <a:pt x="11447957" y="437234"/>
                  </a:lnTo>
                  <a:lnTo>
                    <a:pt x="11462071" y="480636"/>
                  </a:lnTo>
                  <a:lnTo>
                    <a:pt x="11473246" y="525283"/>
                  </a:lnTo>
                  <a:lnTo>
                    <a:pt x="11481367" y="571061"/>
                  </a:lnTo>
                  <a:lnTo>
                    <a:pt x="11486323" y="617858"/>
                  </a:lnTo>
                  <a:lnTo>
                    <a:pt x="11488000" y="665559"/>
                  </a:lnTo>
                  <a:lnTo>
                    <a:pt x="11486323" y="713261"/>
                  </a:lnTo>
                  <a:lnTo>
                    <a:pt x="11481367" y="760057"/>
                  </a:lnTo>
                  <a:lnTo>
                    <a:pt x="11473246" y="805835"/>
                  </a:lnTo>
                  <a:lnTo>
                    <a:pt x="11462071" y="850482"/>
                  </a:lnTo>
                  <a:lnTo>
                    <a:pt x="11447957" y="893884"/>
                  </a:lnTo>
                  <a:lnTo>
                    <a:pt x="11431016" y="935930"/>
                  </a:lnTo>
                  <a:lnTo>
                    <a:pt x="11411362" y="976504"/>
                  </a:lnTo>
                  <a:lnTo>
                    <a:pt x="11389106" y="1015496"/>
                  </a:lnTo>
                  <a:lnTo>
                    <a:pt x="11364364" y="1052791"/>
                  </a:lnTo>
                  <a:lnTo>
                    <a:pt x="11337246" y="1088276"/>
                  </a:lnTo>
                  <a:lnTo>
                    <a:pt x="11307867" y="1121839"/>
                  </a:lnTo>
                  <a:lnTo>
                    <a:pt x="11276340" y="1153367"/>
                  </a:lnTo>
                  <a:lnTo>
                    <a:pt x="11242777" y="1182746"/>
                  </a:lnTo>
                  <a:lnTo>
                    <a:pt x="11207291" y="1209863"/>
                  </a:lnTo>
                  <a:lnTo>
                    <a:pt x="11169996" y="1234606"/>
                  </a:lnTo>
                  <a:lnTo>
                    <a:pt x="11131005" y="1256861"/>
                  </a:lnTo>
                  <a:lnTo>
                    <a:pt x="11090430" y="1276516"/>
                  </a:lnTo>
                  <a:lnTo>
                    <a:pt x="11048385" y="1293457"/>
                  </a:lnTo>
                  <a:lnTo>
                    <a:pt x="11004983" y="1307571"/>
                  </a:lnTo>
                  <a:lnTo>
                    <a:pt x="10960336" y="1318745"/>
                  </a:lnTo>
                  <a:lnTo>
                    <a:pt x="10914558" y="1326867"/>
                  </a:lnTo>
                </a:path>
              </a:pathLst>
            </a:custGeom>
            <a:ln w="38100">
              <a:solidFill>
                <a:srgbClr val="313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577340" marR="5080" indent="-170815">
              <a:lnSpc>
                <a:spcPts val="4880"/>
              </a:lnSpc>
              <a:spcBef>
                <a:spcPts val="1285"/>
              </a:spcBef>
            </a:pPr>
            <a:r>
              <a:rPr sz="5050" spc="-125" dirty="0"/>
              <a:t>TIMELINE</a:t>
            </a:r>
            <a:r>
              <a:rPr sz="5050" spc="70" dirty="0"/>
              <a:t> </a:t>
            </a:r>
            <a:r>
              <a:rPr sz="5050" spc="-200" dirty="0"/>
              <a:t>PENETAPAN </a:t>
            </a:r>
            <a:r>
              <a:rPr sz="5050" spc="-1130" dirty="0"/>
              <a:t> </a:t>
            </a:r>
            <a:r>
              <a:rPr sz="5050" spc="-195" dirty="0"/>
              <a:t>KENAIKAN</a:t>
            </a:r>
            <a:r>
              <a:rPr sz="5050" spc="100" dirty="0"/>
              <a:t> </a:t>
            </a:r>
            <a:r>
              <a:rPr sz="5050" spc="-270" dirty="0"/>
              <a:t>PANGKAT</a:t>
            </a:r>
            <a:endParaRPr sz="5050"/>
          </a:p>
        </p:txBody>
      </p:sp>
      <p:sp>
        <p:nvSpPr>
          <p:cNvPr id="14" name="object 14"/>
          <p:cNvSpPr/>
          <p:nvPr/>
        </p:nvSpPr>
        <p:spPr>
          <a:xfrm>
            <a:off x="5721" y="864686"/>
            <a:ext cx="2998470" cy="1818005"/>
          </a:xfrm>
          <a:custGeom>
            <a:avLst/>
            <a:gdLst/>
            <a:ahLst/>
            <a:cxnLst/>
            <a:rect l="l" t="t" r="r" b="b"/>
            <a:pathLst>
              <a:path w="2998470" h="1818005">
                <a:moveTo>
                  <a:pt x="3557" y="213961"/>
                </a:moveTo>
                <a:lnTo>
                  <a:pt x="106" y="56230"/>
                </a:lnTo>
                <a:lnTo>
                  <a:pt x="0" y="55839"/>
                </a:lnTo>
                <a:lnTo>
                  <a:pt x="48995" y="42420"/>
                </a:lnTo>
                <a:lnTo>
                  <a:pt x="98656" y="31445"/>
                </a:lnTo>
                <a:lnTo>
                  <a:pt x="148901" y="22613"/>
                </a:lnTo>
                <a:lnTo>
                  <a:pt x="199646" y="15621"/>
                </a:lnTo>
                <a:lnTo>
                  <a:pt x="250809" y="10166"/>
                </a:lnTo>
                <a:lnTo>
                  <a:pt x="302309" y="5945"/>
                </a:lnTo>
                <a:lnTo>
                  <a:pt x="354063" y="2657"/>
                </a:lnTo>
                <a:lnTo>
                  <a:pt x="405988" y="0"/>
                </a:lnTo>
                <a:lnTo>
                  <a:pt x="485515" y="2036"/>
                </a:lnTo>
                <a:lnTo>
                  <a:pt x="538089" y="1762"/>
                </a:lnTo>
                <a:lnTo>
                  <a:pt x="578712" y="5935"/>
                </a:lnTo>
                <a:lnTo>
                  <a:pt x="619635" y="11212"/>
                </a:lnTo>
                <a:lnTo>
                  <a:pt x="673110" y="14249"/>
                </a:lnTo>
                <a:lnTo>
                  <a:pt x="714627" y="21710"/>
                </a:lnTo>
                <a:lnTo>
                  <a:pt x="768694" y="26917"/>
                </a:lnTo>
                <a:lnTo>
                  <a:pt x="810798" y="36533"/>
                </a:lnTo>
                <a:lnTo>
                  <a:pt x="853192" y="47216"/>
                </a:lnTo>
                <a:lnTo>
                  <a:pt x="908129" y="55621"/>
                </a:lnTo>
                <a:lnTo>
                  <a:pt x="951098" y="68414"/>
                </a:lnTo>
                <a:lnTo>
                  <a:pt x="994351" y="82251"/>
                </a:lnTo>
                <a:lnTo>
                  <a:pt x="1050141" y="93789"/>
                </a:lnTo>
                <a:lnTo>
                  <a:pt x="1093956" y="109692"/>
                </a:lnTo>
                <a:lnTo>
                  <a:pt x="1138050" y="126616"/>
                </a:lnTo>
                <a:lnTo>
                  <a:pt x="1182420" y="144554"/>
                </a:lnTo>
                <a:lnTo>
                  <a:pt x="1227063" y="163500"/>
                </a:lnTo>
                <a:lnTo>
                  <a:pt x="1271979" y="183444"/>
                </a:lnTo>
                <a:lnTo>
                  <a:pt x="1317165" y="204380"/>
                </a:lnTo>
                <a:lnTo>
                  <a:pt x="1362619" y="226301"/>
                </a:lnTo>
                <a:lnTo>
                  <a:pt x="1396084" y="252534"/>
                </a:lnTo>
                <a:lnTo>
                  <a:pt x="1442068" y="276402"/>
                </a:lnTo>
                <a:lnTo>
                  <a:pt x="1488313" y="301231"/>
                </a:lnTo>
                <a:lnTo>
                  <a:pt x="1522565" y="330350"/>
                </a:lnTo>
                <a:lnTo>
                  <a:pt x="1557074" y="360417"/>
                </a:lnTo>
                <a:lnTo>
                  <a:pt x="1591839" y="391424"/>
                </a:lnTo>
                <a:lnTo>
                  <a:pt x="1626857" y="423362"/>
                </a:lnTo>
                <a:lnTo>
                  <a:pt x="1662128" y="456226"/>
                </a:lnTo>
                <a:lnTo>
                  <a:pt x="1685394" y="493343"/>
                </a:lnTo>
                <a:lnTo>
                  <a:pt x="1721162" y="528033"/>
                </a:lnTo>
                <a:lnTo>
                  <a:pt x="1744922" y="566962"/>
                </a:lnTo>
                <a:lnTo>
                  <a:pt x="1817654" y="689090"/>
                </a:lnTo>
                <a:lnTo>
                  <a:pt x="1830122" y="734890"/>
                </a:lnTo>
                <a:lnTo>
                  <a:pt x="1886691" y="749295"/>
                </a:lnTo>
                <a:lnTo>
                  <a:pt x="1931321" y="768187"/>
                </a:lnTo>
                <a:lnTo>
                  <a:pt x="1976253" y="788191"/>
                </a:lnTo>
                <a:lnTo>
                  <a:pt x="2021477" y="809268"/>
                </a:lnTo>
                <a:lnTo>
                  <a:pt x="2066982" y="831378"/>
                </a:lnTo>
                <a:lnTo>
                  <a:pt x="2112758" y="854482"/>
                </a:lnTo>
                <a:lnTo>
                  <a:pt x="2158794" y="878541"/>
                </a:lnTo>
                <a:lnTo>
                  <a:pt x="2192825" y="906850"/>
                </a:lnTo>
                <a:lnTo>
                  <a:pt x="2239348" y="932699"/>
                </a:lnTo>
                <a:lnTo>
                  <a:pt x="2286098" y="959384"/>
                </a:lnTo>
                <a:lnTo>
                  <a:pt x="2320812" y="990202"/>
                </a:lnTo>
                <a:lnTo>
                  <a:pt x="2355732" y="1021777"/>
                </a:lnTo>
                <a:lnTo>
                  <a:pt x="2403101" y="1050733"/>
                </a:lnTo>
                <a:lnTo>
                  <a:pt x="2438400" y="1083704"/>
                </a:lnTo>
                <a:lnTo>
                  <a:pt x="2580807" y="1220024"/>
                </a:lnTo>
                <a:lnTo>
                  <a:pt x="2688499" y="1325522"/>
                </a:lnTo>
                <a:lnTo>
                  <a:pt x="2689605" y="1329588"/>
                </a:lnTo>
                <a:lnTo>
                  <a:pt x="2705733" y="1340483"/>
                </a:lnTo>
                <a:lnTo>
                  <a:pt x="2710909" y="1359494"/>
                </a:lnTo>
                <a:lnTo>
                  <a:pt x="2724905" y="1362559"/>
                </a:lnTo>
                <a:lnTo>
                  <a:pt x="2730716" y="1383904"/>
                </a:lnTo>
                <a:lnTo>
                  <a:pt x="2744215" y="1385143"/>
                </a:lnTo>
                <a:lnTo>
                  <a:pt x="2709935" y="1259214"/>
                </a:lnTo>
                <a:lnTo>
                  <a:pt x="2706870" y="1199606"/>
                </a:lnTo>
                <a:lnTo>
                  <a:pt x="2693903" y="1151973"/>
                </a:lnTo>
                <a:lnTo>
                  <a:pt x="2696396" y="1112779"/>
                </a:lnTo>
                <a:lnTo>
                  <a:pt x="2702947" y="1088492"/>
                </a:lnTo>
                <a:lnTo>
                  <a:pt x="2713113" y="1077485"/>
                </a:lnTo>
                <a:lnTo>
                  <a:pt x="2737426" y="1070099"/>
                </a:lnTo>
                <a:lnTo>
                  <a:pt x="2751146" y="1072147"/>
                </a:lnTo>
                <a:lnTo>
                  <a:pt x="2766293" y="1079437"/>
                </a:lnTo>
                <a:lnTo>
                  <a:pt x="2784805" y="1099090"/>
                </a:lnTo>
                <a:lnTo>
                  <a:pt x="2842258" y="1310142"/>
                </a:lnTo>
                <a:lnTo>
                  <a:pt x="2866756" y="1351784"/>
                </a:lnTo>
                <a:lnTo>
                  <a:pt x="2903526" y="1486859"/>
                </a:lnTo>
                <a:lnTo>
                  <a:pt x="2928012" y="1528457"/>
                </a:lnTo>
                <a:lnTo>
                  <a:pt x="2952403" y="1618056"/>
                </a:lnTo>
                <a:lnTo>
                  <a:pt x="2976854" y="1659527"/>
                </a:lnTo>
                <a:lnTo>
                  <a:pt x="2998446" y="1738842"/>
                </a:lnTo>
                <a:lnTo>
                  <a:pt x="2994482" y="1772632"/>
                </a:lnTo>
                <a:lnTo>
                  <a:pt x="2975799" y="1800705"/>
                </a:lnTo>
                <a:lnTo>
                  <a:pt x="2953232" y="1814505"/>
                </a:lnTo>
                <a:lnTo>
                  <a:pt x="2940978" y="1817841"/>
                </a:lnTo>
                <a:lnTo>
                  <a:pt x="2914458" y="1817122"/>
                </a:lnTo>
                <a:lnTo>
                  <a:pt x="2885492" y="1807419"/>
                </a:lnTo>
                <a:lnTo>
                  <a:pt x="2843442" y="1798002"/>
                </a:lnTo>
                <a:lnTo>
                  <a:pt x="2814399" y="1788014"/>
                </a:lnTo>
                <a:lnTo>
                  <a:pt x="2800642" y="1785830"/>
                </a:lnTo>
                <a:lnTo>
                  <a:pt x="2753722" y="1613468"/>
                </a:lnTo>
                <a:lnTo>
                  <a:pt x="2738666" y="1606512"/>
                </a:lnTo>
                <a:lnTo>
                  <a:pt x="2735864" y="1596221"/>
                </a:lnTo>
                <a:lnTo>
                  <a:pt x="2720809" y="1589265"/>
                </a:lnTo>
                <a:lnTo>
                  <a:pt x="2718560" y="1581006"/>
                </a:lnTo>
                <a:lnTo>
                  <a:pt x="2703714" y="1574820"/>
                </a:lnTo>
                <a:lnTo>
                  <a:pt x="2701135" y="1565346"/>
                </a:lnTo>
                <a:lnTo>
                  <a:pt x="2686328" y="1559304"/>
                </a:lnTo>
                <a:lnTo>
                  <a:pt x="2683814" y="1550068"/>
                </a:lnTo>
                <a:lnTo>
                  <a:pt x="2669900" y="1547305"/>
                </a:lnTo>
                <a:lnTo>
                  <a:pt x="2665888" y="1532567"/>
                </a:lnTo>
                <a:lnTo>
                  <a:pt x="2651697" y="1528787"/>
                </a:lnTo>
                <a:lnTo>
                  <a:pt x="2627065" y="1486654"/>
                </a:lnTo>
                <a:lnTo>
                  <a:pt x="2480235" y="1334086"/>
                </a:lnTo>
                <a:lnTo>
                  <a:pt x="2407475" y="1260208"/>
                </a:lnTo>
                <a:lnTo>
                  <a:pt x="2371316" y="1224078"/>
                </a:lnTo>
                <a:lnTo>
                  <a:pt x="2323500" y="1193481"/>
                </a:lnTo>
                <a:lnTo>
                  <a:pt x="2288118" y="1160205"/>
                </a:lnTo>
                <a:lnTo>
                  <a:pt x="2252932" y="1127653"/>
                </a:lnTo>
                <a:lnTo>
                  <a:pt x="2205707" y="1099226"/>
                </a:lnTo>
                <a:lnTo>
                  <a:pt x="2158714" y="1071653"/>
                </a:lnTo>
                <a:lnTo>
                  <a:pt x="2124226" y="1041663"/>
                </a:lnTo>
                <a:lnTo>
                  <a:pt x="2077752" y="1015994"/>
                </a:lnTo>
                <a:lnTo>
                  <a:pt x="2031564" y="991375"/>
                </a:lnTo>
                <a:lnTo>
                  <a:pt x="1985679" y="967871"/>
                </a:lnTo>
                <a:lnTo>
                  <a:pt x="1940116" y="945548"/>
                </a:lnTo>
                <a:lnTo>
                  <a:pt x="1894892" y="924471"/>
                </a:lnTo>
                <a:lnTo>
                  <a:pt x="1850024" y="904705"/>
                </a:lnTo>
                <a:lnTo>
                  <a:pt x="1836420" y="951432"/>
                </a:lnTo>
                <a:lnTo>
                  <a:pt x="1821643" y="993851"/>
                </a:lnTo>
                <a:lnTo>
                  <a:pt x="1805725" y="1032076"/>
                </a:lnTo>
                <a:lnTo>
                  <a:pt x="1776441" y="1069554"/>
                </a:lnTo>
                <a:lnTo>
                  <a:pt x="1767386" y="1084641"/>
                </a:lnTo>
                <a:lnTo>
                  <a:pt x="1704932" y="855221"/>
                </a:lnTo>
                <a:lnTo>
                  <a:pt x="1691108" y="852788"/>
                </a:lnTo>
                <a:lnTo>
                  <a:pt x="1644117" y="680167"/>
                </a:lnTo>
                <a:lnTo>
                  <a:pt x="1620194" y="640640"/>
                </a:lnTo>
                <a:lnTo>
                  <a:pt x="1584352" y="605675"/>
                </a:lnTo>
                <a:lnTo>
                  <a:pt x="1561095" y="568592"/>
                </a:lnTo>
                <a:lnTo>
                  <a:pt x="1525913" y="536053"/>
                </a:lnTo>
                <a:lnTo>
                  <a:pt x="1491057" y="504713"/>
                </a:lnTo>
                <a:lnTo>
                  <a:pt x="1456525" y="474563"/>
                </a:lnTo>
                <a:lnTo>
                  <a:pt x="1410061" y="448929"/>
                </a:lnTo>
                <a:lnTo>
                  <a:pt x="1376169" y="421129"/>
                </a:lnTo>
                <a:lnTo>
                  <a:pt x="1330339" y="397827"/>
                </a:lnTo>
                <a:lnTo>
                  <a:pt x="1284823" y="375677"/>
                </a:lnTo>
                <a:lnTo>
                  <a:pt x="1239618" y="354670"/>
                </a:lnTo>
                <a:lnTo>
                  <a:pt x="1194721" y="334796"/>
                </a:lnTo>
                <a:lnTo>
                  <a:pt x="1150130" y="316046"/>
                </a:lnTo>
                <a:lnTo>
                  <a:pt x="1105843" y="298410"/>
                </a:lnTo>
                <a:lnTo>
                  <a:pt x="1061857" y="281879"/>
                </a:lnTo>
                <a:lnTo>
                  <a:pt x="1005914" y="269780"/>
                </a:lnTo>
                <a:lnTo>
                  <a:pt x="962522" y="255432"/>
                </a:lnTo>
                <a:lnTo>
                  <a:pt x="907169" y="245497"/>
                </a:lnTo>
                <a:lnTo>
                  <a:pt x="864360" y="233293"/>
                </a:lnTo>
                <a:lnTo>
                  <a:pt x="809585" y="225483"/>
                </a:lnTo>
                <a:lnTo>
                  <a:pt x="767351" y="215387"/>
                </a:lnTo>
                <a:lnTo>
                  <a:pt x="713144" y="209666"/>
                </a:lnTo>
                <a:lnTo>
                  <a:pt x="659219" y="204975"/>
                </a:lnTo>
                <a:lnTo>
                  <a:pt x="617825" y="197968"/>
                </a:lnTo>
                <a:lnTo>
                  <a:pt x="564453" y="195310"/>
                </a:lnTo>
                <a:lnTo>
                  <a:pt x="523607" y="190317"/>
                </a:lnTo>
                <a:lnTo>
                  <a:pt x="470778" y="189652"/>
                </a:lnTo>
                <a:lnTo>
                  <a:pt x="430470" y="186636"/>
                </a:lnTo>
                <a:lnTo>
                  <a:pt x="378173" y="187928"/>
                </a:lnTo>
                <a:lnTo>
                  <a:pt x="325493" y="187811"/>
                </a:lnTo>
                <a:lnTo>
                  <a:pt x="273100" y="188752"/>
                </a:lnTo>
                <a:lnTo>
                  <a:pt x="221007" y="190794"/>
                </a:lnTo>
                <a:lnTo>
                  <a:pt x="169226" y="193980"/>
                </a:lnTo>
                <a:lnTo>
                  <a:pt x="117767" y="198351"/>
                </a:lnTo>
                <a:lnTo>
                  <a:pt x="66643" y="203951"/>
                </a:lnTo>
                <a:lnTo>
                  <a:pt x="28523" y="208970"/>
                </a:lnTo>
                <a:lnTo>
                  <a:pt x="3557" y="213961"/>
                </a:lnTo>
                <a:close/>
              </a:path>
              <a:path w="2998470" h="1818005">
                <a:moveTo>
                  <a:pt x="2296186" y="1625002"/>
                </a:moveTo>
                <a:lnTo>
                  <a:pt x="2297930" y="1583056"/>
                </a:lnTo>
                <a:lnTo>
                  <a:pt x="2302127" y="1550124"/>
                </a:lnTo>
                <a:lnTo>
                  <a:pt x="2335203" y="1526577"/>
                </a:lnTo>
                <a:lnTo>
                  <a:pt x="2372249" y="1517610"/>
                </a:lnTo>
                <a:lnTo>
                  <a:pt x="2412861" y="1521745"/>
                </a:lnTo>
                <a:lnTo>
                  <a:pt x="2454379" y="1529209"/>
                </a:lnTo>
                <a:lnTo>
                  <a:pt x="2483954" y="1541151"/>
                </a:lnTo>
                <a:lnTo>
                  <a:pt x="2525991" y="1550520"/>
                </a:lnTo>
                <a:lnTo>
                  <a:pt x="2568132" y="1560270"/>
                </a:lnTo>
                <a:lnTo>
                  <a:pt x="2611258" y="1573641"/>
                </a:lnTo>
                <a:lnTo>
                  <a:pt x="2654592" y="1587774"/>
                </a:lnTo>
                <a:lnTo>
                  <a:pt x="2710284" y="1598953"/>
                </a:lnTo>
                <a:lnTo>
                  <a:pt x="2753722" y="1613468"/>
                </a:lnTo>
                <a:lnTo>
                  <a:pt x="2800642" y="1785830"/>
                </a:lnTo>
                <a:lnTo>
                  <a:pt x="2773129" y="1781464"/>
                </a:lnTo>
                <a:lnTo>
                  <a:pt x="2743738" y="1770196"/>
                </a:lnTo>
                <a:lnTo>
                  <a:pt x="2701911" y="1761598"/>
                </a:lnTo>
                <a:lnTo>
                  <a:pt x="2672350" y="1749711"/>
                </a:lnTo>
                <a:lnTo>
                  <a:pt x="2616494" y="1737929"/>
                </a:lnTo>
                <a:lnTo>
                  <a:pt x="2573152" y="1723763"/>
                </a:lnTo>
                <a:lnTo>
                  <a:pt x="2517555" y="1712934"/>
                </a:lnTo>
                <a:lnTo>
                  <a:pt x="2473953" y="1697816"/>
                </a:lnTo>
                <a:lnTo>
                  <a:pt x="2458764" y="1690367"/>
                </a:lnTo>
                <a:lnTo>
                  <a:pt x="2431449" y="1686731"/>
                </a:lnTo>
                <a:lnTo>
                  <a:pt x="2416493" y="1680141"/>
                </a:lnTo>
                <a:lnTo>
                  <a:pt x="2389361" y="1677172"/>
                </a:lnTo>
                <a:lnTo>
                  <a:pt x="2348158" y="1670868"/>
                </a:lnTo>
                <a:lnTo>
                  <a:pt x="2317057" y="1653320"/>
                </a:lnTo>
                <a:lnTo>
                  <a:pt x="2296186" y="1625002"/>
                </a:lnTo>
                <a:close/>
              </a:path>
              <a:path w="2998470" h="1818005">
                <a:moveTo>
                  <a:pt x="1086964" y="1196074"/>
                </a:moveTo>
                <a:lnTo>
                  <a:pt x="1020246" y="950989"/>
                </a:lnTo>
                <a:lnTo>
                  <a:pt x="1043628" y="988530"/>
                </a:lnTo>
                <a:lnTo>
                  <a:pt x="1078124" y="1018548"/>
                </a:lnTo>
                <a:lnTo>
                  <a:pt x="1123783" y="1041223"/>
                </a:lnTo>
                <a:lnTo>
                  <a:pt x="1168400" y="1060070"/>
                </a:lnTo>
                <a:lnTo>
                  <a:pt x="1212024" y="1075270"/>
                </a:lnTo>
                <a:lnTo>
                  <a:pt x="1254704" y="1087002"/>
                </a:lnTo>
                <a:lnTo>
                  <a:pt x="1308743" y="1092111"/>
                </a:lnTo>
                <a:lnTo>
                  <a:pt x="1349683" y="1097447"/>
                </a:lnTo>
                <a:lnTo>
                  <a:pt x="1389825" y="1099856"/>
                </a:lnTo>
                <a:lnTo>
                  <a:pt x="1440639" y="1093119"/>
                </a:lnTo>
                <a:lnTo>
                  <a:pt x="1490245" y="1081941"/>
                </a:lnTo>
                <a:lnTo>
                  <a:pt x="1538488" y="1065755"/>
                </a:lnTo>
                <a:lnTo>
                  <a:pt x="1572959" y="1047333"/>
                </a:lnTo>
                <a:lnTo>
                  <a:pt x="1618015" y="1019440"/>
                </a:lnTo>
                <a:lnTo>
                  <a:pt x="1648992" y="988181"/>
                </a:lnTo>
                <a:lnTo>
                  <a:pt x="1677991" y="949656"/>
                </a:lnTo>
                <a:lnTo>
                  <a:pt x="1692604" y="906636"/>
                </a:lnTo>
                <a:lnTo>
                  <a:pt x="1704932" y="855221"/>
                </a:lnTo>
                <a:lnTo>
                  <a:pt x="1767386" y="1084641"/>
                </a:lnTo>
                <a:lnTo>
                  <a:pt x="1726916" y="1129383"/>
                </a:lnTo>
                <a:lnTo>
                  <a:pt x="1694484" y="1155294"/>
                </a:lnTo>
                <a:lnTo>
                  <a:pt x="1648808" y="1180911"/>
                </a:lnTo>
                <a:lnTo>
                  <a:pt x="1614430" y="1199675"/>
                </a:lnTo>
                <a:lnTo>
                  <a:pt x="1579125" y="1215035"/>
                </a:lnTo>
                <a:lnTo>
                  <a:pt x="1542924" y="1227104"/>
                </a:lnTo>
                <a:lnTo>
                  <a:pt x="1493604" y="1239331"/>
                </a:lnTo>
                <a:lnTo>
                  <a:pt x="1455703" y="1245156"/>
                </a:lnTo>
                <a:lnTo>
                  <a:pt x="1404744" y="1251365"/>
                </a:lnTo>
                <a:lnTo>
                  <a:pt x="1365267" y="1251399"/>
                </a:lnTo>
                <a:lnTo>
                  <a:pt x="1312794" y="1252042"/>
                </a:lnTo>
                <a:lnTo>
                  <a:pt x="1271863" y="1246736"/>
                </a:lnTo>
                <a:lnTo>
                  <a:pt x="1230251" y="1238929"/>
                </a:lnTo>
                <a:lnTo>
                  <a:pt x="1187989" y="1228734"/>
                </a:lnTo>
                <a:lnTo>
                  <a:pt x="1145109" y="1216265"/>
                </a:lnTo>
                <a:lnTo>
                  <a:pt x="1101639" y="1201634"/>
                </a:lnTo>
                <a:lnTo>
                  <a:pt x="1086964" y="1196074"/>
                </a:lnTo>
                <a:close/>
              </a:path>
              <a:path w="2998470" h="1818005">
                <a:moveTo>
                  <a:pt x="887147" y="1042263"/>
                </a:moveTo>
                <a:lnTo>
                  <a:pt x="865738" y="963617"/>
                </a:lnTo>
                <a:lnTo>
                  <a:pt x="867829" y="922947"/>
                </a:lnTo>
                <a:lnTo>
                  <a:pt x="870545" y="884575"/>
                </a:lnTo>
                <a:lnTo>
                  <a:pt x="886339" y="845893"/>
                </a:lnTo>
                <a:lnTo>
                  <a:pt x="903156" y="810966"/>
                </a:lnTo>
                <a:lnTo>
                  <a:pt x="933447" y="777188"/>
                </a:lnTo>
                <a:lnTo>
                  <a:pt x="965158" y="748623"/>
                </a:lnTo>
                <a:lnTo>
                  <a:pt x="1010739" y="722663"/>
                </a:lnTo>
                <a:lnTo>
                  <a:pt x="1057699" y="701763"/>
                </a:lnTo>
                <a:lnTo>
                  <a:pt x="1105671" y="684585"/>
                </a:lnTo>
                <a:lnTo>
                  <a:pt x="1154588" y="670879"/>
                </a:lnTo>
                <a:lnTo>
                  <a:pt x="1192130" y="663733"/>
                </a:lnTo>
                <a:lnTo>
                  <a:pt x="1242735" y="656227"/>
                </a:lnTo>
                <a:lnTo>
                  <a:pt x="1294083" y="651448"/>
                </a:lnTo>
                <a:lnTo>
                  <a:pt x="1346105" y="649149"/>
                </a:lnTo>
                <a:lnTo>
                  <a:pt x="1398735" y="649080"/>
                </a:lnTo>
                <a:lnTo>
                  <a:pt x="1439650" y="654328"/>
                </a:lnTo>
                <a:lnTo>
                  <a:pt x="1493292" y="657975"/>
                </a:lnTo>
                <a:lnTo>
                  <a:pt x="1547337" y="663107"/>
                </a:lnTo>
                <a:lnTo>
                  <a:pt x="1589466" y="672811"/>
                </a:lnTo>
                <a:lnTo>
                  <a:pt x="1644117" y="680167"/>
                </a:lnTo>
                <a:lnTo>
                  <a:pt x="1691108" y="852788"/>
                </a:lnTo>
                <a:lnTo>
                  <a:pt x="1649634" y="845489"/>
                </a:lnTo>
                <a:lnTo>
                  <a:pt x="1606853" y="833384"/>
                </a:lnTo>
                <a:lnTo>
                  <a:pt x="1564396" y="822475"/>
                </a:lnTo>
                <a:lnTo>
                  <a:pt x="1510075" y="816328"/>
                </a:lnTo>
                <a:lnTo>
                  <a:pt x="1456204" y="811841"/>
                </a:lnTo>
                <a:lnTo>
                  <a:pt x="1415103" y="805908"/>
                </a:lnTo>
                <a:lnTo>
                  <a:pt x="1362325" y="805433"/>
                </a:lnTo>
                <a:lnTo>
                  <a:pt x="1310188" y="807313"/>
                </a:lnTo>
                <a:lnTo>
                  <a:pt x="1258755" y="811779"/>
                </a:lnTo>
                <a:lnTo>
                  <a:pt x="1208089" y="819062"/>
                </a:lnTo>
                <a:lnTo>
                  <a:pt x="1171374" y="829241"/>
                </a:lnTo>
                <a:lnTo>
                  <a:pt x="1134708" y="839604"/>
                </a:lnTo>
                <a:lnTo>
                  <a:pt x="1086811" y="857058"/>
                </a:lnTo>
                <a:lnTo>
                  <a:pt x="1053162" y="878503"/>
                </a:lnTo>
                <a:lnTo>
                  <a:pt x="1022481" y="910846"/>
                </a:lnTo>
                <a:lnTo>
                  <a:pt x="1020246" y="950989"/>
                </a:lnTo>
                <a:lnTo>
                  <a:pt x="1086964" y="1196074"/>
                </a:lnTo>
                <a:lnTo>
                  <a:pt x="1057612" y="1184954"/>
                </a:lnTo>
                <a:lnTo>
                  <a:pt x="1025312" y="1163003"/>
                </a:lnTo>
                <a:lnTo>
                  <a:pt x="992516" y="1139229"/>
                </a:lnTo>
                <a:lnTo>
                  <a:pt x="945439" y="1111346"/>
                </a:lnTo>
                <a:lnTo>
                  <a:pt x="922504" y="1075445"/>
                </a:lnTo>
                <a:lnTo>
                  <a:pt x="887147" y="1042263"/>
                </a:lnTo>
                <a:close/>
              </a:path>
            </a:pathLst>
          </a:custGeom>
          <a:solidFill>
            <a:srgbClr val="FF42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504" y="2155807"/>
            <a:ext cx="15803880" cy="8131809"/>
          </a:xfrm>
          <a:custGeom>
            <a:avLst/>
            <a:gdLst/>
            <a:ahLst/>
            <a:cxnLst/>
            <a:rect l="l" t="t" r="r" b="b"/>
            <a:pathLst>
              <a:path w="15803880" h="8131809">
                <a:moveTo>
                  <a:pt x="21631" y="0"/>
                </a:moveTo>
                <a:lnTo>
                  <a:pt x="21631" y="8131191"/>
                </a:lnTo>
              </a:path>
              <a:path w="15803880" h="8131809">
                <a:moveTo>
                  <a:pt x="0" y="6760167"/>
                </a:moveTo>
                <a:lnTo>
                  <a:pt x="15803837" y="6760167"/>
                </a:lnTo>
              </a:path>
            </a:pathLst>
          </a:custGeom>
          <a:ln w="43263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82886"/>
              </p:ext>
            </p:extLst>
          </p:nvPr>
        </p:nvGraphicFramePr>
        <p:xfrm>
          <a:off x="1640460" y="1815398"/>
          <a:ext cx="15761968" cy="84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3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7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7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  <a:solidFill>
                      <a:srgbClr val="FBC7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b="1" spc="5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260" dirty="0">
                          <a:latin typeface="Arial"/>
                          <a:cs typeface="Arial"/>
                        </a:rPr>
                        <a:t>AGUSTUS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  <a:solidFill>
                      <a:srgbClr val="FBC7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b="1" spc="5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7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300" dirty="0">
                          <a:latin typeface="Arial"/>
                          <a:cs typeface="Arial"/>
                        </a:rPr>
                        <a:t>OKTOBER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  <a:solidFill>
                      <a:srgbClr val="FBC7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b="1" spc="5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375" dirty="0">
                          <a:latin typeface="Arial"/>
                          <a:cs typeface="Arial"/>
                        </a:rPr>
                        <a:t>DESEMBER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  <a:solidFill>
                      <a:srgbClr val="FBC7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2300" spc="-195" dirty="0">
                          <a:latin typeface="Arial MT"/>
                          <a:cs typeface="Arial MT"/>
                        </a:rPr>
                        <a:t>APPROVE</a:t>
                      </a:r>
                      <a:r>
                        <a:rPr sz="23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67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23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145" dirty="0">
                          <a:latin typeface="Arial MT"/>
                          <a:cs typeface="Arial MT"/>
                        </a:rPr>
                        <a:t>SUBMIT</a:t>
                      </a:r>
                      <a:r>
                        <a:rPr sz="23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215" dirty="0">
                          <a:latin typeface="Arial MT"/>
                          <a:cs typeface="Arial MT"/>
                        </a:rPr>
                        <a:t>USUL</a:t>
                      </a:r>
                      <a:endParaRPr sz="2300" dirty="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2300" spc="-110" dirty="0">
                          <a:latin typeface="Arial MT"/>
                          <a:cs typeface="Arial MT"/>
                        </a:rPr>
                        <a:t>MELENGKAPI</a:t>
                      </a:r>
                      <a:r>
                        <a:rPr sz="2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270" dirty="0">
                          <a:latin typeface="Arial MT"/>
                          <a:cs typeface="Arial MT"/>
                        </a:rPr>
                        <a:t>BTS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JUN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JUL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V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PENETAPA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PERTE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BK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JUN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JUL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V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PENETAPA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OLE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BK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JUN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JUL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V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  <a:lnB w="53975">
                      <a:solidFill>
                        <a:srgbClr val="1818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83210" marR="469900">
                        <a:lnSpc>
                          <a:spcPct val="114100"/>
                        </a:lnSpc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PENETAPA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OLE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INSTANS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 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TEPA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GAJ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83210" marR="469900">
                        <a:lnSpc>
                          <a:spcPct val="114100"/>
                        </a:lnSpc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PENETAPA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OLE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INSTANS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 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TEPA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WAKT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U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83820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JUN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JUL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83820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JUN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JUL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I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endParaRPr sz="23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AGUS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P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V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230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OK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23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V</a:t>
                      </a:r>
                    </a:p>
                  </a:txBody>
                  <a:tcPr marL="0" marR="0" marT="0" marB="0">
                    <a:lnL w="53975">
                      <a:solidFill>
                        <a:srgbClr val="181818"/>
                      </a:solidFill>
                      <a:prstDash val="solid"/>
                    </a:lnL>
                    <a:lnR w="53975">
                      <a:solidFill>
                        <a:srgbClr val="181818"/>
                      </a:solidFill>
                      <a:prstDash val="solid"/>
                    </a:lnR>
                    <a:lnT w="53975">
                      <a:solidFill>
                        <a:srgbClr val="18181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721" y="864685"/>
            <a:ext cx="2998470" cy="1818005"/>
          </a:xfrm>
          <a:custGeom>
            <a:avLst/>
            <a:gdLst/>
            <a:ahLst/>
            <a:cxnLst/>
            <a:rect l="l" t="t" r="r" b="b"/>
            <a:pathLst>
              <a:path w="2998470" h="1818005">
                <a:moveTo>
                  <a:pt x="3557" y="213961"/>
                </a:moveTo>
                <a:lnTo>
                  <a:pt x="106" y="56230"/>
                </a:lnTo>
                <a:lnTo>
                  <a:pt x="0" y="55839"/>
                </a:lnTo>
                <a:lnTo>
                  <a:pt x="48995" y="42420"/>
                </a:lnTo>
                <a:lnTo>
                  <a:pt x="98656" y="31445"/>
                </a:lnTo>
                <a:lnTo>
                  <a:pt x="148901" y="22613"/>
                </a:lnTo>
                <a:lnTo>
                  <a:pt x="199646" y="15621"/>
                </a:lnTo>
                <a:lnTo>
                  <a:pt x="250809" y="10166"/>
                </a:lnTo>
                <a:lnTo>
                  <a:pt x="302309" y="5945"/>
                </a:lnTo>
                <a:lnTo>
                  <a:pt x="354063" y="2657"/>
                </a:lnTo>
                <a:lnTo>
                  <a:pt x="405988" y="0"/>
                </a:lnTo>
                <a:lnTo>
                  <a:pt x="485515" y="2036"/>
                </a:lnTo>
                <a:lnTo>
                  <a:pt x="538089" y="1762"/>
                </a:lnTo>
                <a:lnTo>
                  <a:pt x="578712" y="5935"/>
                </a:lnTo>
                <a:lnTo>
                  <a:pt x="619635" y="11212"/>
                </a:lnTo>
                <a:lnTo>
                  <a:pt x="673110" y="14249"/>
                </a:lnTo>
                <a:lnTo>
                  <a:pt x="714627" y="21710"/>
                </a:lnTo>
                <a:lnTo>
                  <a:pt x="768694" y="26917"/>
                </a:lnTo>
                <a:lnTo>
                  <a:pt x="810798" y="36533"/>
                </a:lnTo>
                <a:lnTo>
                  <a:pt x="853192" y="47216"/>
                </a:lnTo>
                <a:lnTo>
                  <a:pt x="908129" y="55621"/>
                </a:lnTo>
                <a:lnTo>
                  <a:pt x="951098" y="68414"/>
                </a:lnTo>
                <a:lnTo>
                  <a:pt x="994351" y="82251"/>
                </a:lnTo>
                <a:lnTo>
                  <a:pt x="1050141" y="93789"/>
                </a:lnTo>
                <a:lnTo>
                  <a:pt x="1093956" y="109692"/>
                </a:lnTo>
                <a:lnTo>
                  <a:pt x="1138050" y="126616"/>
                </a:lnTo>
                <a:lnTo>
                  <a:pt x="1182420" y="144554"/>
                </a:lnTo>
                <a:lnTo>
                  <a:pt x="1227063" y="163500"/>
                </a:lnTo>
                <a:lnTo>
                  <a:pt x="1271979" y="183444"/>
                </a:lnTo>
                <a:lnTo>
                  <a:pt x="1317165" y="204380"/>
                </a:lnTo>
                <a:lnTo>
                  <a:pt x="1362619" y="226301"/>
                </a:lnTo>
                <a:lnTo>
                  <a:pt x="1396084" y="252534"/>
                </a:lnTo>
                <a:lnTo>
                  <a:pt x="1442068" y="276402"/>
                </a:lnTo>
                <a:lnTo>
                  <a:pt x="1488313" y="301231"/>
                </a:lnTo>
                <a:lnTo>
                  <a:pt x="1522565" y="330350"/>
                </a:lnTo>
                <a:lnTo>
                  <a:pt x="1557074" y="360417"/>
                </a:lnTo>
                <a:lnTo>
                  <a:pt x="1591839" y="391424"/>
                </a:lnTo>
                <a:lnTo>
                  <a:pt x="1626857" y="423362"/>
                </a:lnTo>
                <a:lnTo>
                  <a:pt x="1662128" y="456226"/>
                </a:lnTo>
                <a:lnTo>
                  <a:pt x="1685394" y="493343"/>
                </a:lnTo>
                <a:lnTo>
                  <a:pt x="1721162" y="528033"/>
                </a:lnTo>
                <a:lnTo>
                  <a:pt x="1744922" y="566962"/>
                </a:lnTo>
                <a:lnTo>
                  <a:pt x="1817654" y="689090"/>
                </a:lnTo>
                <a:lnTo>
                  <a:pt x="1830122" y="734890"/>
                </a:lnTo>
                <a:lnTo>
                  <a:pt x="1886691" y="749295"/>
                </a:lnTo>
                <a:lnTo>
                  <a:pt x="1931321" y="768187"/>
                </a:lnTo>
                <a:lnTo>
                  <a:pt x="1976253" y="788191"/>
                </a:lnTo>
                <a:lnTo>
                  <a:pt x="2021477" y="809268"/>
                </a:lnTo>
                <a:lnTo>
                  <a:pt x="2066982" y="831378"/>
                </a:lnTo>
                <a:lnTo>
                  <a:pt x="2112758" y="854482"/>
                </a:lnTo>
                <a:lnTo>
                  <a:pt x="2158794" y="878541"/>
                </a:lnTo>
                <a:lnTo>
                  <a:pt x="2192825" y="906850"/>
                </a:lnTo>
                <a:lnTo>
                  <a:pt x="2239348" y="932699"/>
                </a:lnTo>
                <a:lnTo>
                  <a:pt x="2286098" y="959384"/>
                </a:lnTo>
                <a:lnTo>
                  <a:pt x="2320812" y="990202"/>
                </a:lnTo>
                <a:lnTo>
                  <a:pt x="2355732" y="1021777"/>
                </a:lnTo>
                <a:lnTo>
                  <a:pt x="2403101" y="1050733"/>
                </a:lnTo>
                <a:lnTo>
                  <a:pt x="2438400" y="1083704"/>
                </a:lnTo>
                <a:lnTo>
                  <a:pt x="2580807" y="1220024"/>
                </a:lnTo>
                <a:lnTo>
                  <a:pt x="2688499" y="1325522"/>
                </a:lnTo>
                <a:lnTo>
                  <a:pt x="2689605" y="1329588"/>
                </a:lnTo>
                <a:lnTo>
                  <a:pt x="2705733" y="1340483"/>
                </a:lnTo>
                <a:lnTo>
                  <a:pt x="2710909" y="1359494"/>
                </a:lnTo>
                <a:lnTo>
                  <a:pt x="2724905" y="1362559"/>
                </a:lnTo>
                <a:lnTo>
                  <a:pt x="2730716" y="1383904"/>
                </a:lnTo>
                <a:lnTo>
                  <a:pt x="2744215" y="1385143"/>
                </a:lnTo>
                <a:lnTo>
                  <a:pt x="2709935" y="1259214"/>
                </a:lnTo>
                <a:lnTo>
                  <a:pt x="2706870" y="1199606"/>
                </a:lnTo>
                <a:lnTo>
                  <a:pt x="2693903" y="1151973"/>
                </a:lnTo>
                <a:lnTo>
                  <a:pt x="2696396" y="1112779"/>
                </a:lnTo>
                <a:lnTo>
                  <a:pt x="2702947" y="1088492"/>
                </a:lnTo>
                <a:lnTo>
                  <a:pt x="2713113" y="1077485"/>
                </a:lnTo>
                <a:lnTo>
                  <a:pt x="2737426" y="1070099"/>
                </a:lnTo>
                <a:lnTo>
                  <a:pt x="2751146" y="1072147"/>
                </a:lnTo>
                <a:lnTo>
                  <a:pt x="2766293" y="1079437"/>
                </a:lnTo>
                <a:lnTo>
                  <a:pt x="2784805" y="1099090"/>
                </a:lnTo>
                <a:lnTo>
                  <a:pt x="2842258" y="1310142"/>
                </a:lnTo>
                <a:lnTo>
                  <a:pt x="2866756" y="1351784"/>
                </a:lnTo>
                <a:lnTo>
                  <a:pt x="2903526" y="1486859"/>
                </a:lnTo>
                <a:lnTo>
                  <a:pt x="2928012" y="1528457"/>
                </a:lnTo>
                <a:lnTo>
                  <a:pt x="2952403" y="1618056"/>
                </a:lnTo>
                <a:lnTo>
                  <a:pt x="2976854" y="1659527"/>
                </a:lnTo>
                <a:lnTo>
                  <a:pt x="2998446" y="1738842"/>
                </a:lnTo>
                <a:lnTo>
                  <a:pt x="2994482" y="1772632"/>
                </a:lnTo>
                <a:lnTo>
                  <a:pt x="2975799" y="1800705"/>
                </a:lnTo>
                <a:lnTo>
                  <a:pt x="2953232" y="1814505"/>
                </a:lnTo>
                <a:lnTo>
                  <a:pt x="2940978" y="1817841"/>
                </a:lnTo>
                <a:lnTo>
                  <a:pt x="2914458" y="1817122"/>
                </a:lnTo>
                <a:lnTo>
                  <a:pt x="2885492" y="1807419"/>
                </a:lnTo>
                <a:lnTo>
                  <a:pt x="2843442" y="1798002"/>
                </a:lnTo>
                <a:lnTo>
                  <a:pt x="2814399" y="1788014"/>
                </a:lnTo>
                <a:lnTo>
                  <a:pt x="2800642" y="1785830"/>
                </a:lnTo>
                <a:lnTo>
                  <a:pt x="2753722" y="1613468"/>
                </a:lnTo>
                <a:lnTo>
                  <a:pt x="2738666" y="1606512"/>
                </a:lnTo>
                <a:lnTo>
                  <a:pt x="2735864" y="1596221"/>
                </a:lnTo>
                <a:lnTo>
                  <a:pt x="2720809" y="1589265"/>
                </a:lnTo>
                <a:lnTo>
                  <a:pt x="2718560" y="1581006"/>
                </a:lnTo>
                <a:lnTo>
                  <a:pt x="2703714" y="1574820"/>
                </a:lnTo>
                <a:lnTo>
                  <a:pt x="2701135" y="1565346"/>
                </a:lnTo>
                <a:lnTo>
                  <a:pt x="2686328" y="1559304"/>
                </a:lnTo>
                <a:lnTo>
                  <a:pt x="2683814" y="1550068"/>
                </a:lnTo>
                <a:lnTo>
                  <a:pt x="2669900" y="1547305"/>
                </a:lnTo>
                <a:lnTo>
                  <a:pt x="2665888" y="1532567"/>
                </a:lnTo>
                <a:lnTo>
                  <a:pt x="2651697" y="1528787"/>
                </a:lnTo>
                <a:lnTo>
                  <a:pt x="2627065" y="1486654"/>
                </a:lnTo>
                <a:lnTo>
                  <a:pt x="2480235" y="1334086"/>
                </a:lnTo>
                <a:lnTo>
                  <a:pt x="2407475" y="1260208"/>
                </a:lnTo>
                <a:lnTo>
                  <a:pt x="2371316" y="1224078"/>
                </a:lnTo>
                <a:lnTo>
                  <a:pt x="2323500" y="1193481"/>
                </a:lnTo>
                <a:lnTo>
                  <a:pt x="2288118" y="1160205"/>
                </a:lnTo>
                <a:lnTo>
                  <a:pt x="2252932" y="1127653"/>
                </a:lnTo>
                <a:lnTo>
                  <a:pt x="2205707" y="1099226"/>
                </a:lnTo>
                <a:lnTo>
                  <a:pt x="2158714" y="1071653"/>
                </a:lnTo>
                <a:lnTo>
                  <a:pt x="2124226" y="1041663"/>
                </a:lnTo>
                <a:lnTo>
                  <a:pt x="2077752" y="1015994"/>
                </a:lnTo>
                <a:lnTo>
                  <a:pt x="2031564" y="991375"/>
                </a:lnTo>
                <a:lnTo>
                  <a:pt x="1985679" y="967871"/>
                </a:lnTo>
                <a:lnTo>
                  <a:pt x="1940116" y="945548"/>
                </a:lnTo>
                <a:lnTo>
                  <a:pt x="1894892" y="924471"/>
                </a:lnTo>
                <a:lnTo>
                  <a:pt x="1850024" y="904705"/>
                </a:lnTo>
                <a:lnTo>
                  <a:pt x="1836420" y="951432"/>
                </a:lnTo>
                <a:lnTo>
                  <a:pt x="1821643" y="993851"/>
                </a:lnTo>
                <a:lnTo>
                  <a:pt x="1805725" y="1032076"/>
                </a:lnTo>
                <a:lnTo>
                  <a:pt x="1776441" y="1069554"/>
                </a:lnTo>
                <a:lnTo>
                  <a:pt x="1767386" y="1084641"/>
                </a:lnTo>
                <a:lnTo>
                  <a:pt x="1704932" y="855221"/>
                </a:lnTo>
                <a:lnTo>
                  <a:pt x="1691108" y="852788"/>
                </a:lnTo>
                <a:lnTo>
                  <a:pt x="1644117" y="680167"/>
                </a:lnTo>
                <a:lnTo>
                  <a:pt x="1620194" y="640640"/>
                </a:lnTo>
                <a:lnTo>
                  <a:pt x="1584352" y="605675"/>
                </a:lnTo>
                <a:lnTo>
                  <a:pt x="1561095" y="568592"/>
                </a:lnTo>
                <a:lnTo>
                  <a:pt x="1525913" y="536053"/>
                </a:lnTo>
                <a:lnTo>
                  <a:pt x="1491057" y="504713"/>
                </a:lnTo>
                <a:lnTo>
                  <a:pt x="1456525" y="474563"/>
                </a:lnTo>
                <a:lnTo>
                  <a:pt x="1410061" y="448929"/>
                </a:lnTo>
                <a:lnTo>
                  <a:pt x="1376169" y="421129"/>
                </a:lnTo>
                <a:lnTo>
                  <a:pt x="1330339" y="397827"/>
                </a:lnTo>
                <a:lnTo>
                  <a:pt x="1284823" y="375677"/>
                </a:lnTo>
                <a:lnTo>
                  <a:pt x="1239618" y="354670"/>
                </a:lnTo>
                <a:lnTo>
                  <a:pt x="1194721" y="334796"/>
                </a:lnTo>
                <a:lnTo>
                  <a:pt x="1150130" y="316046"/>
                </a:lnTo>
                <a:lnTo>
                  <a:pt x="1105843" y="298410"/>
                </a:lnTo>
                <a:lnTo>
                  <a:pt x="1061857" y="281879"/>
                </a:lnTo>
                <a:lnTo>
                  <a:pt x="1005914" y="269780"/>
                </a:lnTo>
                <a:lnTo>
                  <a:pt x="962522" y="255432"/>
                </a:lnTo>
                <a:lnTo>
                  <a:pt x="907169" y="245497"/>
                </a:lnTo>
                <a:lnTo>
                  <a:pt x="864360" y="233293"/>
                </a:lnTo>
                <a:lnTo>
                  <a:pt x="809585" y="225483"/>
                </a:lnTo>
                <a:lnTo>
                  <a:pt x="767351" y="215387"/>
                </a:lnTo>
                <a:lnTo>
                  <a:pt x="713144" y="209666"/>
                </a:lnTo>
                <a:lnTo>
                  <a:pt x="659219" y="204975"/>
                </a:lnTo>
                <a:lnTo>
                  <a:pt x="617825" y="197968"/>
                </a:lnTo>
                <a:lnTo>
                  <a:pt x="564453" y="195310"/>
                </a:lnTo>
                <a:lnTo>
                  <a:pt x="523607" y="190317"/>
                </a:lnTo>
                <a:lnTo>
                  <a:pt x="470778" y="189652"/>
                </a:lnTo>
                <a:lnTo>
                  <a:pt x="430470" y="186636"/>
                </a:lnTo>
                <a:lnTo>
                  <a:pt x="378173" y="187928"/>
                </a:lnTo>
                <a:lnTo>
                  <a:pt x="325493" y="187811"/>
                </a:lnTo>
                <a:lnTo>
                  <a:pt x="273100" y="188752"/>
                </a:lnTo>
                <a:lnTo>
                  <a:pt x="221007" y="190794"/>
                </a:lnTo>
                <a:lnTo>
                  <a:pt x="169226" y="193980"/>
                </a:lnTo>
                <a:lnTo>
                  <a:pt x="117767" y="198351"/>
                </a:lnTo>
                <a:lnTo>
                  <a:pt x="66643" y="203951"/>
                </a:lnTo>
                <a:lnTo>
                  <a:pt x="28523" y="208970"/>
                </a:lnTo>
                <a:lnTo>
                  <a:pt x="3557" y="213961"/>
                </a:lnTo>
                <a:close/>
              </a:path>
              <a:path w="2998470" h="1818005">
                <a:moveTo>
                  <a:pt x="2296186" y="1625002"/>
                </a:moveTo>
                <a:lnTo>
                  <a:pt x="2297930" y="1583056"/>
                </a:lnTo>
                <a:lnTo>
                  <a:pt x="2302127" y="1550124"/>
                </a:lnTo>
                <a:lnTo>
                  <a:pt x="2335203" y="1526577"/>
                </a:lnTo>
                <a:lnTo>
                  <a:pt x="2372249" y="1517610"/>
                </a:lnTo>
                <a:lnTo>
                  <a:pt x="2412861" y="1521745"/>
                </a:lnTo>
                <a:lnTo>
                  <a:pt x="2454379" y="1529209"/>
                </a:lnTo>
                <a:lnTo>
                  <a:pt x="2483954" y="1541151"/>
                </a:lnTo>
                <a:lnTo>
                  <a:pt x="2525991" y="1550520"/>
                </a:lnTo>
                <a:lnTo>
                  <a:pt x="2568132" y="1560270"/>
                </a:lnTo>
                <a:lnTo>
                  <a:pt x="2611258" y="1573641"/>
                </a:lnTo>
                <a:lnTo>
                  <a:pt x="2654592" y="1587774"/>
                </a:lnTo>
                <a:lnTo>
                  <a:pt x="2710284" y="1598953"/>
                </a:lnTo>
                <a:lnTo>
                  <a:pt x="2753722" y="1613468"/>
                </a:lnTo>
                <a:lnTo>
                  <a:pt x="2800642" y="1785830"/>
                </a:lnTo>
                <a:lnTo>
                  <a:pt x="2773129" y="1781464"/>
                </a:lnTo>
                <a:lnTo>
                  <a:pt x="2743738" y="1770196"/>
                </a:lnTo>
                <a:lnTo>
                  <a:pt x="2701911" y="1761598"/>
                </a:lnTo>
                <a:lnTo>
                  <a:pt x="2672350" y="1749711"/>
                </a:lnTo>
                <a:lnTo>
                  <a:pt x="2616494" y="1737929"/>
                </a:lnTo>
                <a:lnTo>
                  <a:pt x="2573152" y="1723763"/>
                </a:lnTo>
                <a:lnTo>
                  <a:pt x="2517555" y="1712934"/>
                </a:lnTo>
                <a:lnTo>
                  <a:pt x="2473953" y="1697816"/>
                </a:lnTo>
                <a:lnTo>
                  <a:pt x="2458764" y="1690367"/>
                </a:lnTo>
                <a:lnTo>
                  <a:pt x="2431449" y="1686731"/>
                </a:lnTo>
                <a:lnTo>
                  <a:pt x="2416493" y="1680141"/>
                </a:lnTo>
                <a:lnTo>
                  <a:pt x="2389361" y="1677172"/>
                </a:lnTo>
                <a:lnTo>
                  <a:pt x="2348158" y="1670868"/>
                </a:lnTo>
                <a:lnTo>
                  <a:pt x="2317057" y="1653320"/>
                </a:lnTo>
                <a:lnTo>
                  <a:pt x="2296186" y="1625002"/>
                </a:lnTo>
                <a:close/>
              </a:path>
              <a:path w="2998470" h="1818005">
                <a:moveTo>
                  <a:pt x="1086964" y="1196074"/>
                </a:moveTo>
                <a:lnTo>
                  <a:pt x="1020246" y="950989"/>
                </a:lnTo>
                <a:lnTo>
                  <a:pt x="1043628" y="988530"/>
                </a:lnTo>
                <a:lnTo>
                  <a:pt x="1078124" y="1018548"/>
                </a:lnTo>
                <a:lnTo>
                  <a:pt x="1123783" y="1041223"/>
                </a:lnTo>
                <a:lnTo>
                  <a:pt x="1168400" y="1060070"/>
                </a:lnTo>
                <a:lnTo>
                  <a:pt x="1212024" y="1075270"/>
                </a:lnTo>
                <a:lnTo>
                  <a:pt x="1254704" y="1087002"/>
                </a:lnTo>
                <a:lnTo>
                  <a:pt x="1308743" y="1092111"/>
                </a:lnTo>
                <a:lnTo>
                  <a:pt x="1349683" y="1097447"/>
                </a:lnTo>
                <a:lnTo>
                  <a:pt x="1389825" y="1099856"/>
                </a:lnTo>
                <a:lnTo>
                  <a:pt x="1440639" y="1093119"/>
                </a:lnTo>
                <a:lnTo>
                  <a:pt x="1490245" y="1081941"/>
                </a:lnTo>
                <a:lnTo>
                  <a:pt x="1538488" y="1065755"/>
                </a:lnTo>
                <a:lnTo>
                  <a:pt x="1572959" y="1047333"/>
                </a:lnTo>
                <a:lnTo>
                  <a:pt x="1618015" y="1019440"/>
                </a:lnTo>
                <a:lnTo>
                  <a:pt x="1648992" y="988181"/>
                </a:lnTo>
                <a:lnTo>
                  <a:pt x="1677991" y="949656"/>
                </a:lnTo>
                <a:lnTo>
                  <a:pt x="1692604" y="906636"/>
                </a:lnTo>
                <a:lnTo>
                  <a:pt x="1704932" y="855221"/>
                </a:lnTo>
                <a:lnTo>
                  <a:pt x="1767386" y="1084641"/>
                </a:lnTo>
                <a:lnTo>
                  <a:pt x="1726916" y="1129383"/>
                </a:lnTo>
                <a:lnTo>
                  <a:pt x="1694484" y="1155294"/>
                </a:lnTo>
                <a:lnTo>
                  <a:pt x="1648808" y="1180911"/>
                </a:lnTo>
                <a:lnTo>
                  <a:pt x="1614430" y="1199675"/>
                </a:lnTo>
                <a:lnTo>
                  <a:pt x="1579125" y="1215035"/>
                </a:lnTo>
                <a:lnTo>
                  <a:pt x="1542924" y="1227104"/>
                </a:lnTo>
                <a:lnTo>
                  <a:pt x="1493604" y="1239331"/>
                </a:lnTo>
                <a:lnTo>
                  <a:pt x="1455703" y="1245156"/>
                </a:lnTo>
                <a:lnTo>
                  <a:pt x="1404744" y="1251365"/>
                </a:lnTo>
                <a:lnTo>
                  <a:pt x="1365267" y="1251399"/>
                </a:lnTo>
                <a:lnTo>
                  <a:pt x="1312794" y="1252042"/>
                </a:lnTo>
                <a:lnTo>
                  <a:pt x="1271863" y="1246736"/>
                </a:lnTo>
                <a:lnTo>
                  <a:pt x="1230251" y="1238929"/>
                </a:lnTo>
                <a:lnTo>
                  <a:pt x="1187989" y="1228734"/>
                </a:lnTo>
                <a:lnTo>
                  <a:pt x="1145109" y="1216265"/>
                </a:lnTo>
                <a:lnTo>
                  <a:pt x="1101639" y="1201634"/>
                </a:lnTo>
                <a:lnTo>
                  <a:pt x="1086964" y="1196074"/>
                </a:lnTo>
                <a:close/>
              </a:path>
              <a:path w="2998470" h="1818005">
                <a:moveTo>
                  <a:pt x="887147" y="1042263"/>
                </a:moveTo>
                <a:lnTo>
                  <a:pt x="865738" y="963617"/>
                </a:lnTo>
                <a:lnTo>
                  <a:pt x="867829" y="922947"/>
                </a:lnTo>
                <a:lnTo>
                  <a:pt x="870545" y="884575"/>
                </a:lnTo>
                <a:lnTo>
                  <a:pt x="886339" y="845893"/>
                </a:lnTo>
                <a:lnTo>
                  <a:pt x="903156" y="810966"/>
                </a:lnTo>
                <a:lnTo>
                  <a:pt x="933447" y="777188"/>
                </a:lnTo>
                <a:lnTo>
                  <a:pt x="965158" y="748623"/>
                </a:lnTo>
                <a:lnTo>
                  <a:pt x="1010739" y="722663"/>
                </a:lnTo>
                <a:lnTo>
                  <a:pt x="1057699" y="701763"/>
                </a:lnTo>
                <a:lnTo>
                  <a:pt x="1105671" y="684585"/>
                </a:lnTo>
                <a:lnTo>
                  <a:pt x="1154588" y="670879"/>
                </a:lnTo>
                <a:lnTo>
                  <a:pt x="1192130" y="663733"/>
                </a:lnTo>
                <a:lnTo>
                  <a:pt x="1242735" y="656227"/>
                </a:lnTo>
                <a:lnTo>
                  <a:pt x="1294083" y="651448"/>
                </a:lnTo>
                <a:lnTo>
                  <a:pt x="1346105" y="649149"/>
                </a:lnTo>
                <a:lnTo>
                  <a:pt x="1398735" y="649080"/>
                </a:lnTo>
                <a:lnTo>
                  <a:pt x="1439650" y="654328"/>
                </a:lnTo>
                <a:lnTo>
                  <a:pt x="1493292" y="657975"/>
                </a:lnTo>
                <a:lnTo>
                  <a:pt x="1547337" y="663107"/>
                </a:lnTo>
                <a:lnTo>
                  <a:pt x="1589466" y="672811"/>
                </a:lnTo>
                <a:lnTo>
                  <a:pt x="1644117" y="680167"/>
                </a:lnTo>
                <a:lnTo>
                  <a:pt x="1691108" y="852788"/>
                </a:lnTo>
                <a:lnTo>
                  <a:pt x="1649634" y="845489"/>
                </a:lnTo>
                <a:lnTo>
                  <a:pt x="1606853" y="833384"/>
                </a:lnTo>
                <a:lnTo>
                  <a:pt x="1564396" y="822475"/>
                </a:lnTo>
                <a:lnTo>
                  <a:pt x="1510075" y="816328"/>
                </a:lnTo>
                <a:lnTo>
                  <a:pt x="1456204" y="811841"/>
                </a:lnTo>
                <a:lnTo>
                  <a:pt x="1415103" y="805908"/>
                </a:lnTo>
                <a:lnTo>
                  <a:pt x="1362325" y="805433"/>
                </a:lnTo>
                <a:lnTo>
                  <a:pt x="1310188" y="807313"/>
                </a:lnTo>
                <a:lnTo>
                  <a:pt x="1258755" y="811779"/>
                </a:lnTo>
                <a:lnTo>
                  <a:pt x="1208089" y="819062"/>
                </a:lnTo>
                <a:lnTo>
                  <a:pt x="1171374" y="829241"/>
                </a:lnTo>
                <a:lnTo>
                  <a:pt x="1134708" y="839604"/>
                </a:lnTo>
                <a:lnTo>
                  <a:pt x="1086811" y="857058"/>
                </a:lnTo>
                <a:lnTo>
                  <a:pt x="1053162" y="878503"/>
                </a:lnTo>
                <a:lnTo>
                  <a:pt x="1022481" y="910846"/>
                </a:lnTo>
                <a:lnTo>
                  <a:pt x="1020246" y="950989"/>
                </a:lnTo>
                <a:lnTo>
                  <a:pt x="1086964" y="1196074"/>
                </a:lnTo>
                <a:lnTo>
                  <a:pt x="1057612" y="1184954"/>
                </a:lnTo>
                <a:lnTo>
                  <a:pt x="1025312" y="1163003"/>
                </a:lnTo>
                <a:lnTo>
                  <a:pt x="992516" y="1139229"/>
                </a:lnTo>
                <a:lnTo>
                  <a:pt x="945439" y="1111346"/>
                </a:lnTo>
                <a:lnTo>
                  <a:pt x="922504" y="1075445"/>
                </a:lnTo>
                <a:lnTo>
                  <a:pt x="887147" y="1042263"/>
                </a:lnTo>
                <a:close/>
              </a:path>
            </a:pathLst>
          </a:custGeom>
          <a:solidFill>
            <a:srgbClr val="FF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665702" y="336078"/>
            <a:ext cx="12080875" cy="1370330"/>
            <a:chOff x="3665702" y="336078"/>
            <a:chExt cx="12080875" cy="1370330"/>
          </a:xfrm>
        </p:grpSpPr>
        <p:sp>
          <p:nvSpPr>
            <p:cNvPr id="6" name="object 6"/>
            <p:cNvSpPr/>
            <p:nvPr/>
          </p:nvSpPr>
          <p:spPr>
            <a:xfrm>
              <a:off x="3665702" y="352689"/>
              <a:ext cx="12062460" cy="1336040"/>
            </a:xfrm>
            <a:custGeom>
              <a:avLst/>
              <a:gdLst/>
              <a:ahLst/>
              <a:cxnLst/>
              <a:rect l="l" t="t" r="r" b="b"/>
              <a:pathLst>
                <a:path w="12062460" h="1336039">
                  <a:moveTo>
                    <a:pt x="667964" y="0"/>
                  </a:moveTo>
                  <a:lnTo>
                    <a:pt x="11393992" y="0"/>
                  </a:lnTo>
                  <a:lnTo>
                    <a:pt x="11441694" y="1677"/>
                  </a:lnTo>
                  <a:lnTo>
                    <a:pt x="11488492" y="6633"/>
                  </a:lnTo>
                  <a:lnTo>
                    <a:pt x="11534272" y="14755"/>
                  </a:lnTo>
                  <a:lnTo>
                    <a:pt x="11578921" y="25930"/>
                  </a:lnTo>
                  <a:lnTo>
                    <a:pt x="11622325" y="40044"/>
                  </a:lnTo>
                  <a:lnTo>
                    <a:pt x="11664372" y="56986"/>
                  </a:lnTo>
                  <a:lnTo>
                    <a:pt x="11704949" y="76641"/>
                  </a:lnTo>
                  <a:lnTo>
                    <a:pt x="11743942" y="98898"/>
                  </a:lnTo>
                  <a:lnTo>
                    <a:pt x="11781238" y="123641"/>
                  </a:lnTo>
                  <a:lnTo>
                    <a:pt x="11816725" y="150760"/>
                  </a:lnTo>
                  <a:lnTo>
                    <a:pt x="11850290" y="180140"/>
                  </a:lnTo>
                  <a:lnTo>
                    <a:pt x="11881818" y="211669"/>
                  </a:lnTo>
                  <a:lnTo>
                    <a:pt x="11911199" y="245234"/>
                  </a:lnTo>
                  <a:lnTo>
                    <a:pt x="11938317" y="280721"/>
                  </a:lnTo>
                  <a:lnTo>
                    <a:pt x="11963061" y="318017"/>
                  </a:lnTo>
                  <a:lnTo>
                    <a:pt x="11985317" y="357010"/>
                  </a:lnTo>
                  <a:lnTo>
                    <a:pt x="12004973" y="397587"/>
                  </a:lnTo>
                  <a:lnTo>
                    <a:pt x="12021914" y="439634"/>
                  </a:lnTo>
                  <a:lnTo>
                    <a:pt x="12036029" y="483038"/>
                  </a:lnTo>
                  <a:lnTo>
                    <a:pt x="12047204" y="527687"/>
                  </a:lnTo>
                  <a:lnTo>
                    <a:pt x="12055326" y="573467"/>
                  </a:lnTo>
                  <a:lnTo>
                    <a:pt x="12060282" y="620265"/>
                  </a:lnTo>
                  <a:lnTo>
                    <a:pt x="12061958" y="667995"/>
                  </a:lnTo>
                  <a:lnTo>
                    <a:pt x="12060282" y="715672"/>
                  </a:lnTo>
                  <a:lnTo>
                    <a:pt x="12055326" y="762471"/>
                  </a:lnTo>
                  <a:lnTo>
                    <a:pt x="12047204" y="808251"/>
                  </a:lnTo>
                  <a:lnTo>
                    <a:pt x="12036029" y="852900"/>
                  </a:lnTo>
                  <a:lnTo>
                    <a:pt x="12021914" y="896304"/>
                  </a:lnTo>
                  <a:lnTo>
                    <a:pt x="12004973" y="938351"/>
                  </a:lnTo>
                  <a:lnTo>
                    <a:pt x="11985317" y="978927"/>
                  </a:lnTo>
                  <a:lnTo>
                    <a:pt x="11963061" y="1017920"/>
                  </a:lnTo>
                  <a:lnTo>
                    <a:pt x="11938317" y="1055217"/>
                  </a:lnTo>
                  <a:lnTo>
                    <a:pt x="11911199" y="1090704"/>
                  </a:lnTo>
                  <a:lnTo>
                    <a:pt x="11881818" y="1124268"/>
                  </a:lnTo>
                  <a:lnTo>
                    <a:pt x="11850290" y="1155797"/>
                  </a:lnTo>
                  <a:lnTo>
                    <a:pt x="11816725" y="1185177"/>
                  </a:lnTo>
                  <a:lnTo>
                    <a:pt x="11781238" y="1212296"/>
                  </a:lnTo>
                  <a:lnTo>
                    <a:pt x="11743942" y="1237040"/>
                  </a:lnTo>
                  <a:lnTo>
                    <a:pt x="11704949" y="1259296"/>
                  </a:lnTo>
                  <a:lnTo>
                    <a:pt x="11664372" y="1278951"/>
                  </a:lnTo>
                  <a:lnTo>
                    <a:pt x="11622325" y="1295893"/>
                  </a:lnTo>
                  <a:lnTo>
                    <a:pt x="11578921" y="1310008"/>
                  </a:lnTo>
                  <a:lnTo>
                    <a:pt x="11534272" y="1321183"/>
                  </a:lnTo>
                  <a:lnTo>
                    <a:pt x="11488492" y="1329305"/>
                  </a:lnTo>
                  <a:lnTo>
                    <a:pt x="11441694" y="1334261"/>
                  </a:lnTo>
                  <a:lnTo>
                    <a:pt x="11393990" y="1335938"/>
                  </a:lnTo>
                  <a:lnTo>
                    <a:pt x="667966" y="1335938"/>
                  </a:lnTo>
                  <a:lnTo>
                    <a:pt x="620263" y="1334261"/>
                  </a:lnTo>
                  <a:lnTo>
                    <a:pt x="573465" y="1329305"/>
                  </a:lnTo>
                  <a:lnTo>
                    <a:pt x="527685" y="1321183"/>
                  </a:lnTo>
                  <a:lnTo>
                    <a:pt x="483036" y="1310008"/>
                  </a:lnTo>
                  <a:lnTo>
                    <a:pt x="439632" y="1295893"/>
                  </a:lnTo>
                  <a:lnTo>
                    <a:pt x="397585" y="1278951"/>
                  </a:lnTo>
                  <a:lnTo>
                    <a:pt x="357008" y="1259296"/>
                  </a:lnTo>
                  <a:lnTo>
                    <a:pt x="318015" y="1237040"/>
                  </a:lnTo>
                  <a:lnTo>
                    <a:pt x="280719" y="1212296"/>
                  </a:lnTo>
                  <a:lnTo>
                    <a:pt x="245232" y="1185177"/>
                  </a:lnTo>
                  <a:lnTo>
                    <a:pt x="211667" y="1155797"/>
                  </a:lnTo>
                  <a:lnTo>
                    <a:pt x="180138" y="1124268"/>
                  </a:lnTo>
                  <a:lnTo>
                    <a:pt x="150758" y="1090704"/>
                  </a:lnTo>
                  <a:lnTo>
                    <a:pt x="123640" y="1055217"/>
                  </a:lnTo>
                  <a:lnTo>
                    <a:pt x="98896" y="1017920"/>
                  </a:lnTo>
                  <a:lnTo>
                    <a:pt x="76640" y="978927"/>
                  </a:lnTo>
                  <a:lnTo>
                    <a:pt x="56984" y="938351"/>
                  </a:lnTo>
                  <a:lnTo>
                    <a:pt x="40043" y="896304"/>
                  </a:lnTo>
                  <a:lnTo>
                    <a:pt x="25928" y="852900"/>
                  </a:lnTo>
                  <a:lnTo>
                    <a:pt x="14753" y="808251"/>
                  </a:lnTo>
                  <a:lnTo>
                    <a:pt x="6631" y="762471"/>
                  </a:lnTo>
                  <a:lnTo>
                    <a:pt x="1675" y="715672"/>
                  </a:lnTo>
                  <a:lnTo>
                    <a:pt x="0" y="667969"/>
                  </a:lnTo>
                  <a:lnTo>
                    <a:pt x="1675" y="620265"/>
                  </a:lnTo>
                  <a:lnTo>
                    <a:pt x="6631" y="573467"/>
                  </a:lnTo>
                  <a:lnTo>
                    <a:pt x="14753" y="527687"/>
                  </a:lnTo>
                  <a:lnTo>
                    <a:pt x="25928" y="483038"/>
                  </a:lnTo>
                  <a:lnTo>
                    <a:pt x="40043" y="439634"/>
                  </a:lnTo>
                  <a:lnTo>
                    <a:pt x="56984" y="397587"/>
                  </a:lnTo>
                  <a:lnTo>
                    <a:pt x="76640" y="357010"/>
                  </a:lnTo>
                  <a:lnTo>
                    <a:pt x="98896" y="318017"/>
                  </a:lnTo>
                  <a:lnTo>
                    <a:pt x="123640" y="280721"/>
                  </a:lnTo>
                  <a:lnTo>
                    <a:pt x="150758" y="245234"/>
                  </a:lnTo>
                  <a:lnTo>
                    <a:pt x="180138" y="211669"/>
                  </a:lnTo>
                  <a:lnTo>
                    <a:pt x="211667" y="180140"/>
                  </a:lnTo>
                  <a:lnTo>
                    <a:pt x="245232" y="150760"/>
                  </a:lnTo>
                  <a:lnTo>
                    <a:pt x="280719" y="123641"/>
                  </a:lnTo>
                  <a:lnTo>
                    <a:pt x="318015" y="98898"/>
                  </a:lnTo>
                  <a:lnTo>
                    <a:pt x="357008" y="76641"/>
                  </a:lnTo>
                  <a:lnTo>
                    <a:pt x="397585" y="56986"/>
                  </a:lnTo>
                  <a:lnTo>
                    <a:pt x="439632" y="40044"/>
                  </a:lnTo>
                  <a:lnTo>
                    <a:pt x="483036" y="25930"/>
                  </a:lnTo>
                  <a:lnTo>
                    <a:pt x="527685" y="14755"/>
                  </a:lnTo>
                  <a:lnTo>
                    <a:pt x="573465" y="6633"/>
                  </a:lnTo>
                  <a:lnTo>
                    <a:pt x="620263" y="1677"/>
                  </a:lnTo>
                  <a:lnTo>
                    <a:pt x="667964" y="0"/>
                  </a:lnTo>
                  <a:close/>
                </a:path>
              </a:pathLst>
            </a:custGeom>
            <a:solidFill>
              <a:srgbClr val="FBC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9421" y="355128"/>
              <a:ext cx="11488420" cy="1332230"/>
            </a:xfrm>
            <a:custGeom>
              <a:avLst/>
              <a:gdLst/>
              <a:ahLst/>
              <a:cxnLst/>
              <a:rect l="l" t="t" r="r" b="b"/>
              <a:pathLst>
                <a:path w="11488419" h="1332230">
                  <a:moveTo>
                    <a:pt x="0" y="4251"/>
                  </a:moveTo>
                  <a:lnTo>
                    <a:pt x="40146" y="0"/>
                  </a:lnTo>
                </a:path>
                <a:path w="11488419" h="1332230">
                  <a:moveTo>
                    <a:pt x="10874409" y="0"/>
                  </a:moveTo>
                  <a:lnTo>
                    <a:pt x="10914557" y="4251"/>
                  </a:lnTo>
                  <a:lnTo>
                    <a:pt x="10960335" y="12373"/>
                  </a:lnTo>
                  <a:lnTo>
                    <a:pt x="11004982" y="23547"/>
                  </a:lnTo>
                  <a:lnTo>
                    <a:pt x="11048384" y="37662"/>
                  </a:lnTo>
                  <a:lnTo>
                    <a:pt x="11090429" y="54602"/>
                  </a:lnTo>
                  <a:lnTo>
                    <a:pt x="11131004" y="74257"/>
                  </a:lnTo>
                  <a:lnTo>
                    <a:pt x="11169995" y="96512"/>
                  </a:lnTo>
                  <a:lnTo>
                    <a:pt x="11207290" y="121255"/>
                  </a:lnTo>
                  <a:lnTo>
                    <a:pt x="11242776" y="148372"/>
                  </a:lnTo>
                  <a:lnTo>
                    <a:pt x="11276339" y="177751"/>
                  </a:lnTo>
                  <a:lnTo>
                    <a:pt x="11307866" y="209279"/>
                  </a:lnTo>
                  <a:lnTo>
                    <a:pt x="11337245" y="242842"/>
                  </a:lnTo>
                  <a:lnTo>
                    <a:pt x="11364363" y="278327"/>
                  </a:lnTo>
                  <a:lnTo>
                    <a:pt x="11389106" y="315622"/>
                  </a:lnTo>
                  <a:lnTo>
                    <a:pt x="11411361" y="354614"/>
                  </a:lnTo>
                  <a:lnTo>
                    <a:pt x="11431015" y="395188"/>
                  </a:lnTo>
                  <a:lnTo>
                    <a:pt x="11447956" y="437234"/>
                  </a:lnTo>
                  <a:lnTo>
                    <a:pt x="11462070" y="480636"/>
                  </a:lnTo>
                  <a:lnTo>
                    <a:pt x="11473245" y="525283"/>
                  </a:lnTo>
                  <a:lnTo>
                    <a:pt x="11481367" y="571061"/>
                  </a:lnTo>
                  <a:lnTo>
                    <a:pt x="11486322" y="617857"/>
                  </a:lnTo>
                  <a:lnTo>
                    <a:pt x="11487999" y="665559"/>
                  </a:lnTo>
                  <a:lnTo>
                    <a:pt x="11486322" y="713261"/>
                  </a:lnTo>
                  <a:lnTo>
                    <a:pt x="11481367" y="760057"/>
                  </a:lnTo>
                  <a:lnTo>
                    <a:pt x="11473245" y="805835"/>
                  </a:lnTo>
                  <a:lnTo>
                    <a:pt x="11462070" y="850482"/>
                  </a:lnTo>
                  <a:lnTo>
                    <a:pt x="11447956" y="893884"/>
                  </a:lnTo>
                  <a:lnTo>
                    <a:pt x="11431015" y="935929"/>
                  </a:lnTo>
                  <a:lnTo>
                    <a:pt x="11411361" y="976504"/>
                  </a:lnTo>
                  <a:lnTo>
                    <a:pt x="11389106" y="1015496"/>
                  </a:lnTo>
                  <a:lnTo>
                    <a:pt x="11364363" y="1052791"/>
                  </a:lnTo>
                  <a:lnTo>
                    <a:pt x="11337245" y="1088276"/>
                  </a:lnTo>
                  <a:lnTo>
                    <a:pt x="11307866" y="1121839"/>
                  </a:lnTo>
                  <a:lnTo>
                    <a:pt x="11276339" y="1153367"/>
                  </a:lnTo>
                  <a:lnTo>
                    <a:pt x="11242776" y="1182746"/>
                  </a:lnTo>
                  <a:lnTo>
                    <a:pt x="11207290" y="1209863"/>
                  </a:lnTo>
                  <a:lnTo>
                    <a:pt x="11169995" y="1234606"/>
                  </a:lnTo>
                  <a:lnTo>
                    <a:pt x="11131004" y="1256861"/>
                  </a:lnTo>
                  <a:lnTo>
                    <a:pt x="11090429" y="1276515"/>
                  </a:lnTo>
                  <a:lnTo>
                    <a:pt x="11048384" y="1293456"/>
                  </a:lnTo>
                  <a:lnTo>
                    <a:pt x="11004982" y="1307570"/>
                  </a:lnTo>
                  <a:lnTo>
                    <a:pt x="10960335" y="1318745"/>
                  </a:lnTo>
                  <a:lnTo>
                    <a:pt x="10914557" y="1326867"/>
                  </a:lnTo>
                  <a:lnTo>
                    <a:pt x="10867761" y="1331822"/>
                  </a:lnTo>
                </a:path>
              </a:pathLst>
            </a:custGeom>
            <a:ln w="38100">
              <a:solidFill>
                <a:srgbClr val="3131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619885" marR="5080" indent="-170815">
              <a:lnSpc>
                <a:spcPct val="79700"/>
              </a:lnSpc>
              <a:spcBef>
                <a:spcPts val="1340"/>
              </a:spcBef>
            </a:pPr>
            <a:r>
              <a:rPr spc="-145" dirty="0"/>
              <a:t>TIMELINE</a:t>
            </a:r>
            <a:r>
              <a:rPr spc="85" dirty="0"/>
              <a:t> </a:t>
            </a:r>
            <a:r>
              <a:rPr spc="-225" dirty="0"/>
              <a:t>PENETAPAN </a:t>
            </a:r>
            <a:r>
              <a:rPr spc="-1135" dirty="0"/>
              <a:t> </a:t>
            </a:r>
            <a:r>
              <a:rPr spc="-220" dirty="0"/>
              <a:t>KENAIKAN</a:t>
            </a:r>
            <a:r>
              <a:rPr spc="105" dirty="0"/>
              <a:t> </a:t>
            </a:r>
            <a:r>
              <a:rPr spc="-295" dirty="0"/>
              <a:t>PANGKAT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0660"/>
            <a:ext cx="17832070" cy="9347835"/>
            <a:chOff x="0" y="740660"/>
            <a:chExt cx="17832070" cy="9347835"/>
          </a:xfrm>
        </p:grpSpPr>
        <p:sp>
          <p:nvSpPr>
            <p:cNvPr id="3" name="object 3"/>
            <p:cNvSpPr/>
            <p:nvPr/>
          </p:nvSpPr>
          <p:spPr>
            <a:xfrm>
              <a:off x="3913068" y="740660"/>
              <a:ext cx="13606780" cy="8806180"/>
            </a:xfrm>
            <a:custGeom>
              <a:avLst/>
              <a:gdLst/>
              <a:ahLst/>
              <a:cxnLst/>
              <a:rect l="l" t="t" r="r" b="b"/>
              <a:pathLst>
                <a:path w="13606780" h="8806180">
                  <a:moveTo>
                    <a:pt x="13121006" y="8805679"/>
                  </a:moveTo>
                  <a:lnTo>
                    <a:pt x="485769" y="8805679"/>
                  </a:lnTo>
                  <a:lnTo>
                    <a:pt x="437761" y="8803302"/>
                  </a:lnTo>
                  <a:lnTo>
                    <a:pt x="390561" y="8796258"/>
                  </a:lnTo>
                  <a:lnTo>
                    <a:pt x="344494" y="8784681"/>
                  </a:lnTo>
                  <a:lnTo>
                    <a:pt x="299876" y="8768701"/>
                  </a:lnTo>
                  <a:lnTo>
                    <a:pt x="257027" y="8748451"/>
                  </a:lnTo>
                  <a:lnTo>
                    <a:pt x="216266" y="8724063"/>
                  </a:lnTo>
                  <a:lnTo>
                    <a:pt x="177910" y="8695668"/>
                  </a:lnTo>
                  <a:lnTo>
                    <a:pt x="142279" y="8663398"/>
                  </a:lnTo>
                  <a:lnTo>
                    <a:pt x="110010" y="8627767"/>
                  </a:lnTo>
                  <a:lnTo>
                    <a:pt x="81615" y="8589412"/>
                  </a:lnTo>
                  <a:lnTo>
                    <a:pt x="57227" y="8548650"/>
                  </a:lnTo>
                  <a:lnTo>
                    <a:pt x="36977" y="8505802"/>
                  </a:lnTo>
                  <a:lnTo>
                    <a:pt x="20997" y="8461184"/>
                  </a:lnTo>
                  <a:lnTo>
                    <a:pt x="9419" y="8415116"/>
                  </a:lnTo>
                  <a:lnTo>
                    <a:pt x="2376" y="8367917"/>
                  </a:lnTo>
                  <a:lnTo>
                    <a:pt x="0" y="8319912"/>
                  </a:lnTo>
                  <a:lnTo>
                    <a:pt x="0" y="485766"/>
                  </a:lnTo>
                  <a:lnTo>
                    <a:pt x="2376" y="437761"/>
                  </a:lnTo>
                  <a:lnTo>
                    <a:pt x="9419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7"/>
                  </a:lnTo>
                  <a:lnTo>
                    <a:pt x="81615" y="216266"/>
                  </a:lnTo>
                  <a:lnTo>
                    <a:pt x="110010" y="177910"/>
                  </a:lnTo>
                  <a:lnTo>
                    <a:pt x="142279" y="142279"/>
                  </a:lnTo>
                  <a:lnTo>
                    <a:pt x="177910" y="110010"/>
                  </a:lnTo>
                  <a:lnTo>
                    <a:pt x="216266" y="81615"/>
                  </a:lnTo>
                  <a:lnTo>
                    <a:pt x="257027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1" y="9419"/>
                  </a:lnTo>
                  <a:lnTo>
                    <a:pt x="437761" y="2376"/>
                  </a:lnTo>
                  <a:lnTo>
                    <a:pt x="485767" y="0"/>
                  </a:lnTo>
                  <a:lnTo>
                    <a:pt x="13121008" y="0"/>
                  </a:lnTo>
                  <a:lnTo>
                    <a:pt x="13169013" y="2376"/>
                  </a:lnTo>
                  <a:lnTo>
                    <a:pt x="13216213" y="9419"/>
                  </a:lnTo>
                  <a:lnTo>
                    <a:pt x="13262280" y="20997"/>
                  </a:lnTo>
                  <a:lnTo>
                    <a:pt x="13306898" y="36977"/>
                  </a:lnTo>
                  <a:lnTo>
                    <a:pt x="13349747" y="57227"/>
                  </a:lnTo>
                  <a:lnTo>
                    <a:pt x="13390508" y="81615"/>
                  </a:lnTo>
                  <a:lnTo>
                    <a:pt x="13428864" y="110010"/>
                  </a:lnTo>
                  <a:lnTo>
                    <a:pt x="13464496" y="142279"/>
                  </a:lnTo>
                  <a:lnTo>
                    <a:pt x="13496765" y="177910"/>
                  </a:lnTo>
                  <a:lnTo>
                    <a:pt x="13525160" y="216266"/>
                  </a:lnTo>
                  <a:lnTo>
                    <a:pt x="13549549" y="257027"/>
                  </a:lnTo>
                  <a:lnTo>
                    <a:pt x="13569798" y="299876"/>
                  </a:lnTo>
                  <a:lnTo>
                    <a:pt x="13585778" y="344494"/>
                  </a:lnTo>
                  <a:lnTo>
                    <a:pt x="13597355" y="390562"/>
                  </a:lnTo>
                  <a:lnTo>
                    <a:pt x="13604399" y="437761"/>
                  </a:lnTo>
                  <a:lnTo>
                    <a:pt x="13606775" y="485766"/>
                  </a:lnTo>
                  <a:lnTo>
                    <a:pt x="13606775" y="8319912"/>
                  </a:lnTo>
                  <a:lnTo>
                    <a:pt x="13604399" y="8367917"/>
                  </a:lnTo>
                  <a:lnTo>
                    <a:pt x="13597355" y="8415116"/>
                  </a:lnTo>
                  <a:lnTo>
                    <a:pt x="13585778" y="8461184"/>
                  </a:lnTo>
                  <a:lnTo>
                    <a:pt x="13569798" y="8505802"/>
                  </a:lnTo>
                  <a:lnTo>
                    <a:pt x="13549549" y="8548650"/>
                  </a:lnTo>
                  <a:lnTo>
                    <a:pt x="13525160" y="8589412"/>
                  </a:lnTo>
                  <a:lnTo>
                    <a:pt x="13496765" y="8627767"/>
                  </a:lnTo>
                  <a:lnTo>
                    <a:pt x="13464496" y="8663398"/>
                  </a:lnTo>
                  <a:lnTo>
                    <a:pt x="13428864" y="8695668"/>
                  </a:lnTo>
                  <a:lnTo>
                    <a:pt x="13390508" y="8724063"/>
                  </a:lnTo>
                  <a:lnTo>
                    <a:pt x="13349747" y="8748451"/>
                  </a:lnTo>
                  <a:lnTo>
                    <a:pt x="13306898" y="8768701"/>
                  </a:lnTo>
                  <a:lnTo>
                    <a:pt x="13262280" y="8784681"/>
                  </a:lnTo>
                  <a:lnTo>
                    <a:pt x="13216213" y="8796258"/>
                  </a:lnTo>
                  <a:lnTo>
                    <a:pt x="13169013" y="8803302"/>
                  </a:lnTo>
                  <a:lnTo>
                    <a:pt x="13121006" y="8805679"/>
                  </a:lnTo>
                  <a:close/>
                </a:path>
              </a:pathLst>
            </a:custGeom>
            <a:solidFill>
              <a:srgbClr val="FBC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022271"/>
              <a:ext cx="5587365" cy="7035800"/>
            </a:xfrm>
            <a:custGeom>
              <a:avLst/>
              <a:gdLst/>
              <a:ahLst/>
              <a:cxnLst/>
              <a:rect l="l" t="t" r="r" b="b"/>
              <a:pathLst>
                <a:path w="5587365" h="7035800">
                  <a:moveTo>
                    <a:pt x="5587123" y="680707"/>
                  </a:moveTo>
                  <a:lnTo>
                    <a:pt x="5571502" y="700570"/>
                  </a:lnTo>
                  <a:lnTo>
                    <a:pt x="5569877" y="700608"/>
                  </a:lnTo>
                  <a:lnTo>
                    <a:pt x="5563019" y="700557"/>
                  </a:lnTo>
                  <a:lnTo>
                    <a:pt x="5558853" y="700798"/>
                  </a:lnTo>
                  <a:lnTo>
                    <a:pt x="5551767" y="700913"/>
                  </a:lnTo>
                  <a:lnTo>
                    <a:pt x="5542737" y="701700"/>
                  </a:lnTo>
                  <a:lnTo>
                    <a:pt x="5532552" y="702259"/>
                  </a:lnTo>
                  <a:lnTo>
                    <a:pt x="5529021" y="702881"/>
                  </a:lnTo>
                  <a:lnTo>
                    <a:pt x="5522557" y="703427"/>
                  </a:lnTo>
                  <a:lnTo>
                    <a:pt x="5506936" y="706704"/>
                  </a:lnTo>
                  <a:lnTo>
                    <a:pt x="5496318" y="708545"/>
                  </a:lnTo>
                  <a:lnTo>
                    <a:pt x="5494744" y="709269"/>
                  </a:lnTo>
                  <a:lnTo>
                    <a:pt x="5491492" y="709942"/>
                  </a:lnTo>
                  <a:lnTo>
                    <a:pt x="5422011" y="764235"/>
                  </a:lnTo>
                  <a:lnTo>
                    <a:pt x="5388292" y="808850"/>
                  </a:lnTo>
                  <a:lnTo>
                    <a:pt x="5363324" y="853757"/>
                  </a:lnTo>
                  <a:lnTo>
                    <a:pt x="5345455" y="896620"/>
                  </a:lnTo>
                  <a:lnTo>
                    <a:pt x="5333009" y="935113"/>
                  </a:lnTo>
                  <a:lnTo>
                    <a:pt x="5324297" y="966876"/>
                  </a:lnTo>
                  <a:lnTo>
                    <a:pt x="5317668" y="989584"/>
                  </a:lnTo>
                  <a:lnTo>
                    <a:pt x="5311457" y="1000887"/>
                  </a:lnTo>
                  <a:lnTo>
                    <a:pt x="5304002" y="998448"/>
                  </a:lnTo>
                  <a:lnTo>
                    <a:pt x="5293588" y="979919"/>
                  </a:lnTo>
                  <a:lnTo>
                    <a:pt x="5258676" y="909193"/>
                  </a:lnTo>
                  <a:lnTo>
                    <a:pt x="5222697" y="847026"/>
                  </a:lnTo>
                  <a:lnTo>
                    <a:pt x="5186121" y="792873"/>
                  </a:lnTo>
                  <a:lnTo>
                    <a:pt x="5149380" y="746239"/>
                  </a:lnTo>
                  <a:lnTo>
                    <a:pt x="5112944" y="706564"/>
                  </a:lnTo>
                  <a:lnTo>
                    <a:pt x="5077257" y="673328"/>
                  </a:lnTo>
                  <a:lnTo>
                    <a:pt x="5042763" y="645998"/>
                  </a:lnTo>
                  <a:lnTo>
                    <a:pt x="5009934" y="624052"/>
                  </a:lnTo>
                  <a:lnTo>
                    <a:pt x="4951044" y="594182"/>
                  </a:lnTo>
                  <a:lnTo>
                    <a:pt x="4943081" y="591337"/>
                  </a:lnTo>
                  <a:lnTo>
                    <a:pt x="4943081" y="1661134"/>
                  </a:lnTo>
                  <a:lnTo>
                    <a:pt x="4938344" y="1667002"/>
                  </a:lnTo>
                  <a:lnTo>
                    <a:pt x="4938687" y="1663750"/>
                  </a:lnTo>
                  <a:lnTo>
                    <a:pt x="4938928" y="1661198"/>
                  </a:lnTo>
                  <a:lnTo>
                    <a:pt x="4939335" y="1657210"/>
                  </a:lnTo>
                  <a:lnTo>
                    <a:pt x="4943081" y="1661134"/>
                  </a:lnTo>
                  <a:lnTo>
                    <a:pt x="4943081" y="591337"/>
                  </a:lnTo>
                  <a:lnTo>
                    <a:pt x="4925885" y="585190"/>
                  </a:lnTo>
                  <a:lnTo>
                    <a:pt x="4904206" y="579475"/>
                  </a:lnTo>
                  <a:lnTo>
                    <a:pt x="4860023" y="613702"/>
                  </a:lnTo>
                  <a:lnTo>
                    <a:pt x="4819205" y="572897"/>
                  </a:lnTo>
                  <a:lnTo>
                    <a:pt x="4497819" y="1193495"/>
                  </a:lnTo>
                  <a:lnTo>
                    <a:pt x="4859515" y="1573364"/>
                  </a:lnTo>
                  <a:lnTo>
                    <a:pt x="4849279" y="1602587"/>
                  </a:lnTo>
                  <a:lnTo>
                    <a:pt x="4837379" y="1636306"/>
                  </a:lnTo>
                  <a:lnTo>
                    <a:pt x="4823028" y="1674114"/>
                  </a:lnTo>
                  <a:lnTo>
                    <a:pt x="4805464" y="1715630"/>
                  </a:lnTo>
                  <a:lnTo>
                    <a:pt x="4787201" y="1740687"/>
                  </a:lnTo>
                  <a:lnTo>
                    <a:pt x="4776978" y="1754873"/>
                  </a:lnTo>
                  <a:lnTo>
                    <a:pt x="4769104" y="1765858"/>
                  </a:lnTo>
                  <a:lnTo>
                    <a:pt x="4693463" y="1689100"/>
                  </a:lnTo>
                  <a:lnTo>
                    <a:pt x="4358678" y="2032000"/>
                  </a:lnTo>
                  <a:lnTo>
                    <a:pt x="4341215" y="1968500"/>
                  </a:lnTo>
                  <a:lnTo>
                    <a:pt x="4324058" y="1905000"/>
                  </a:lnTo>
                  <a:lnTo>
                    <a:pt x="4310583" y="1854200"/>
                  </a:lnTo>
                  <a:lnTo>
                    <a:pt x="4290758" y="1778000"/>
                  </a:lnTo>
                  <a:lnTo>
                    <a:pt x="4274718" y="1714500"/>
                  </a:lnTo>
                  <a:lnTo>
                    <a:pt x="4263034" y="1676400"/>
                  </a:lnTo>
                  <a:lnTo>
                    <a:pt x="4244060" y="1612900"/>
                  </a:lnTo>
                  <a:lnTo>
                    <a:pt x="4233151" y="1574800"/>
                  </a:lnTo>
                  <a:lnTo>
                    <a:pt x="4215562" y="1511300"/>
                  </a:lnTo>
                  <a:lnTo>
                    <a:pt x="4202226" y="1473200"/>
                  </a:lnTo>
                  <a:lnTo>
                    <a:pt x="4189552" y="1435100"/>
                  </a:lnTo>
                  <a:lnTo>
                    <a:pt x="4177588" y="1397000"/>
                  </a:lnTo>
                  <a:lnTo>
                    <a:pt x="4166374" y="1371600"/>
                  </a:lnTo>
                  <a:lnTo>
                    <a:pt x="4155948" y="1346200"/>
                  </a:lnTo>
                  <a:lnTo>
                    <a:pt x="4146346" y="1333500"/>
                  </a:lnTo>
                  <a:lnTo>
                    <a:pt x="4129532" y="1295400"/>
                  </a:lnTo>
                  <a:lnTo>
                    <a:pt x="4109377" y="1270000"/>
                  </a:lnTo>
                  <a:lnTo>
                    <a:pt x="4086263" y="1244600"/>
                  </a:lnTo>
                  <a:lnTo>
                    <a:pt x="4060609" y="1231900"/>
                  </a:lnTo>
                  <a:lnTo>
                    <a:pt x="4060774" y="1231900"/>
                  </a:lnTo>
                  <a:lnTo>
                    <a:pt x="3717125" y="1003300"/>
                  </a:lnTo>
                  <a:lnTo>
                    <a:pt x="3752507" y="901700"/>
                  </a:lnTo>
                  <a:lnTo>
                    <a:pt x="3738575" y="901700"/>
                  </a:lnTo>
                  <a:lnTo>
                    <a:pt x="3752227" y="863600"/>
                  </a:lnTo>
                  <a:lnTo>
                    <a:pt x="3782695" y="876300"/>
                  </a:lnTo>
                  <a:lnTo>
                    <a:pt x="3811625" y="876300"/>
                  </a:lnTo>
                  <a:lnTo>
                    <a:pt x="3838803" y="863600"/>
                  </a:lnTo>
                  <a:lnTo>
                    <a:pt x="3864064" y="850900"/>
                  </a:lnTo>
                  <a:lnTo>
                    <a:pt x="3895204" y="838200"/>
                  </a:lnTo>
                  <a:lnTo>
                    <a:pt x="3921620" y="800100"/>
                  </a:lnTo>
                  <a:lnTo>
                    <a:pt x="3945699" y="762000"/>
                  </a:lnTo>
                  <a:lnTo>
                    <a:pt x="3969804" y="711200"/>
                  </a:lnTo>
                  <a:lnTo>
                    <a:pt x="3996321" y="647700"/>
                  </a:lnTo>
                  <a:lnTo>
                    <a:pt x="4014825" y="596900"/>
                  </a:lnTo>
                  <a:lnTo>
                    <a:pt x="4031805" y="546100"/>
                  </a:lnTo>
                  <a:lnTo>
                    <a:pt x="4046613" y="495300"/>
                  </a:lnTo>
                  <a:lnTo>
                    <a:pt x="4058564" y="457200"/>
                  </a:lnTo>
                  <a:lnTo>
                    <a:pt x="4066971" y="406400"/>
                  </a:lnTo>
                  <a:lnTo>
                    <a:pt x="4095559" y="406400"/>
                  </a:lnTo>
                  <a:lnTo>
                    <a:pt x="4108627" y="393700"/>
                  </a:lnTo>
                  <a:lnTo>
                    <a:pt x="4157167" y="342900"/>
                  </a:lnTo>
                  <a:lnTo>
                    <a:pt x="4183850" y="304800"/>
                  </a:lnTo>
                  <a:lnTo>
                    <a:pt x="4198518" y="266700"/>
                  </a:lnTo>
                  <a:lnTo>
                    <a:pt x="4198810" y="228600"/>
                  </a:lnTo>
                  <a:lnTo>
                    <a:pt x="4182414" y="203200"/>
                  </a:lnTo>
                  <a:lnTo>
                    <a:pt x="4146981" y="177800"/>
                  </a:lnTo>
                  <a:lnTo>
                    <a:pt x="4064203" y="139700"/>
                  </a:lnTo>
                  <a:lnTo>
                    <a:pt x="3944670" y="88900"/>
                  </a:lnTo>
                  <a:lnTo>
                    <a:pt x="3837190" y="38100"/>
                  </a:lnTo>
                  <a:lnTo>
                    <a:pt x="3790518" y="25400"/>
                  </a:lnTo>
                  <a:lnTo>
                    <a:pt x="3737914" y="0"/>
                  </a:lnTo>
                  <a:lnTo>
                    <a:pt x="3652482" y="0"/>
                  </a:lnTo>
                  <a:lnTo>
                    <a:pt x="3652482" y="368300"/>
                  </a:lnTo>
                  <a:lnTo>
                    <a:pt x="3651021" y="381000"/>
                  </a:lnTo>
                  <a:lnTo>
                    <a:pt x="3652393" y="368300"/>
                  </a:lnTo>
                  <a:lnTo>
                    <a:pt x="3652482" y="0"/>
                  </a:lnTo>
                  <a:lnTo>
                    <a:pt x="3643757" y="0"/>
                  </a:lnTo>
                  <a:lnTo>
                    <a:pt x="3602367" y="12700"/>
                  </a:lnTo>
                  <a:lnTo>
                    <a:pt x="3564902" y="25400"/>
                  </a:lnTo>
                  <a:lnTo>
                    <a:pt x="3531463" y="63500"/>
                  </a:lnTo>
                  <a:lnTo>
                    <a:pt x="3502152" y="114300"/>
                  </a:lnTo>
                  <a:lnTo>
                    <a:pt x="3409048" y="165100"/>
                  </a:lnTo>
                  <a:lnTo>
                    <a:pt x="3373602" y="254000"/>
                  </a:lnTo>
                  <a:lnTo>
                    <a:pt x="3370732" y="330200"/>
                  </a:lnTo>
                  <a:lnTo>
                    <a:pt x="3375342" y="355600"/>
                  </a:lnTo>
                  <a:lnTo>
                    <a:pt x="3345662" y="457200"/>
                  </a:lnTo>
                  <a:lnTo>
                    <a:pt x="3379889" y="546100"/>
                  </a:lnTo>
                  <a:lnTo>
                    <a:pt x="3433254" y="609600"/>
                  </a:lnTo>
                  <a:lnTo>
                    <a:pt x="3460991" y="635000"/>
                  </a:lnTo>
                  <a:lnTo>
                    <a:pt x="3477704" y="596900"/>
                  </a:lnTo>
                  <a:lnTo>
                    <a:pt x="3466757" y="622300"/>
                  </a:lnTo>
                  <a:lnTo>
                    <a:pt x="3415004" y="747864"/>
                  </a:lnTo>
                  <a:lnTo>
                    <a:pt x="3390252" y="736600"/>
                  </a:lnTo>
                  <a:lnTo>
                    <a:pt x="3300552" y="914400"/>
                  </a:lnTo>
                  <a:lnTo>
                    <a:pt x="2825585" y="965200"/>
                  </a:lnTo>
                  <a:lnTo>
                    <a:pt x="2823641" y="977900"/>
                  </a:lnTo>
                  <a:lnTo>
                    <a:pt x="2795054" y="977900"/>
                  </a:lnTo>
                  <a:lnTo>
                    <a:pt x="2767520" y="990600"/>
                  </a:lnTo>
                  <a:lnTo>
                    <a:pt x="2741320" y="1003300"/>
                  </a:lnTo>
                  <a:lnTo>
                    <a:pt x="2716771" y="1028700"/>
                  </a:lnTo>
                  <a:lnTo>
                    <a:pt x="2036432" y="1574800"/>
                  </a:lnTo>
                  <a:lnTo>
                    <a:pt x="1714474" y="1295400"/>
                  </a:lnTo>
                  <a:lnTo>
                    <a:pt x="1655940" y="1244600"/>
                  </a:lnTo>
                  <a:lnTo>
                    <a:pt x="1597406" y="1193800"/>
                  </a:lnTo>
                  <a:lnTo>
                    <a:pt x="1568132" y="1168400"/>
                  </a:lnTo>
                  <a:lnTo>
                    <a:pt x="1541780" y="1193800"/>
                  </a:lnTo>
                  <a:lnTo>
                    <a:pt x="1541780" y="1143000"/>
                  </a:lnTo>
                  <a:lnTo>
                    <a:pt x="1445069" y="1143000"/>
                  </a:lnTo>
                  <a:lnTo>
                    <a:pt x="1425232" y="1092200"/>
                  </a:lnTo>
                  <a:lnTo>
                    <a:pt x="1420672" y="1079500"/>
                  </a:lnTo>
                  <a:lnTo>
                    <a:pt x="1407007" y="1041400"/>
                  </a:lnTo>
                  <a:lnTo>
                    <a:pt x="1389888" y="990600"/>
                  </a:lnTo>
                  <a:lnTo>
                    <a:pt x="1373314" y="952500"/>
                  </a:lnTo>
                  <a:lnTo>
                    <a:pt x="1356741" y="927100"/>
                  </a:lnTo>
                  <a:lnTo>
                    <a:pt x="1346974" y="914400"/>
                  </a:lnTo>
                  <a:lnTo>
                    <a:pt x="1323238" y="914400"/>
                  </a:lnTo>
                  <a:lnTo>
                    <a:pt x="1311719" y="927100"/>
                  </a:lnTo>
                  <a:lnTo>
                    <a:pt x="1300327" y="952500"/>
                  </a:lnTo>
                  <a:lnTo>
                    <a:pt x="1299946" y="1016000"/>
                  </a:lnTo>
                  <a:lnTo>
                    <a:pt x="1304315" y="1066800"/>
                  </a:lnTo>
                  <a:lnTo>
                    <a:pt x="1307172" y="1079500"/>
                  </a:lnTo>
                  <a:lnTo>
                    <a:pt x="1263751" y="1041400"/>
                  </a:lnTo>
                  <a:lnTo>
                    <a:pt x="1215707" y="1003300"/>
                  </a:lnTo>
                  <a:lnTo>
                    <a:pt x="1133779" y="927100"/>
                  </a:lnTo>
                  <a:lnTo>
                    <a:pt x="1113891" y="901700"/>
                  </a:lnTo>
                  <a:lnTo>
                    <a:pt x="1092250" y="901700"/>
                  </a:lnTo>
                  <a:lnTo>
                    <a:pt x="1075093" y="914400"/>
                  </a:lnTo>
                  <a:lnTo>
                    <a:pt x="1067206" y="927100"/>
                  </a:lnTo>
                  <a:lnTo>
                    <a:pt x="1073391" y="952500"/>
                  </a:lnTo>
                  <a:lnTo>
                    <a:pt x="1084376" y="965200"/>
                  </a:lnTo>
                  <a:lnTo>
                    <a:pt x="1099718" y="977900"/>
                  </a:lnTo>
                  <a:lnTo>
                    <a:pt x="1117485" y="990600"/>
                  </a:lnTo>
                  <a:lnTo>
                    <a:pt x="1135748" y="1016000"/>
                  </a:lnTo>
                  <a:lnTo>
                    <a:pt x="1122172" y="1003300"/>
                  </a:lnTo>
                  <a:lnTo>
                    <a:pt x="1054252" y="939800"/>
                  </a:lnTo>
                  <a:lnTo>
                    <a:pt x="1001242" y="939800"/>
                  </a:lnTo>
                  <a:lnTo>
                    <a:pt x="993254" y="952500"/>
                  </a:lnTo>
                  <a:lnTo>
                    <a:pt x="997915" y="977900"/>
                  </a:lnTo>
                  <a:lnTo>
                    <a:pt x="1004062" y="977900"/>
                  </a:lnTo>
                  <a:lnTo>
                    <a:pt x="1009167" y="990600"/>
                  </a:lnTo>
                  <a:lnTo>
                    <a:pt x="1010323" y="990600"/>
                  </a:lnTo>
                  <a:lnTo>
                    <a:pt x="1010069" y="1003300"/>
                  </a:lnTo>
                  <a:lnTo>
                    <a:pt x="1004316" y="990600"/>
                  </a:lnTo>
                  <a:lnTo>
                    <a:pt x="971727" y="990600"/>
                  </a:lnTo>
                  <a:lnTo>
                    <a:pt x="966774" y="1003300"/>
                  </a:lnTo>
                  <a:lnTo>
                    <a:pt x="964057" y="1016000"/>
                  </a:lnTo>
                  <a:lnTo>
                    <a:pt x="964438" y="1016000"/>
                  </a:lnTo>
                  <a:lnTo>
                    <a:pt x="966711" y="1028700"/>
                  </a:lnTo>
                  <a:lnTo>
                    <a:pt x="970889" y="1028700"/>
                  </a:lnTo>
                  <a:lnTo>
                    <a:pt x="976934" y="1041400"/>
                  </a:lnTo>
                  <a:lnTo>
                    <a:pt x="977176" y="1041400"/>
                  </a:lnTo>
                  <a:lnTo>
                    <a:pt x="1002245" y="1066800"/>
                  </a:lnTo>
                  <a:lnTo>
                    <a:pt x="985253" y="1066800"/>
                  </a:lnTo>
                  <a:lnTo>
                    <a:pt x="972489" y="1079500"/>
                  </a:lnTo>
                  <a:lnTo>
                    <a:pt x="965123" y="1092200"/>
                  </a:lnTo>
                  <a:lnTo>
                    <a:pt x="968324" y="1104900"/>
                  </a:lnTo>
                  <a:lnTo>
                    <a:pt x="974039" y="1104900"/>
                  </a:lnTo>
                  <a:lnTo>
                    <a:pt x="980897" y="1117600"/>
                  </a:lnTo>
                  <a:lnTo>
                    <a:pt x="988796" y="1130300"/>
                  </a:lnTo>
                  <a:lnTo>
                    <a:pt x="997661" y="1143000"/>
                  </a:lnTo>
                  <a:lnTo>
                    <a:pt x="209943" y="1143000"/>
                  </a:lnTo>
                  <a:lnTo>
                    <a:pt x="210159" y="1130300"/>
                  </a:lnTo>
                  <a:lnTo>
                    <a:pt x="209664" y="1130300"/>
                  </a:lnTo>
                  <a:lnTo>
                    <a:pt x="202577" y="1092200"/>
                  </a:lnTo>
                  <a:lnTo>
                    <a:pt x="188214" y="1041400"/>
                  </a:lnTo>
                  <a:lnTo>
                    <a:pt x="164109" y="1003300"/>
                  </a:lnTo>
                  <a:lnTo>
                    <a:pt x="127850" y="965200"/>
                  </a:lnTo>
                  <a:lnTo>
                    <a:pt x="76974" y="927100"/>
                  </a:lnTo>
                  <a:lnTo>
                    <a:pt x="23164" y="901700"/>
                  </a:lnTo>
                  <a:lnTo>
                    <a:pt x="0" y="889000"/>
                  </a:lnTo>
                  <a:lnTo>
                    <a:pt x="0" y="7035800"/>
                  </a:lnTo>
                  <a:lnTo>
                    <a:pt x="2779928" y="7035800"/>
                  </a:lnTo>
                  <a:lnTo>
                    <a:pt x="2779928" y="6972300"/>
                  </a:lnTo>
                  <a:lnTo>
                    <a:pt x="2779649" y="6972300"/>
                  </a:lnTo>
                  <a:lnTo>
                    <a:pt x="2779649" y="6420929"/>
                  </a:lnTo>
                  <a:lnTo>
                    <a:pt x="2779649" y="6207480"/>
                  </a:lnTo>
                  <a:lnTo>
                    <a:pt x="2779928" y="6207480"/>
                  </a:lnTo>
                  <a:lnTo>
                    <a:pt x="2779928" y="6197600"/>
                  </a:lnTo>
                  <a:lnTo>
                    <a:pt x="2779928" y="6139675"/>
                  </a:lnTo>
                  <a:lnTo>
                    <a:pt x="2779928" y="6134100"/>
                  </a:lnTo>
                  <a:lnTo>
                    <a:pt x="2342223" y="6134100"/>
                  </a:lnTo>
                  <a:lnTo>
                    <a:pt x="2357348" y="6083300"/>
                  </a:lnTo>
                  <a:lnTo>
                    <a:pt x="2374214" y="6032500"/>
                  </a:lnTo>
                  <a:lnTo>
                    <a:pt x="2391803" y="5981700"/>
                  </a:lnTo>
                  <a:lnTo>
                    <a:pt x="2409152" y="5918200"/>
                  </a:lnTo>
                  <a:lnTo>
                    <a:pt x="2425255" y="5867400"/>
                  </a:lnTo>
                  <a:lnTo>
                    <a:pt x="2439124" y="5816600"/>
                  </a:lnTo>
                  <a:lnTo>
                    <a:pt x="2523032" y="5524500"/>
                  </a:lnTo>
                  <a:lnTo>
                    <a:pt x="2551493" y="5422900"/>
                  </a:lnTo>
                  <a:lnTo>
                    <a:pt x="2580170" y="5334000"/>
                  </a:lnTo>
                  <a:lnTo>
                    <a:pt x="2594584" y="5283200"/>
                  </a:lnTo>
                  <a:lnTo>
                    <a:pt x="2609037" y="5232400"/>
                  </a:lnTo>
                  <a:lnTo>
                    <a:pt x="2623540" y="5181600"/>
                  </a:lnTo>
                  <a:lnTo>
                    <a:pt x="2637548" y="5130800"/>
                  </a:lnTo>
                  <a:lnTo>
                    <a:pt x="2651595" y="5080000"/>
                  </a:lnTo>
                  <a:lnTo>
                    <a:pt x="2665692" y="5029200"/>
                  </a:lnTo>
                  <a:lnTo>
                    <a:pt x="2693974" y="4927600"/>
                  </a:lnTo>
                  <a:lnTo>
                    <a:pt x="2736621" y="4775200"/>
                  </a:lnTo>
                  <a:lnTo>
                    <a:pt x="2751493" y="4724400"/>
                  </a:lnTo>
                  <a:lnTo>
                    <a:pt x="2751810" y="4711700"/>
                  </a:lnTo>
                  <a:lnTo>
                    <a:pt x="2752407" y="4711700"/>
                  </a:lnTo>
                  <a:lnTo>
                    <a:pt x="2772651" y="4648200"/>
                  </a:lnTo>
                  <a:lnTo>
                    <a:pt x="2781325" y="4622800"/>
                  </a:lnTo>
                  <a:lnTo>
                    <a:pt x="2788628" y="4597400"/>
                  </a:lnTo>
                  <a:lnTo>
                    <a:pt x="2799410" y="4559300"/>
                  </a:lnTo>
                  <a:lnTo>
                    <a:pt x="2810548" y="4521200"/>
                  </a:lnTo>
                  <a:lnTo>
                    <a:pt x="2822003" y="4483100"/>
                  </a:lnTo>
                  <a:lnTo>
                    <a:pt x="2824937" y="4470400"/>
                  </a:lnTo>
                  <a:lnTo>
                    <a:pt x="2833751" y="4432300"/>
                  </a:lnTo>
                  <a:lnTo>
                    <a:pt x="2845752" y="4394200"/>
                  </a:lnTo>
                  <a:lnTo>
                    <a:pt x="2858008" y="4343400"/>
                  </a:lnTo>
                  <a:lnTo>
                    <a:pt x="2870454" y="4292600"/>
                  </a:lnTo>
                  <a:lnTo>
                    <a:pt x="2883090" y="4241800"/>
                  </a:lnTo>
                  <a:lnTo>
                    <a:pt x="2895879" y="4191000"/>
                  </a:lnTo>
                  <a:lnTo>
                    <a:pt x="2908795" y="4140200"/>
                  </a:lnTo>
                  <a:lnTo>
                    <a:pt x="2921800" y="4089400"/>
                  </a:lnTo>
                  <a:lnTo>
                    <a:pt x="2934881" y="4038600"/>
                  </a:lnTo>
                  <a:lnTo>
                    <a:pt x="2948000" y="3975100"/>
                  </a:lnTo>
                  <a:lnTo>
                    <a:pt x="2974238" y="3873500"/>
                  </a:lnTo>
                  <a:lnTo>
                    <a:pt x="2987306" y="3810000"/>
                  </a:lnTo>
                  <a:lnTo>
                    <a:pt x="3000298" y="3759200"/>
                  </a:lnTo>
                  <a:lnTo>
                    <a:pt x="3013202" y="3695700"/>
                  </a:lnTo>
                  <a:lnTo>
                    <a:pt x="3025965" y="3644900"/>
                  </a:lnTo>
                  <a:lnTo>
                    <a:pt x="3041675" y="3695700"/>
                  </a:lnTo>
                  <a:lnTo>
                    <a:pt x="3043478" y="3708400"/>
                  </a:lnTo>
                  <a:lnTo>
                    <a:pt x="3049968" y="3708400"/>
                  </a:lnTo>
                  <a:lnTo>
                    <a:pt x="3059722" y="3746500"/>
                  </a:lnTo>
                  <a:lnTo>
                    <a:pt x="3068980" y="3771900"/>
                  </a:lnTo>
                  <a:lnTo>
                    <a:pt x="3077654" y="3810000"/>
                  </a:lnTo>
                  <a:lnTo>
                    <a:pt x="3085693" y="3835400"/>
                  </a:lnTo>
                  <a:lnTo>
                    <a:pt x="3408362" y="4927600"/>
                  </a:lnTo>
                  <a:lnTo>
                    <a:pt x="3422853" y="4978400"/>
                  </a:lnTo>
                  <a:lnTo>
                    <a:pt x="3452545" y="5080000"/>
                  </a:lnTo>
                  <a:lnTo>
                    <a:pt x="3482937" y="5194300"/>
                  </a:lnTo>
                  <a:lnTo>
                    <a:pt x="3513645" y="5295900"/>
                  </a:lnTo>
                  <a:lnTo>
                    <a:pt x="3544328" y="5410200"/>
                  </a:lnTo>
                  <a:lnTo>
                    <a:pt x="3589515" y="5562600"/>
                  </a:lnTo>
                  <a:lnTo>
                    <a:pt x="3632644" y="5715000"/>
                  </a:lnTo>
                  <a:lnTo>
                    <a:pt x="3684867" y="5892800"/>
                  </a:lnTo>
                  <a:lnTo>
                    <a:pt x="3718522" y="6019800"/>
                  </a:lnTo>
                  <a:lnTo>
                    <a:pt x="3804386" y="6311900"/>
                  </a:lnTo>
                  <a:lnTo>
                    <a:pt x="3948773" y="6299200"/>
                  </a:lnTo>
                  <a:lnTo>
                    <a:pt x="3921963" y="6985000"/>
                  </a:lnTo>
                  <a:lnTo>
                    <a:pt x="5124348" y="6819900"/>
                  </a:lnTo>
                  <a:lnTo>
                    <a:pt x="5121326" y="6819900"/>
                  </a:lnTo>
                  <a:lnTo>
                    <a:pt x="5111242" y="6807200"/>
                  </a:lnTo>
                  <a:lnTo>
                    <a:pt x="5063845" y="6743700"/>
                  </a:lnTo>
                  <a:lnTo>
                    <a:pt x="5023459" y="6718300"/>
                  </a:lnTo>
                  <a:lnTo>
                    <a:pt x="4969929" y="6692900"/>
                  </a:lnTo>
                  <a:lnTo>
                    <a:pt x="4901704" y="6667500"/>
                  </a:lnTo>
                  <a:lnTo>
                    <a:pt x="4817275" y="6654800"/>
                  </a:lnTo>
                  <a:lnTo>
                    <a:pt x="4665180" y="6654800"/>
                  </a:lnTo>
                  <a:lnTo>
                    <a:pt x="4580585" y="6629400"/>
                  </a:lnTo>
                  <a:lnTo>
                    <a:pt x="4539831" y="6616700"/>
                  </a:lnTo>
                  <a:lnTo>
                    <a:pt x="4501527" y="6578600"/>
                  </a:lnTo>
                  <a:lnTo>
                    <a:pt x="4466717" y="6540500"/>
                  </a:lnTo>
                  <a:lnTo>
                    <a:pt x="4436465" y="6502400"/>
                  </a:lnTo>
                  <a:lnTo>
                    <a:pt x="4421340" y="6464300"/>
                  </a:lnTo>
                  <a:lnTo>
                    <a:pt x="4410710" y="6413500"/>
                  </a:lnTo>
                  <a:lnTo>
                    <a:pt x="4403928" y="6375400"/>
                  </a:lnTo>
                  <a:lnTo>
                    <a:pt x="4400410" y="6324600"/>
                  </a:lnTo>
                  <a:lnTo>
                    <a:pt x="4399966" y="6299200"/>
                  </a:lnTo>
                  <a:lnTo>
                    <a:pt x="4399521" y="6273800"/>
                  </a:lnTo>
                  <a:lnTo>
                    <a:pt x="4578172" y="6261100"/>
                  </a:lnTo>
                  <a:lnTo>
                    <a:pt x="4554537" y="6159500"/>
                  </a:lnTo>
                  <a:lnTo>
                    <a:pt x="4493780" y="5905500"/>
                  </a:lnTo>
                  <a:lnTo>
                    <a:pt x="4411091" y="5575300"/>
                  </a:lnTo>
                  <a:lnTo>
                    <a:pt x="4321670" y="5245100"/>
                  </a:lnTo>
                  <a:lnTo>
                    <a:pt x="4292930" y="5143500"/>
                  </a:lnTo>
                  <a:lnTo>
                    <a:pt x="4264012" y="5041900"/>
                  </a:lnTo>
                  <a:lnTo>
                    <a:pt x="4235208" y="4940300"/>
                  </a:lnTo>
                  <a:lnTo>
                    <a:pt x="4206811" y="4838700"/>
                  </a:lnTo>
                  <a:lnTo>
                    <a:pt x="4204919" y="4813300"/>
                  </a:lnTo>
                  <a:lnTo>
                    <a:pt x="4201731" y="4787900"/>
                  </a:lnTo>
                  <a:lnTo>
                    <a:pt x="4197159" y="4775200"/>
                  </a:lnTo>
                  <a:lnTo>
                    <a:pt x="4191089" y="4749800"/>
                  </a:lnTo>
                  <a:lnTo>
                    <a:pt x="4182122" y="4711700"/>
                  </a:lnTo>
                  <a:lnTo>
                    <a:pt x="4172610" y="4686300"/>
                  </a:lnTo>
                  <a:lnTo>
                    <a:pt x="4162577" y="4648200"/>
                  </a:lnTo>
                  <a:lnTo>
                    <a:pt x="4152061" y="4610100"/>
                  </a:lnTo>
                  <a:lnTo>
                    <a:pt x="4141089" y="4572000"/>
                  </a:lnTo>
                  <a:lnTo>
                    <a:pt x="4129684" y="4533900"/>
                  </a:lnTo>
                  <a:lnTo>
                    <a:pt x="4117848" y="4495800"/>
                  </a:lnTo>
                  <a:lnTo>
                    <a:pt x="4105643" y="4445000"/>
                  </a:lnTo>
                  <a:lnTo>
                    <a:pt x="4093057" y="4406900"/>
                  </a:lnTo>
                  <a:lnTo>
                    <a:pt x="4080141" y="4356100"/>
                  </a:lnTo>
                  <a:lnTo>
                    <a:pt x="4066921" y="4305300"/>
                  </a:lnTo>
                  <a:lnTo>
                    <a:pt x="4053395" y="4254500"/>
                  </a:lnTo>
                  <a:lnTo>
                    <a:pt x="4039616" y="4203700"/>
                  </a:lnTo>
                  <a:lnTo>
                    <a:pt x="4025595" y="4152900"/>
                  </a:lnTo>
                  <a:lnTo>
                    <a:pt x="3996931" y="4051300"/>
                  </a:lnTo>
                  <a:lnTo>
                    <a:pt x="3967619" y="3949700"/>
                  </a:lnTo>
                  <a:lnTo>
                    <a:pt x="3885412" y="3644900"/>
                  </a:lnTo>
                  <a:lnTo>
                    <a:pt x="3847744" y="3505200"/>
                  </a:lnTo>
                  <a:lnTo>
                    <a:pt x="3818115" y="3390900"/>
                  </a:lnTo>
                  <a:lnTo>
                    <a:pt x="3789032" y="3289300"/>
                  </a:lnTo>
                  <a:lnTo>
                    <a:pt x="3774744" y="3238500"/>
                  </a:lnTo>
                  <a:lnTo>
                    <a:pt x="3760673" y="3187700"/>
                  </a:lnTo>
                  <a:lnTo>
                    <a:pt x="3746830" y="3136900"/>
                  </a:lnTo>
                  <a:lnTo>
                    <a:pt x="2315222" y="2882900"/>
                  </a:lnTo>
                  <a:lnTo>
                    <a:pt x="2303449" y="2921000"/>
                  </a:lnTo>
                  <a:lnTo>
                    <a:pt x="2291423" y="2971800"/>
                  </a:lnTo>
                  <a:lnTo>
                    <a:pt x="2279192" y="3022600"/>
                  </a:lnTo>
                  <a:lnTo>
                    <a:pt x="2266759" y="3060700"/>
                  </a:lnTo>
                  <a:lnTo>
                    <a:pt x="2254148" y="3111500"/>
                  </a:lnTo>
                  <a:lnTo>
                    <a:pt x="2241372" y="3162300"/>
                  </a:lnTo>
                  <a:lnTo>
                    <a:pt x="2228443" y="3213100"/>
                  </a:lnTo>
                  <a:lnTo>
                    <a:pt x="2202230" y="3327400"/>
                  </a:lnTo>
                  <a:lnTo>
                    <a:pt x="2175649" y="3429000"/>
                  </a:lnTo>
                  <a:lnTo>
                    <a:pt x="2095119" y="3746500"/>
                  </a:lnTo>
                  <a:lnTo>
                    <a:pt x="2068487" y="3860800"/>
                  </a:lnTo>
                  <a:lnTo>
                    <a:pt x="2042198" y="3962400"/>
                  </a:lnTo>
                  <a:lnTo>
                    <a:pt x="2029231" y="4013200"/>
                  </a:lnTo>
                  <a:lnTo>
                    <a:pt x="2016404" y="4064000"/>
                  </a:lnTo>
                  <a:lnTo>
                    <a:pt x="2003729" y="4114800"/>
                  </a:lnTo>
                  <a:lnTo>
                    <a:pt x="1991245" y="4165600"/>
                  </a:lnTo>
                  <a:lnTo>
                    <a:pt x="1978939" y="4203700"/>
                  </a:lnTo>
                  <a:lnTo>
                    <a:pt x="1966849" y="4254500"/>
                  </a:lnTo>
                  <a:lnTo>
                    <a:pt x="1954987" y="4305300"/>
                  </a:lnTo>
                  <a:lnTo>
                    <a:pt x="1943366" y="4343400"/>
                  </a:lnTo>
                  <a:lnTo>
                    <a:pt x="1932025" y="4394200"/>
                  </a:lnTo>
                  <a:lnTo>
                    <a:pt x="1920951" y="4432300"/>
                  </a:lnTo>
                  <a:lnTo>
                    <a:pt x="1910181" y="4470400"/>
                  </a:lnTo>
                  <a:lnTo>
                    <a:pt x="1573923" y="4470400"/>
                  </a:lnTo>
                  <a:lnTo>
                    <a:pt x="1573923" y="4432300"/>
                  </a:lnTo>
                  <a:lnTo>
                    <a:pt x="1567345" y="4432300"/>
                  </a:lnTo>
                  <a:lnTo>
                    <a:pt x="1567345" y="4381500"/>
                  </a:lnTo>
                  <a:lnTo>
                    <a:pt x="1569745" y="4381500"/>
                  </a:lnTo>
                  <a:lnTo>
                    <a:pt x="1569745" y="4368800"/>
                  </a:lnTo>
                  <a:lnTo>
                    <a:pt x="1567345" y="4368800"/>
                  </a:lnTo>
                  <a:lnTo>
                    <a:pt x="1567345" y="4292600"/>
                  </a:lnTo>
                  <a:lnTo>
                    <a:pt x="1569745" y="4292600"/>
                  </a:lnTo>
                  <a:lnTo>
                    <a:pt x="1569745" y="4279900"/>
                  </a:lnTo>
                  <a:lnTo>
                    <a:pt x="1567345" y="4279900"/>
                  </a:lnTo>
                  <a:lnTo>
                    <a:pt x="1567345" y="4203700"/>
                  </a:lnTo>
                  <a:lnTo>
                    <a:pt x="1569745" y="4203700"/>
                  </a:lnTo>
                  <a:lnTo>
                    <a:pt x="1569745" y="4191000"/>
                  </a:lnTo>
                  <a:lnTo>
                    <a:pt x="1567345" y="4191000"/>
                  </a:lnTo>
                  <a:lnTo>
                    <a:pt x="1567345" y="4114800"/>
                  </a:lnTo>
                  <a:lnTo>
                    <a:pt x="1569745" y="4114800"/>
                  </a:lnTo>
                  <a:lnTo>
                    <a:pt x="1569745" y="4102100"/>
                  </a:lnTo>
                  <a:lnTo>
                    <a:pt x="1567345" y="4102100"/>
                  </a:lnTo>
                  <a:lnTo>
                    <a:pt x="1567345" y="4038600"/>
                  </a:lnTo>
                  <a:lnTo>
                    <a:pt x="1569745" y="4038600"/>
                  </a:lnTo>
                  <a:lnTo>
                    <a:pt x="1569745" y="4025900"/>
                  </a:lnTo>
                  <a:lnTo>
                    <a:pt x="1567345" y="4025900"/>
                  </a:lnTo>
                  <a:lnTo>
                    <a:pt x="1567345" y="3949700"/>
                  </a:lnTo>
                  <a:lnTo>
                    <a:pt x="1569745" y="3949700"/>
                  </a:lnTo>
                  <a:lnTo>
                    <a:pt x="1569745" y="3937000"/>
                  </a:lnTo>
                  <a:lnTo>
                    <a:pt x="1567345" y="3937000"/>
                  </a:lnTo>
                  <a:lnTo>
                    <a:pt x="1567345" y="3911600"/>
                  </a:lnTo>
                  <a:lnTo>
                    <a:pt x="1589709" y="3911600"/>
                  </a:lnTo>
                  <a:lnTo>
                    <a:pt x="1589709" y="3902659"/>
                  </a:lnTo>
                  <a:lnTo>
                    <a:pt x="2045868" y="3902659"/>
                  </a:lnTo>
                  <a:lnTo>
                    <a:pt x="2045868" y="3902011"/>
                  </a:lnTo>
                  <a:lnTo>
                    <a:pt x="2045868" y="3898900"/>
                  </a:lnTo>
                  <a:lnTo>
                    <a:pt x="2045906" y="3771900"/>
                  </a:lnTo>
                  <a:lnTo>
                    <a:pt x="1984984" y="3771900"/>
                  </a:lnTo>
                  <a:lnTo>
                    <a:pt x="1984984" y="2518791"/>
                  </a:lnTo>
                  <a:lnTo>
                    <a:pt x="2045868" y="2518791"/>
                  </a:lnTo>
                  <a:lnTo>
                    <a:pt x="2045868" y="2514600"/>
                  </a:lnTo>
                  <a:lnTo>
                    <a:pt x="2045906" y="2387600"/>
                  </a:lnTo>
                  <a:lnTo>
                    <a:pt x="1541818" y="2387600"/>
                  </a:lnTo>
                  <a:lnTo>
                    <a:pt x="1541818" y="2286000"/>
                  </a:lnTo>
                  <a:lnTo>
                    <a:pt x="1439773" y="2286000"/>
                  </a:lnTo>
                  <a:lnTo>
                    <a:pt x="1439773" y="1676400"/>
                  </a:lnTo>
                  <a:lnTo>
                    <a:pt x="1827250" y="2095500"/>
                  </a:lnTo>
                  <a:lnTo>
                    <a:pt x="1861883" y="2133600"/>
                  </a:lnTo>
                  <a:lnTo>
                    <a:pt x="1900656" y="2159000"/>
                  </a:lnTo>
                  <a:lnTo>
                    <a:pt x="1942528" y="2171700"/>
                  </a:lnTo>
                  <a:lnTo>
                    <a:pt x="1986407" y="2184400"/>
                  </a:lnTo>
                  <a:lnTo>
                    <a:pt x="2075992" y="2184400"/>
                  </a:lnTo>
                  <a:lnTo>
                    <a:pt x="2119553" y="2159000"/>
                  </a:lnTo>
                  <a:lnTo>
                    <a:pt x="2160892" y="2146300"/>
                  </a:lnTo>
                  <a:lnTo>
                    <a:pt x="2167521" y="2133600"/>
                  </a:lnTo>
                  <a:lnTo>
                    <a:pt x="2180298" y="2133600"/>
                  </a:lnTo>
                  <a:lnTo>
                    <a:pt x="2186457" y="2120900"/>
                  </a:lnTo>
                  <a:lnTo>
                    <a:pt x="2221839" y="2095500"/>
                  </a:lnTo>
                  <a:lnTo>
                    <a:pt x="2258936" y="2070100"/>
                  </a:lnTo>
                  <a:lnTo>
                    <a:pt x="2297569" y="2044700"/>
                  </a:lnTo>
                  <a:lnTo>
                    <a:pt x="2337587" y="2006600"/>
                  </a:lnTo>
                  <a:lnTo>
                    <a:pt x="2378786" y="1981200"/>
                  </a:lnTo>
                  <a:lnTo>
                    <a:pt x="2421013" y="1955800"/>
                  </a:lnTo>
                  <a:lnTo>
                    <a:pt x="2464092" y="1917700"/>
                  </a:lnTo>
                  <a:lnTo>
                    <a:pt x="2507831" y="1879600"/>
                  </a:lnTo>
                  <a:lnTo>
                    <a:pt x="2552077" y="1854200"/>
                  </a:lnTo>
                  <a:lnTo>
                    <a:pt x="2499703" y="2032000"/>
                  </a:lnTo>
                  <a:lnTo>
                    <a:pt x="2228697" y="2857500"/>
                  </a:lnTo>
                  <a:lnTo>
                    <a:pt x="3789515" y="3136900"/>
                  </a:lnTo>
                  <a:lnTo>
                    <a:pt x="3874884" y="2514600"/>
                  </a:lnTo>
                  <a:lnTo>
                    <a:pt x="3886111" y="2514600"/>
                  </a:lnTo>
                  <a:lnTo>
                    <a:pt x="3904030" y="2565400"/>
                  </a:lnTo>
                  <a:lnTo>
                    <a:pt x="3924871" y="2603500"/>
                  </a:lnTo>
                  <a:lnTo>
                    <a:pt x="3948607" y="2654300"/>
                  </a:lnTo>
                  <a:lnTo>
                    <a:pt x="3975214" y="2692400"/>
                  </a:lnTo>
                  <a:lnTo>
                    <a:pt x="4004653" y="2730500"/>
                  </a:lnTo>
                  <a:lnTo>
                    <a:pt x="4036911" y="2755900"/>
                  </a:lnTo>
                  <a:lnTo>
                    <a:pt x="4071963" y="2781300"/>
                  </a:lnTo>
                  <a:lnTo>
                    <a:pt x="4109783" y="2806700"/>
                  </a:lnTo>
                  <a:lnTo>
                    <a:pt x="4150347" y="2819400"/>
                  </a:lnTo>
                  <a:lnTo>
                    <a:pt x="4193616" y="2832100"/>
                  </a:lnTo>
                  <a:lnTo>
                    <a:pt x="4241076" y="2819400"/>
                  </a:lnTo>
                  <a:lnTo>
                    <a:pt x="4297731" y="2819400"/>
                  </a:lnTo>
                  <a:lnTo>
                    <a:pt x="4348086" y="2794000"/>
                  </a:lnTo>
                  <a:lnTo>
                    <a:pt x="4393692" y="2768600"/>
                  </a:lnTo>
                  <a:lnTo>
                    <a:pt x="4433062" y="2730500"/>
                  </a:lnTo>
                  <a:lnTo>
                    <a:pt x="4618012" y="2514600"/>
                  </a:lnTo>
                  <a:lnTo>
                    <a:pt x="5031410" y="2032000"/>
                  </a:lnTo>
                  <a:lnTo>
                    <a:pt x="4989512" y="1989505"/>
                  </a:lnTo>
                  <a:lnTo>
                    <a:pt x="5048186" y="1915769"/>
                  </a:lnTo>
                  <a:lnTo>
                    <a:pt x="5047500" y="1915058"/>
                  </a:lnTo>
                  <a:lnTo>
                    <a:pt x="5056733" y="1905304"/>
                  </a:lnTo>
                  <a:lnTo>
                    <a:pt x="5066550" y="1894344"/>
                  </a:lnTo>
                  <a:lnTo>
                    <a:pt x="5125047" y="1818398"/>
                  </a:lnTo>
                  <a:lnTo>
                    <a:pt x="5153672" y="1773262"/>
                  </a:lnTo>
                  <a:lnTo>
                    <a:pt x="5175402" y="1732305"/>
                  </a:lnTo>
                  <a:lnTo>
                    <a:pt x="5191557" y="1695107"/>
                  </a:lnTo>
                  <a:lnTo>
                    <a:pt x="5203990" y="1657210"/>
                  </a:lnTo>
                  <a:lnTo>
                    <a:pt x="5205019" y="1648650"/>
                  </a:lnTo>
                  <a:lnTo>
                    <a:pt x="5201932" y="1638630"/>
                  </a:lnTo>
                  <a:lnTo>
                    <a:pt x="5195735" y="1631899"/>
                  </a:lnTo>
                  <a:lnTo>
                    <a:pt x="5187886" y="1629244"/>
                  </a:lnTo>
                  <a:lnTo>
                    <a:pt x="5211521" y="1595691"/>
                  </a:lnTo>
                  <a:lnTo>
                    <a:pt x="5211178" y="1593265"/>
                  </a:lnTo>
                  <a:lnTo>
                    <a:pt x="5210060" y="1591170"/>
                  </a:lnTo>
                  <a:lnTo>
                    <a:pt x="5210835" y="1589900"/>
                  </a:lnTo>
                  <a:lnTo>
                    <a:pt x="5218976" y="1574990"/>
                  </a:lnTo>
                  <a:lnTo>
                    <a:pt x="5378589" y="1326184"/>
                  </a:lnTo>
                  <a:lnTo>
                    <a:pt x="5468988" y="1184795"/>
                  </a:lnTo>
                  <a:lnTo>
                    <a:pt x="5474386" y="1161783"/>
                  </a:lnTo>
                  <a:lnTo>
                    <a:pt x="5582450" y="700659"/>
                  </a:lnTo>
                  <a:lnTo>
                    <a:pt x="5587123" y="680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95156"/>
              <a:ext cx="5587365" cy="6468110"/>
            </a:xfrm>
            <a:custGeom>
              <a:avLst/>
              <a:gdLst/>
              <a:ahLst/>
              <a:cxnLst/>
              <a:rect l="l" t="t" r="r" b="b"/>
              <a:pathLst>
                <a:path w="5587365" h="6468109">
                  <a:moveTo>
                    <a:pt x="5094081" y="1201390"/>
                  </a:moveTo>
                  <a:lnTo>
                    <a:pt x="4971083" y="1124411"/>
                  </a:lnTo>
                  <a:lnTo>
                    <a:pt x="4973608" y="1120358"/>
                  </a:lnTo>
                  <a:lnTo>
                    <a:pt x="4497828" y="620602"/>
                  </a:lnTo>
                  <a:lnTo>
                    <a:pt x="4819213" y="0"/>
                  </a:lnTo>
                  <a:lnTo>
                    <a:pt x="4910145" y="90947"/>
                  </a:lnTo>
                  <a:lnTo>
                    <a:pt x="4829565" y="90947"/>
                  </a:lnTo>
                  <a:lnTo>
                    <a:pt x="4703168" y="333326"/>
                  </a:lnTo>
                  <a:lnTo>
                    <a:pt x="5125789" y="753297"/>
                  </a:lnTo>
                  <a:lnTo>
                    <a:pt x="5378677" y="753297"/>
                  </a:lnTo>
                  <a:lnTo>
                    <a:pt x="5202301" y="1028102"/>
                  </a:lnTo>
                  <a:lnTo>
                    <a:pt x="5094081" y="1201390"/>
                  </a:lnTo>
                  <a:close/>
                </a:path>
                <a:path w="5587365" h="6468109">
                  <a:moveTo>
                    <a:pt x="5378677" y="753297"/>
                  </a:moveTo>
                  <a:lnTo>
                    <a:pt x="5125789" y="753297"/>
                  </a:lnTo>
                  <a:lnTo>
                    <a:pt x="5262131" y="542875"/>
                  </a:lnTo>
                  <a:lnTo>
                    <a:pt x="4829565" y="90947"/>
                  </a:lnTo>
                  <a:lnTo>
                    <a:pt x="4910145" y="90947"/>
                  </a:lnTo>
                  <a:lnTo>
                    <a:pt x="5358285" y="539165"/>
                  </a:lnTo>
                  <a:lnTo>
                    <a:pt x="5357194" y="540848"/>
                  </a:lnTo>
                  <a:lnTo>
                    <a:pt x="5433924" y="588894"/>
                  </a:lnTo>
                  <a:lnTo>
                    <a:pt x="5474436" y="588894"/>
                  </a:lnTo>
                  <a:lnTo>
                    <a:pt x="5469031" y="611966"/>
                  </a:lnTo>
                  <a:lnTo>
                    <a:pt x="5378677" y="753297"/>
                  </a:lnTo>
                  <a:close/>
                </a:path>
                <a:path w="5587365" h="6468109">
                  <a:moveTo>
                    <a:pt x="5474436" y="588894"/>
                  </a:moveTo>
                  <a:lnTo>
                    <a:pt x="5433924" y="588894"/>
                  </a:lnTo>
                  <a:lnTo>
                    <a:pt x="5575754" y="127768"/>
                  </a:lnTo>
                  <a:lnTo>
                    <a:pt x="5574164" y="127706"/>
                  </a:lnTo>
                  <a:lnTo>
                    <a:pt x="5571514" y="127674"/>
                  </a:lnTo>
                  <a:lnTo>
                    <a:pt x="5587133" y="107845"/>
                  </a:lnTo>
                  <a:lnTo>
                    <a:pt x="5474436" y="588894"/>
                  </a:lnTo>
                  <a:close/>
                </a:path>
                <a:path w="5587365" h="6468109">
                  <a:moveTo>
                    <a:pt x="3056458" y="3143015"/>
                  </a:moveTo>
                  <a:lnTo>
                    <a:pt x="3049069" y="3143015"/>
                  </a:lnTo>
                  <a:lnTo>
                    <a:pt x="3043489" y="3139024"/>
                  </a:lnTo>
                  <a:lnTo>
                    <a:pt x="3041580" y="3132540"/>
                  </a:lnTo>
                  <a:lnTo>
                    <a:pt x="2963392" y="2863159"/>
                  </a:lnTo>
                  <a:lnTo>
                    <a:pt x="2961272" y="2855708"/>
                  </a:lnTo>
                  <a:lnTo>
                    <a:pt x="2965543" y="2847913"/>
                  </a:lnTo>
                  <a:lnTo>
                    <a:pt x="2980416" y="2843611"/>
                  </a:lnTo>
                  <a:lnTo>
                    <a:pt x="2988210" y="2847913"/>
                  </a:lnTo>
                  <a:lnTo>
                    <a:pt x="2990492" y="2855708"/>
                  </a:lnTo>
                  <a:lnTo>
                    <a:pt x="3068681" y="3125088"/>
                  </a:lnTo>
                  <a:lnTo>
                    <a:pt x="3070801" y="3132540"/>
                  </a:lnTo>
                  <a:lnTo>
                    <a:pt x="3066530" y="3140334"/>
                  </a:lnTo>
                  <a:lnTo>
                    <a:pt x="3057799" y="3142860"/>
                  </a:lnTo>
                  <a:lnTo>
                    <a:pt x="3056458" y="3143015"/>
                  </a:lnTo>
                  <a:close/>
                </a:path>
                <a:path w="5587365" h="6468109">
                  <a:moveTo>
                    <a:pt x="1918859" y="2624583"/>
                  </a:moveTo>
                  <a:lnTo>
                    <a:pt x="0" y="2624583"/>
                  </a:lnTo>
                  <a:lnTo>
                    <a:pt x="0" y="2611457"/>
                  </a:lnTo>
                  <a:lnTo>
                    <a:pt x="1918859" y="2611457"/>
                  </a:lnTo>
                  <a:lnTo>
                    <a:pt x="1921167" y="2614388"/>
                  </a:lnTo>
                  <a:lnTo>
                    <a:pt x="1921167" y="2621653"/>
                  </a:lnTo>
                  <a:lnTo>
                    <a:pt x="1918859" y="2624583"/>
                  </a:lnTo>
                  <a:close/>
                </a:path>
                <a:path w="5587365" h="6468109">
                  <a:moveTo>
                    <a:pt x="1910814" y="2797591"/>
                  </a:moveTo>
                  <a:lnTo>
                    <a:pt x="0" y="2797591"/>
                  </a:lnTo>
                  <a:lnTo>
                    <a:pt x="0" y="2784465"/>
                  </a:lnTo>
                  <a:lnTo>
                    <a:pt x="1910846" y="2784465"/>
                  </a:lnTo>
                  <a:lnTo>
                    <a:pt x="1913122" y="2787427"/>
                  </a:lnTo>
                  <a:lnTo>
                    <a:pt x="1913122" y="2794661"/>
                  </a:lnTo>
                  <a:lnTo>
                    <a:pt x="1910814" y="2797591"/>
                  </a:lnTo>
                  <a:close/>
                </a:path>
                <a:path w="5587365" h="6468109">
                  <a:moveTo>
                    <a:pt x="1569756" y="3640214"/>
                  </a:moveTo>
                  <a:lnTo>
                    <a:pt x="109585" y="3640214"/>
                  </a:lnTo>
                  <a:lnTo>
                    <a:pt x="107465" y="3637315"/>
                  </a:lnTo>
                  <a:lnTo>
                    <a:pt x="107465" y="3630020"/>
                  </a:lnTo>
                  <a:lnTo>
                    <a:pt x="109585" y="3627089"/>
                  </a:lnTo>
                  <a:lnTo>
                    <a:pt x="1569756" y="3627089"/>
                  </a:lnTo>
                  <a:lnTo>
                    <a:pt x="1569756" y="3640214"/>
                  </a:lnTo>
                  <a:close/>
                </a:path>
                <a:path w="5587365" h="6468109">
                  <a:moveTo>
                    <a:pt x="1899216" y="3076044"/>
                  </a:moveTo>
                  <a:lnTo>
                    <a:pt x="0" y="3076044"/>
                  </a:lnTo>
                  <a:lnTo>
                    <a:pt x="0" y="3062919"/>
                  </a:lnTo>
                  <a:lnTo>
                    <a:pt x="1899216" y="3062919"/>
                  </a:lnTo>
                  <a:lnTo>
                    <a:pt x="1901523" y="3065849"/>
                  </a:lnTo>
                  <a:lnTo>
                    <a:pt x="1901523" y="3073082"/>
                  </a:lnTo>
                  <a:lnTo>
                    <a:pt x="1899216" y="3076044"/>
                  </a:lnTo>
                  <a:close/>
                </a:path>
                <a:path w="5587365" h="6468109">
                  <a:moveTo>
                    <a:pt x="1569756" y="3553664"/>
                  </a:moveTo>
                  <a:lnTo>
                    <a:pt x="107185" y="3553664"/>
                  </a:lnTo>
                  <a:lnTo>
                    <a:pt x="105065" y="3550702"/>
                  </a:lnTo>
                  <a:lnTo>
                    <a:pt x="105065" y="3543468"/>
                  </a:lnTo>
                  <a:lnTo>
                    <a:pt x="107185" y="3540538"/>
                  </a:lnTo>
                  <a:lnTo>
                    <a:pt x="1569756" y="3540538"/>
                  </a:lnTo>
                  <a:lnTo>
                    <a:pt x="1569756" y="3553664"/>
                  </a:lnTo>
                  <a:close/>
                </a:path>
                <a:path w="5587365" h="6468109">
                  <a:moveTo>
                    <a:pt x="1907260" y="2903036"/>
                  </a:moveTo>
                  <a:lnTo>
                    <a:pt x="0" y="2903036"/>
                  </a:lnTo>
                  <a:lnTo>
                    <a:pt x="0" y="2889910"/>
                  </a:lnTo>
                  <a:lnTo>
                    <a:pt x="1907259" y="2889910"/>
                  </a:lnTo>
                  <a:lnTo>
                    <a:pt x="1909567" y="2892841"/>
                  </a:lnTo>
                  <a:lnTo>
                    <a:pt x="1909567" y="2900074"/>
                  </a:lnTo>
                  <a:lnTo>
                    <a:pt x="1907260" y="2903036"/>
                  </a:lnTo>
                  <a:close/>
                </a:path>
                <a:path w="5587365" h="6468109">
                  <a:moveTo>
                    <a:pt x="1900744" y="2989494"/>
                  </a:moveTo>
                  <a:lnTo>
                    <a:pt x="0" y="2989494"/>
                  </a:lnTo>
                  <a:lnTo>
                    <a:pt x="0" y="2976368"/>
                  </a:lnTo>
                  <a:lnTo>
                    <a:pt x="1900712" y="2976368"/>
                  </a:lnTo>
                  <a:lnTo>
                    <a:pt x="1903020" y="2979298"/>
                  </a:lnTo>
                  <a:lnTo>
                    <a:pt x="1903020" y="2986532"/>
                  </a:lnTo>
                  <a:lnTo>
                    <a:pt x="1900744" y="2989494"/>
                  </a:lnTo>
                  <a:close/>
                </a:path>
                <a:path w="5587365" h="6468109">
                  <a:moveTo>
                    <a:pt x="1569756" y="3467238"/>
                  </a:moveTo>
                  <a:lnTo>
                    <a:pt x="100761" y="3467238"/>
                  </a:lnTo>
                  <a:lnTo>
                    <a:pt x="98641" y="3464276"/>
                  </a:lnTo>
                  <a:lnTo>
                    <a:pt x="98641" y="3457011"/>
                  </a:lnTo>
                  <a:lnTo>
                    <a:pt x="100761" y="3454080"/>
                  </a:lnTo>
                  <a:lnTo>
                    <a:pt x="1569756" y="3454080"/>
                  </a:lnTo>
                  <a:lnTo>
                    <a:pt x="1569756" y="3467238"/>
                  </a:lnTo>
                  <a:close/>
                </a:path>
                <a:path w="5587365" h="6468109">
                  <a:moveTo>
                    <a:pt x="1569756" y="3380624"/>
                  </a:moveTo>
                  <a:lnTo>
                    <a:pt x="99015" y="3380624"/>
                  </a:lnTo>
                  <a:lnTo>
                    <a:pt x="96895" y="3377693"/>
                  </a:lnTo>
                  <a:lnTo>
                    <a:pt x="96895" y="3370460"/>
                  </a:lnTo>
                  <a:lnTo>
                    <a:pt x="99015" y="3367530"/>
                  </a:lnTo>
                  <a:lnTo>
                    <a:pt x="1569756" y="3367530"/>
                  </a:lnTo>
                  <a:lnTo>
                    <a:pt x="1569756" y="3380624"/>
                  </a:lnTo>
                  <a:close/>
                </a:path>
                <a:path w="5587365" h="6468109">
                  <a:moveTo>
                    <a:pt x="1569756" y="3813129"/>
                  </a:moveTo>
                  <a:lnTo>
                    <a:pt x="102165" y="3813129"/>
                  </a:lnTo>
                  <a:lnTo>
                    <a:pt x="100045" y="3810167"/>
                  </a:lnTo>
                  <a:lnTo>
                    <a:pt x="100045" y="3802934"/>
                  </a:lnTo>
                  <a:lnTo>
                    <a:pt x="102165" y="3800003"/>
                  </a:lnTo>
                  <a:lnTo>
                    <a:pt x="1569756" y="3800003"/>
                  </a:lnTo>
                  <a:lnTo>
                    <a:pt x="1569756" y="3813129"/>
                  </a:lnTo>
                  <a:close/>
                </a:path>
                <a:path w="5587365" h="6468109">
                  <a:moveTo>
                    <a:pt x="2755775" y="6330678"/>
                  </a:moveTo>
                  <a:lnTo>
                    <a:pt x="76100" y="6330678"/>
                  </a:lnTo>
                  <a:lnTo>
                    <a:pt x="73169" y="6327748"/>
                  </a:lnTo>
                  <a:lnTo>
                    <a:pt x="73169" y="6320514"/>
                  </a:lnTo>
                  <a:lnTo>
                    <a:pt x="76100" y="6317583"/>
                  </a:lnTo>
                  <a:lnTo>
                    <a:pt x="79716" y="6317552"/>
                  </a:lnTo>
                  <a:lnTo>
                    <a:pt x="2755775" y="6317552"/>
                  </a:lnTo>
                  <a:lnTo>
                    <a:pt x="2755775" y="6330678"/>
                  </a:lnTo>
                  <a:close/>
                </a:path>
                <a:path w="5587365" h="6468109">
                  <a:moveTo>
                    <a:pt x="2755777" y="6157732"/>
                  </a:moveTo>
                  <a:lnTo>
                    <a:pt x="82056" y="6157732"/>
                  </a:lnTo>
                  <a:lnTo>
                    <a:pt x="79125" y="6154802"/>
                  </a:lnTo>
                  <a:lnTo>
                    <a:pt x="79125" y="6147506"/>
                  </a:lnTo>
                  <a:lnTo>
                    <a:pt x="82056" y="6144575"/>
                  </a:lnTo>
                  <a:lnTo>
                    <a:pt x="2755777" y="6144575"/>
                  </a:lnTo>
                  <a:lnTo>
                    <a:pt x="2755777" y="6157732"/>
                  </a:lnTo>
                  <a:close/>
                </a:path>
                <a:path w="5587365" h="6468109">
                  <a:moveTo>
                    <a:pt x="2755777" y="5638677"/>
                  </a:moveTo>
                  <a:lnTo>
                    <a:pt x="79624" y="5638677"/>
                  </a:lnTo>
                  <a:lnTo>
                    <a:pt x="76693" y="5635715"/>
                  </a:lnTo>
                  <a:lnTo>
                    <a:pt x="76693" y="5628482"/>
                  </a:lnTo>
                  <a:lnTo>
                    <a:pt x="79624" y="5625551"/>
                  </a:lnTo>
                  <a:lnTo>
                    <a:pt x="2755777" y="5625551"/>
                  </a:lnTo>
                  <a:lnTo>
                    <a:pt x="2755777" y="5638677"/>
                  </a:lnTo>
                  <a:close/>
                </a:path>
                <a:path w="5587365" h="6468109">
                  <a:moveTo>
                    <a:pt x="2755776" y="6071244"/>
                  </a:moveTo>
                  <a:lnTo>
                    <a:pt x="83988" y="6071244"/>
                  </a:lnTo>
                  <a:lnTo>
                    <a:pt x="81058" y="6068313"/>
                  </a:lnTo>
                  <a:lnTo>
                    <a:pt x="81058" y="6061048"/>
                  </a:lnTo>
                  <a:lnTo>
                    <a:pt x="83988" y="6058118"/>
                  </a:lnTo>
                  <a:lnTo>
                    <a:pt x="2755776" y="6058118"/>
                  </a:lnTo>
                  <a:lnTo>
                    <a:pt x="2755776" y="6071244"/>
                  </a:lnTo>
                  <a:close/>
                </a:path>
                <a:path w="5587365" h="6468109">
                  <a:moveTo>
                    <a:pt x="2755776" y="6244158"/>
                  </a:moveTo>
                  <a:lnTo>
                    <a:pt x="73700" y="6244158"/>
                  </a:lnTo>
                  <a:lnTo>
                    <a:pt x="70769" y="6241196"/>
                  </a:lnTo>
                  <a:lnTo>
                    <a:pt x="70769" y="6233962"/>
                  </a:lnTo>
                  <a:lnTo>
                    <a:pt x="73700" y="6231032"/>
                  </a:lnTo>
                  <a:lnTo>
                    <a:pt x="2755776" y="6231032"/>
                  </a:lnTo>
                  <a:lnTo>
                    <a:pt x="2755776" y="6244158"/>
                  </a:lnTo>
                  <a:close/>
                </a:path>
                <a:path w="5587365" h="6468109">
                  <a:moveTo>
                    <a:pt x="2755776" y="5725228"/>
                  </a:moveTo>
                  <a:lnTo>
                    <a:pt x="77690" y="5725228"/>
                  </a:lnTo>
                  <a:lnTo>
                    <a:pt x="74760" y="5722329"/>
                  </a:lnTo>
                  <a:lnTo>
                    <a:pt x="74760" y="5715033"/>
                  </a:lnTo>
                  <a:lnTo>
                    <a:pt x="77690" y="5712102"/>
                  </a:lnTo>
                  <a:lnTo>
                    <a:pt x="2755776" y="5712102"/>
                  </a:lnTo>
                  <a:lnTo>
                    <a:pt x="2755776" y="5725228"/>
                  </a:lnTo>
                  <a:close/>
                </a:path>
                <a:path w="5587365" h="6468109">
                  <a:moveTo>
                    <a:pt x="2755776" y="5811685"/>
                  </a:moveTo>
                  <a:lnTo>
                    <a:pt x="69335" y="5811685"/>
                  </a:lnTo>
                  <a:lnTo>
                    <a:pt x="66404" y="5808755"/>
                  </a:lnTo>
                  <a:lnTo>
                    <a:pt x="66404" y="5801490"/>
                  </a:lnTo>
                  <a:lnTo>
                    <a:pt x="69335" y="5798559"/>
                  </a:lnTo>
                  <a:lnTo>
                    <a:pt x="2755776" y="5798559"/>
                  </a:lnTo>
                  <a:lnTo>
                    <a:pt x="2755776" y="5811685"/>
                  </a:lnTo>
                  <a:close/>
                </a:path>
                <a:path w="5587365" h="6468109">
                  <a:moveTo>
                    <a:pt x="2755776" y="5984661"/>
                  </a:moveTo>
                  <a:lnTo>
                    <a:pt x="80653" y="5984661"/>
                  </a:lnTo>
                  <a:lnTo>
                    <a:pt x="77722" y="5981731"/>
                  </a:lnTo>
                  <a:lnTo>
                    <a:pt x="77722" y="5974498"/>
                  </a:lnTo>
                  <a:lnTo>
                    <a:pt x="80653" y="5971567"/>
                  </a:lnTo>
                  <a:lnTo>
                    <a:pt x="2755776" y="5971567"/>
                  </a:lnTo>
                  <a:lnTo>
                    <a:pt x="2755776" y="5984661"/>
                  </a:lnTo>
                  <a:close/>
                </a:path>
                <a:path w="5587365" h="6468109">
                  <a:moveTo>
                    <a:pt x="2755776" y="5898235"/>
                  </a:moveTo>
                  <a:lnTo>
                    <a:pt x="71735" y="5898235"/>
                  </a:lnTo>
                  <a:lnTo>
                    <a:pt x="68805" y="5895273"/>
                  </a:lnTo>
                  <a:lnTo>
                    <a:pt x="68805" y="5888040"/>
                  </a:lnTo>
                  <a:lnTo>
                    <a:pt x="71735" y="5885110"/>
                  </a:lnTo>
                  <a:lnTo>
                    <a:pt x="2755776" y="5885110"/>
                  </a:lnTo>
                  <a:lnTo>
                    <a:pt x="2755776" y="5898235"/>
                  </a:lnTo>
                  <a:close/>
                </a:path>
                <a:path w="5587365" h="6468109">
                  <a:moveTo>
                    <a:pt x="1569724" y="3726703"/>
                  </a:moveTo>
                  <a:lnTo>
                    <a:pt x="108182" y="3726703"/>
                  </a:lnTo>
                  <a:lnTo>
                    <a:pt x="106062" y="3723741"/>
                  </a:lnTo>
                  <a:lnTo>
                    <a:pt x="106062" y="3716476"/>
                  </a:lnTo>
                  <a:lnTo>
                    <a:pt x="108182" y="3713545"/>
                  </a:lnTo>
                  <a:lnTo>
                    <a:pt x="1569724" y="3713545"/>
                  </a:lnTo>
                  <a:lnTo>
                    <a:pt x="1569724" y="3726703"/>
                  </a:lnTo>
                  <a:close/>
                </a:path>
                <a:path w="5587365" h="6468109">
                  <a:moveTo>
                    <a:pt x="1909505" y="2711072"/>
                  </a:moveTo>
                  <a:lnTo>
                    <a:pt x="0" y="2711072"/>
                  </a:lnTo>
                  <a:lnTo>
                    <a:pt x="0" y="2697946"/>
                  </a:lnTo>
                  <a:lnTo>
                    <a:pt x="1912342" y="2697946"/>
                  </a:lnTo>
                  <a:lnTo>
                    <a:pt x="1914650" y="2700877"/>
                  </a:lnTo>
                  <a:lnTo>
                    <a:pt x="1914650" y="2708110"/>
                  </a:lnTo>
                  <a:lnTo>
                    <a:pt x="1912342" y="2711041"/>
                  </a:lnTo>
                  <a:lnTo>
                    <a:pt x="1909505" y="2711072"/>
                  </a:lnTo>
                  <a:close/>
                </a:path>
                <a:path w="5587365" h="6468109">
                  <a:moveTo>
                    <a:pt x="2309303" y="4064488"/>
                  </a:moveTo>
                  <a:lnTo>
                    <a:pt x="0" y="4064488"/>
                  </a:lnTo>
                  <a:lnTo>
                    <a:pt x="0" y="3905510"/>
                  </a:lnTo>
                  <a:lnTo>
                    <a:pt x="2309303" y="3905510"/>
                  </a:lnTo>
                  <a:lnTo>
                    <a:pt x="2309303" y="4064488"/>
                  </a:lnTo>
                  <a:close/>
                </a:path>
                <a:path w="5587365" h="6468109">
                  <a:moveTo>
                    <a:pt x="2309303" y="5570303"/>
                  </a:moveTo>
                  <a:lnTo>
                    <a:pt x="0" y="5570303"/>
                  </a:lnTo>
                  <a:lnTo>
                    <a:pt x="0" y="5411325"/>
                  </a:lnTo>
                  <a:lnTo>
                    <a:pt x="2309303" y="5411325"/>
                  </a:lnTo>
                  <a:lnTo>
                    <a:pt x="2309303" y="5570303"/>
                  </a:lnTo>
                  <a:close/>
                </a:path>
                <a:path w="5587365" h="6468109">
                  <a:moveTo>
                    <a:pt x="1541757" y="682679"/>
                  </a:moveTo>
                  <a:lnTo>
                    <a:pt x="0" y="682679"/>
                  </a:lnTo>
                  <a:lnTo>
                    <a:pt x="0" y="576579"/>
                  </a:lnTo>
                  <a:lnTo>
                    <a:pt x="1541757" y="576579"/>
                  </a:lnTo>
                  <a:lnTo>
                    <a:pt x="1541757" y="682679"/>
                  </a:lnTo>
                  <a:close/>
                </a:path>
                <a:path w="5587365" h="6468109">
                  <a:moveTo>
                    <a:pt x="1541789" y="1820466"/>
                  </a:moveTo>
                  <a:lnTo>
                    <a:pt x="0" y="1820466"/>
                  </a:lnTo>
                  <a:lnTo>
                    <a:pt x="0" y="1714366"/>
                  </a:lnTo>
                  <a:lnTo>
                    <a:pt x="1541789" y="1714366"/>
                  </a:lnTo>
                  <a:lnTo>
                    <a:pt x="1541789" y="1820466"/>
                  </a:lnTo>
                  <a:close/>
                </a:path>
                <a:path w="5587365" h="6468109">
                  <a:moveTo>
                    <a:pt x="2779939" y="6467987"/>
                  </a:moveTo>
                  <a:lnTo>
                    <a:pt x="0" y="6467987"/>
                  </a:lnTo>
                  <a:lnTo>
                    <a:pt x="0" y="6392411"/>
                  </a:lnTo>
                  <a:lnTo>
                    <a:pt x="2651360" y="6392411"/>
                  </a:lnTo>
                  <a:lnTo>
                    <a:pt x="2651360" y="6400206"/>
                  </a:lnTo>
                  <a:lnTo>
                    <a:pt x="2779939" y="6400206"/>
                  </a:lnTo>
                  <a:lnTo>
                    <a:pt x="2779939" y="6467987"/>
                  </a:lnTo>
                  <a:close/>
                </a:path>
                <a:path w="5587365" h="6468109">
                  <a:moveTo>
                    <a:pt x="2779939" y="6400206"/>
                  </a:moveTo>
                  <a:lnTo>
                    <a:pt x="2651360" y="6400206"/>
                  </a:lnTo>
                  <a:lnTo>
                    <a:pt x="2779939" y="6400174"/>
                  </a:lnTo>
                  <a:close/>
                </a:path>
                <a:path w="5587365" h="6468109">
                  <a:moveTo>
                    <a:pt x="41773" y="5846480"/>
                  </a:moveTo>
                  <a:lnTo>
                    <a:pt x="0" y="5846480"/>
                  </a:lnTo>
                  <a:lnTo>
                    <a:pt x="0" y="5704183"/>
                  </a:lnTo>
                  <a:lnTo>
                    <a:pt x="41773" y="5704183"/>
                  </a:lnTo>
                  <a:lnTo>
                    <a:pt x="41773" y="5846480"/>
                  </a:lnTo>
                  <a:close/>
                </a:path>
                <a:path w="5587365" h="6468109">
                  <a:moveTo>
                    <a:pt x="1908912" y="2278599"/>
                  </a:moveTo>
                  <a:lnTo>
                    <a:pt x="1906075" y="2278568"/>
                  </a:lnTo>
                  <a:lnTo>
                    <a:pt x="0" y="2278568"/>
                  </a:lnTo>
                  <a:lnTo>
                    <a:pt x="0" y="2265442"/>
                  </a:lnTo>
                  <a:lnTo>
                    <a:pt x="1908944" y="2265442"/>
                  </a:lnTo>
                  <a:lnTo>
                    <a:pt x="1911220" y="2268404"/>
                  </a:lnTo>
                  <a:lnTo>
                    <a:pt x="1911220" y="2275637"/>
                  </a:lnTo>
                  <a:lnTo>
                    <a:pt x="1908912" y="2278599"/>
                  </a:lnTo>
                  <a:close/>
                </a:path>
                <a:path w="5587365" h="6468109">
                  <a:moveTo>
                    <a:pt x="1910005" y="2451575"/>
                  </a:moveTo>
                  <a:lnTo>
                    <a:pt x="0" y="2451575"/>
                  </a:lnTo>
                  <a:lnTo>
                    <a:pt x="0" y="2438480"/>
                  </a:lnTo>
                  <a:lnTo>
                    <a:pt x="1910005" y="2438480"/>
                  </a:lnTo>
                  <a:lnTo>
                    <a:pt x="1912312" y="2441410"/>
                  </a:lnTo>
                  <a:lnTo>
                    <a:pt x="1912312" y="2448645"/>
                  </a:lnTo>
                  <a:lnTo>
                    <a:pt x="1910005" y="2451575"/>
                  </a:lnTo>
                  <a:close/>
                </a:path>
                <a:path w="5587365" h="6468109">
                  <a:moveTo>
                    <a:pt x="1907385" y="2365025"/>
                  </a:moveTo>
                  <a:lnTo>
                    <a:pt x="0" y="2365025"/>
                  </a:lnTo>
                  <a:lnTo>
                    <a:pt x="0" y="2351899"/>
                  </a:lnTo>
                  <a:lnTo>
                    <a:pt x="1907385" y="2351899"/>
                  </a:lnTo>
                  <a:lnTo>
                    <a:pt x="1909693" y="2354830"/>
                  </a:lnTo>
                  <a:lnTo>
                    <a:pt x="1909693" y="2362094"/>
                  </a:lnTo>
                  <a:lnTo>
                    <a:pt x="1907385" y="2365025"/>
                  </a:lnTo>
                  <a:close/>
                </a:path>
                <a:path w="5587365" h="6468109">
                  <a:moveTo>
                    <a:pt x="1916989" y="2538033"/>
                  </a:moveTo>
                  <a:lnTo>
                    <a:pt x="0" y="2538033"/>
                  </a:lnTo>
                  <a:lnTo>
                    <a:pt x="0" y="2524907"/>
                  </a:lnTo>
                  <a:lnTo>
                    <a:pt x="1916989" y="2524907"/>
                  </a:lnTo>
                  <a:lnTo>
                    <a:pt x="1919296" y="2527869"/>
                  </a:lnTo>
                  <a:lnTo>
                    <a:pt x="1919296" y="2535102"/>
                  </a:lnTo>
                  <a:lnTo>
                    <a:pt x="1916989" y="2538033"/>
                  </a:lnTo>
                  <a:close/>
                </a:path>
                <a:path w="5587365" h="6468109">
                  <a:moveTo>
                    <a:pt x="1913558" y="2105590"/>
                  </a:moveTo>
                  <a:lnTo>
                    <a:pt x="0" y="2105590"/>
                  </a:lnTo>
                  <a:lnTo>
                    <a:pt x="0" y="2092464"/>
                  </a:lnTo>
                  <a:lnTo>
                    <a:pt x="1913558" y="2092464"/>
                  </a:lnTo>
                  <a:lnTo>
                    <a:pt x="1915866" y="2095395"/>
                  </a:lnTo>
                  <a:lnTo>
                    <a:pt x="1915866" y="2102660"/>
                  </a:lnTo>
                  <a:lnTo>
                    <a:pt x="1913558" y="2105590"/>
                  </a:lnTo>
                  <a:close/>
                </a:path>
                <a:path w="5587365" h="6468109">
                  <a:moveTo>
                    <a:pt x="1903986" y="2019133"/>
                  </a:moveTo>
                  <a:lnTo>
                    <a:pt x="0" y="2019133"/>
                  </a:lnTo>
                  <a:lnTo>
                    <a:pt x="0" y="2006007"/>
                  </a:lnTo>
                  <a:lnTo>
                    <a:pt x="1904018" y="2006007"/>
                  </a:lnTo>
                  <a:lnTo>
                    <a:pt x="1906294" y="2008969"/>
                  </a:lnTo>
                  <a:lnTo>
                    <a:pt x="1906294" y="2016203"/>
                  </a:lnTo>
                  <a:lnTo>
                    <a:pt x="1903986" y="2019133"/>
                  </a:lnTo>
                  <a:close/>
                </a:path>
                <a:path w="5587365" h="6468109">
                  <a:moveTo>
                    <a:pt x="1915429" y="2192142"/>
                  </a:moveTo>
                  <a:lnTo>
                    <a:pt x="0" y="2192142"/>
                  </a:lnTo>
                  <a:lnTo>
                    <a:pt x="0" y="2179015"/>
                  </a:lnTo>
                  <a:lnTo>
                    <a:pt x="1915429" y="2179015"/>
                  </a:lnTo>
                  <a:lnTo>
                    <a:pt x="1917736" y="2181978"/>
                  </a:lnTo>
                  <a:lnTo>
                    <a:pt x="1917736" y="2189211"/>
                  </a:lnTo>
                  <a:lnTo>
                    <a:pt x="1915429" y="2192142"/>
                  </a:lnTo>
                  <a:close/>
                </a:path>
              </a:pathLst>
            </a:custGeom>
            <a:solidFill>
              <a:srgbClr val="31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761492"/>
              <a:ext cx="5031740" cy="5607050"/>
            </a:xfrm>
            <a:custGeom>
              <a:avLst/>
              <a:gdLst/>
              <a:ahLst/>
              <a:cxnLst/>
              <a:rect l="l" t="t" r="r" b="b"/>
              <a:pathLst>
                <a:path w="5031740" h="5607050">
                  <a:moveTo>
                    <a:pt x="161341" y="451866"/>
                  </a:moveTo>
                  <a:lnTo>
                    <a:pt x="0" y="451866"/>
                  </a:lnTo>
                  <a:lnTo>
                    <a:pt x="0" y="159976"/>
                  </a:lnTo>
                  <a:lnTo>
                    <a:pt x="23159" y="172056"/>
                  </a:lnTo>
                  <a:lnTo>
                    <a:pt x="76973" y="197202"/>
                  </a:lnTo>
                  <a:lnTo>
                    <a:pt x="127852" y="229067"/>
                  </a:lnTo>
                  <a:lnTo>
                    <a:pt x="164115" y="269263"/>
                  </a:lnTo>
                  <a:lnTo>
                    <a:pt x="188209" y="313592"/>
                  </a:lnTo>
                  <a:lnTo>
                    <a:pt x="202578" y="357858"/>
                  </a:lnTo>
                  <a:lnTo>
                    <a:pt x="209667" y="397865"/>
                  </a:lnTo>
                  <a:lnTo>
                    <a:pt x="207632" y="418456"/>
                  </a:lnTo>
                  <a:lnTo>
                    <a:pt x="197664" y="435668"/>
                  </a:lnTo>
                  <a:lnTo>
                    <a:pt x="181616" y="447479"/>
                  </a:lnTo>
                  <a:lnTo>
                    <a:pt x="161341" y="451866"/>
                  </a:lnTo>
                  <a:close/>
                </a:path>
                <a:path w="5031740" h="5607050">
                  <a:moveTo>
                    <a:pt x="292227" y="2862816"/>
                  </a:moveTo>
                  <a:lnTo>
                    <a:pt x="292227" y="2434802"/>
                  </a:lnTo>
                  <a:lnTo>
                    <a:pt x="288129" y="2387542"/>
                  </a:lnTo>
                  <a:lnTo>
                    <a:pt x="276112" y="2341980"/>
                  </a:lnTo>
                  <a:lnTo>
                    <a:pt x="256525" y="2299125"/>
                  </a:lnTo>
                  <a:lnTo>
                    <a:pt x="229715" y="2259985"/>
                  </a:lnTo>
                  <a:lnTo>
                    <a:pt x="444346" y="2259985"/>
                  </a:lnTo>
                  <a:lnTo>
                    <a:pt x="484496" y="2273855"/>
                  </a:lnTo>
                  <a:lnTo>
                    <a:pt x="518519" y="2313331"/>
                  </a:lnTo>
                  <a:lnTo>
                    <a:pt x="541240" y="2372363"/>
                  </a:lnTo>
                  <a:lnTo>
                    <a:pt x="549229" y="2442035"/>
                  </a:lnTo>
                  <a:lnTo>
                    <a:pt x="549229" y="2721205"/>
                  </a:lnTo>
                  <a:lnTo>
                    <a:pt x="426044" y="2721205"/>
                  </a:lnTo>
                  <a:lnTo>
                    <a:pt x="292227" y="2862816"/>
                  </a:lnTo>
                  <a:close/>
                </a:path>
                <a:path w="5031740" h="5607050">
                  <a:moveTo>
                    <a:pt x="549229" y="2875070"/>
                  </a:moveTo>
                  <a:lnTo>
                    <a:pt x="426044" y="2721205"/>
                  </a:lnTo>
                  <a:lnTo>
                    <a:pt x="549229" y="2721205"/>
                  </a:lnTo>
                  <a:lnTo>
                    <a:pt x="549229" y="2875070"/>
                  </a:lnTo>
                  <a:close/>
                </a:path>
                <a:path w="5031740" h="5607050">
                  <a:moveTo>
                    <a:pt x="4233725" y="842623"/>
                  </a:moveTo>
                  <a:lnTo>
                    <a:pt x="2036432" y="842623"/>
                  </a:lnTo>
                  <a:lnTo>
                    <a:pt x="2716772" y="291734"/>
                  </a:lnTo>
                  <a:lnTo>
                    <a:pt x="2741328" y="274101"/>
                  </a:lnTo>
                  <a:lnTo>
                    <a:pt x="2767522" y="259516"/>
                  </a:lnTo>
                  <a:lnTo>
                    <a:pt x="2795061" y="248000"/>
                  </a:lnTo>
                  <a:lnTo>
                    <a:pt x="2823651" y="239573"/>
                  </a:lnTo>
                  <a:lnTo>
                    <a:pt x="2825584" y="232309"/>
                  </a:lnTo>
                  <a:lnTo>
                    <a:pt x="3300554" y="178682"/>
                  </a:lnTo>
                  <a:lnTo>
                    <a:pt x="3390254" y="0"/>
                  </a:lnTo>
                  <a:lnTo>
                    <a:pt x="3752545" y="175034"/>
                  </a:lnTo>
                  <a:lnTo>
                    <a:pt x="3717158" y="264453"/>
                  </a:lnTo>
                  <a:lnTo>
                    <a:pt x="4060804" y="494206"/>
                  </a:lnTo>
                  <a:lnTo>
                    <a:pt x="4060648" y="495235"/>
                  </a:lnTo>
                  <a:lnTo>
                    <a:pt x="4109411" y="539235"/>
                  </a:lnTo>
                  <a:lnTo>
                    <a:pt x="4146388" y="594600"/>
                  </a:lnTo>
                  <a:lnTo>
                    <a:pt x="4166412" y="640219"/>
                  </a:lnTo>
                  <a:lnTo>
                    <a:pt x="4189594" y="703590"/>
                  </a:lnTo>
                  <a:lnTo>
                    <a:pt x="4202267" y="741461"/>
                  </a:lnTo>
                  <a:lnTo>
                    <a:pt x="4215604" y="783204"/>
                  </a:lnTo>
                  <a:lnTo>
                    <a:pt x="4229565" y="828630"/>
                  </a:lnTo>
                  <a:lnTo>
                    <a:pt x="4233725" y="842623"/>
                  </a:lnTo>
                  <a:close/>
                </a:path>
                <a:path w="5031740" h="5607050">
                  <a:moveTo>
                    <a:pt x="2031218" y="1451652"/>
                  </a:moveTo>
                  <a:lnTo>
                    <a:pt x="1986376" y="1449963"/>
                  </a:lnTo>
                  <a:lnTo>
                    <a:pt x="1942492" y="1440583"/>
                  </a:lnTo>
                  <a:lnTo>
                    <a:pt x="1900631" y="1423646"/>
                  </a:lnTo>
                  <a:lnTo>
                    <a:pt x="1861854" y="1399284"/>
                  </a:lnTo>
                  <a:lnTo>
                    <a:pt x="1827226" y="1367633"/>
                  </a:lnTo>
                  <a:lnTo>
                    <a:pt x="1251614" y="736929"/>
                  </a:lnTo>
                  <a:lnTo>
                    <a:pt x="1568135" y="437867"/>
                  </a:lnTo>
                  <a:lnTo>
                    <a:pt x="2036432" y="842623"/>
                  </a:lnTo>
                  <a:lnTo>
                    <a:pt x="4233725" y="842623"/>
                  </a:lnTo>
                  <a:lnTo>
                    <a:pt x="4259191" y="929780"/>
                  </a:lnTo>
                  <a:lnTo>
                    <a:pt x="4274773" y="985127"/>
                  </a:lnTo>
                  <a:lnTo>
                    <a:pt x="4290813" y="1043403"/>
                  </a:lnTo>
                  <a:lnTo>
                    <a:pt x="4307268" y="1104420"/>
                  </a:lnTo>
                  <a:lnTo>
                    <a:pt x="4309540" y="1113001"/>
                  </a:lnTo>
                  <a:lnTo>
                    <a:pt x="2561474" y="1113001"/>
                  </a:lnTo>
                  <a:lnTo>
                    <a:pt x="2260691" y="1335988"/>
                  </a:lnTo>
                  <a:lnTo>
                    <a:pt x="2186431" y="1390113"/>
                  </a:lnTo>
                  <a:lnTo>
                    <a:pt x="2180274" y="1395151"/>
                  </a:lnTo>
                  <a:lnTo>
                    <a:pt x="2173963" y="1400019"/>
                  </a:lnTo>
                  <a:lnTo>
                    <a:pt x="2167494" y="1404713"/>
                  </a:lnTo>
                  <a:lnTo>
                    <a:pt x="2160864" y="1409225"/>
                  </a:lnTo>
                  <a:lnTo>
                    <a:pt x="2119525" y="1431417"/>
                  </a:lnTo>
                  <a:lnTo>
                    <a:pt x="2075955" y="1445514"/>
                  </a:lnTo>
                  <a:lnTo>
                    <a:pt x="2031218" y="1451652"/>
                  </a:lnTo>
                  <a:close/>
                </a:path>
                <a:path w="5031740" h="5607050">
                  <a:moveTo>
                    <a:pt x="5030685" y="1302034"/>
                  </a:moveTo>
                  <a:lnTo>
                    <a:pt x="4358712" y="1302034"/>
                  </a:lnTo>
                  <a:lnTo>
                    <a:pt x="4693504" y="956267"/>
                  </a:lnTo>
                  <a:lnTo>
                    <a:pt x="5031382" y="1301223"/>
                  </a:lnTo>
                  <a:lnTo>
                    <a:pt x="5030685" y="1302034"/>
                  </a:lnTo>
                  <a:close/>
                </a:path>
                <a:path w="5031740" h="5607050">
                  <a:moveTo>
                    <a:pt x="3789490" y="2408550"/>
                  </a:moveTo>
                  <a:lnTo>
                    <a:pt x="2228677" y="2128631"/>
                  </a:lnTo>
                  <a:lnTo>
                    <a:pt x="2561474" y="1113001"/>
                  </a:lnTo>
                  <a:lnTo>
                    <a:pt x="4309540" y="1113001"/>
                  </a:lnTo>
                  <a:lnTo>
                    <a:pt x="4324097" y="1167990"/>
                  </a:lnTo>
                  <a:lnTo>
                    <a:pt x="4341259" y="1233924"/>
                  </a:lnTo>
                  <a:lnTo>
                    <a:pt x="4358712" y="1302034"/>
                  </a:lnTo>
                  <a:lnTo>
                    <a:pt x="5030685" y="1302034"/>
                  </a:lnTo>
                  <a:lnTo>
                    <a:pt x="4638232" y="1758577"/>
                  </a:lnTo>
                  <a:lnTo>
                    <a:pt x="3877975" y="1758577"/>
                  </a:lnTo>
                  <a:lnTo>
                    <a:pt x="3789490" y="2408550"/>
                  </a:lnTo>
                  <a:close/>
                </a:path>
                <a:path w="5031740" h="5607050">
                  <a:moveTo>
                    <a:pt x="4192454" y="2092870"/>
                  </a:moveTo>
                  <a:lnTo>
                    <a:pt x="4148179" y="2086209"/>
                  </a:lnTo>
                  <a:lnTo>
                    <a:pt x="4106752" y="2071672"/>
                  </a:lnTo>
                  <a:lnTo>
                    <a:pt x="4068203" y="2050069"/>
                  </a:lnTo>
                  <a:lnTo>
                    <a:pt x="4032562" y="2022211"/>
                  </a:lnTo>
                  <a:lnTo>
                    <a:pt x="3999858" y="1988911"/>
                  </a:lnTo>
                  <a:lnTo>
                    <a:pt x="3970121" y="1950978"/>
                  </a:lnTo>
                  <a:lnTo>
                    <a:pt x="3943380" y="1909224"/>
                  </a:lnTo>
                  <a:lnTo>
                    <a:pt x="3919666" y="1864460"/>
                  </a:lnTo>
                  <a:lnTo>
                    <a:pt x="3899008" y="1817497"/>
                  </a:lnTo>
                  <a:lnTo>
                    <a:pt x="3881435" y="1769146"/>
                  </a:lnTo>
                  <a:lnTo>
                    <a:pt x="3879128" y="1762038"/>
                  </a:lnTo>
                  <a:lnTo>
                    <a:pt x="3877975" y="1758577"/>
                  </a:lnTo>
                  <a:lnTo>
                    <a:pt x="4638232" y="1758577"/>
                  </a:lnTo>
                  <a:lnTo>
                    <a:pt x="4433040" y="1997277"/>
                  </a:lnTo>
                  <a:lnTo>
                    <a:pt x="4393662" y="2034735"/>
                  </a:lnTo>
                  <a:lnTo>
                    <a:pt x="4348060" y="2063289"/>
                  </a:lnTo>
                  <a:lnTo>
                    <a:pt x="4297706" y="2082221"/>
                  </a:lnTo>
                  <a:lnTo>
                    <a:pt x="4244265" y="2090780"/>
                  </a:lnTo>
                  <a:lnTo>
                    <a:pt x="4241075" y="2090780"/>
                  </a:lnTo>
                  <a:lnTo>
                    <a:pt x="4192454" y="2092870"/>
                  </a:lnTo>
                  <a:close/>
                </a:path>
                <a:path w="5031740" h="5607050">
                  <a:moveTo>
                    <a:pt x="4242572" y="2090906"/>
                  </a:moveTo>
                  <a:lnTo>
                    <a:pt x="4241075" y="2090780"/>
                  </a:lnTo>
                  <a:lnTo>
                    <a:pt x="4244265" y="2090780"/>
                  </a:lnTo>
                  <a:lnTo>
                    <a:pt x="4244069" y="2090812"/>
                  </a:lnTo>
                  <a:lnTo>
                    <a:pt x="4242572" y="2090906"/>
                  </a:lnTo>
                  <a:close/>
                </a:path>
                <a:path w="5031740" h="5607050">
                  <a:moveTo>
                    <a:pt x="511130" y="5594248"/>
                  </a:moveTo>
                  <a:lnTo>
                    <a:pt x="511130" y="5187434"/>
                  </a:lnTo>
                  <a:lnTo>
                    <a:pt x="507140" y="5142562"/>
                  </a:lnTo>
                  <a:lnTo>
                    <a:pt x="495470" y="5099570"/>
                  </a:lnTo>
                  <a:lnTo>
                    <a:pt x="476561" y="5059414"/>
                  </a:lnTo>
                  <a:lnTo>
                    <a:pt x="450860" y="5023045"/>
                  </a:lnTo>
                  <a:lnTo>
                    <a:pt x="418811" y="4991417"/>
                  </a:lnTo>
                  <a:lnTo>
                    <a:pt x="735863" y="4991417"/>
                  </a:lnTo>
                  <a:lnTo>
                    <a:pt x="795218" y="5005287"/>
                  </a:lnTo>
                  <a:lnTo>
                    <a:pt x="845454" y="5044763"/>
                  </a:lnTo>
                  <a:lnTo>
                    <a:pt x="879022" y="5103795"/>
                  </a:lnTo>
                  <a:lnTo>
                    <a:pt x="890818" y="5173466"/>
                  </a:lnTo>
                  <a:lnTo>
                    <a:pt x="890818" y="5452636"/>
                  </a:lnTo>
                  <a:lnTo>
                    <a:pt x="708831" y="5452636"/>
                  </a:lnTo>
                  <a:lnTo>
                    <a:pt x="511130" y="5594248"/>
                  </a:lnTo>
                  <a:close/>
                </a:path>
                <a:path w="5031740" h="5607050">
                  <a:moveTo>
                    <a:pt x="890818" y="5606501"/>
                  </a:moveTo>
                  <a:lnTo>
                    <a:pt x="708831" y="5452636"/>
                  </a:lnTo>
                  <a:lnTo>
                    <a:pt x="890818" y="5452636"/>
                  </a:lnTo>
                  <a:lnTo>
                    <a:pt x="890818" y="5606501"/>
                  </a:lnTo>
                  <a:close/>
                </a:path>
                <a:path w="5031740" h="5607050">
                  <a:moveTo>
                    <a:pt x="1573901" y="3738986"/>
                  </a:moveTo>
                  <a:lnTo>
                    <a:pt x="0" y="3738986"/>
                  </a:lnTo>
                  <a:lnTo>
                    <a:pt x="0" y="3134784"/>
                  </a:lnTo>
                  <a:lnTo>
                    <a:pt x="1589678" y="3134784"/>
                  </a:lnTo>
                  <a:lnTo>
                    <a:pt x="1589678" y="3178277"/>
                  </a:lnTo>
                  <a:lnTo>
                    <a:pt x="109366" y="3178277"/>
                  </a:lnTo>
                  <a:lnTo>
                    <a:pt x="109366" y="3695492"/>
                  </a:lnTo>
                  <a:lnTo>
                    <a:pt x="1573901" y="3695492"/>
                  </a:lnTo>
                  <a:lnTo>
                    <a:pt x="1573901" y="3738986"/>
                  </a:lnTo>
                  <a:close/>
                </a:path>
              </a:pathLst>
            </a:custGeom>
            <a:solidFill>
              <a:srgbClr val="FDE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0162" y="2022298"/>
              <a:ext cx="3214370" cy="6986905"/>
            </a:xfrm>
            <a:custGeom>
              <a:avLst/>
              <a:gdLst/>
              <a:ahLst/>
              <a:cxnLst/>
              <a:rect l="l" t="t" r="r" b="b"/>
              <a:pathLst>
                <a:path w="3214370" h="6986905">
                  <a:moveTo>
                    <a:pt x="1550772" y="638270"/>
                  </a:moveTo>
                  <a:lnTo>
                    <a:pt x="1523037" y="615787"/>
                  </a:lnTo>
                  <a:lnTo>
                    <a:pt x="1469685" y="555335"/>
                  </a:lnTo>
                  <a:lnTo>
                    <a:pt x="1435497" y="467408"/>
                  </a:lnTo>
                  <a:lnTo>
                    <a:pt x="1465251" y="362498"/>
                  </a:lnTo>
                  <a:lnTo>
                    <a:pt x="1460834" y="332100"/>
                  </a:lnTo>
                  <a:lnTo>
                    <a:pt x="1460747" y="327829"/>
                  </a:lnTo>
                  <a:lnTo>
                    <a:pt x="1463505" y="257493"/>
                  </a:lnTo>
                  <a:lnTo>
                    <a:pt x="1498950" y="175997"/>
                  </a:lnTo>
                  <a:lnTo>
                    <a:pt x="1592052" y="119401"/>
                  </a:lnTo>
                  <a:lnTo>
                    <a:pt x="1621374" y="72288"/>
                  </a:lnTo>
                  <a:lnTo>
                    <a:pt x="1654812" y="37056"/>
                  </a:lnTo>
                  <a:lnTo>
                    <a:pt x="1692270" y="13439"/>
                  </a:lnTo>
                  <a:lnTo>
                    <a:pt x="1733656" y="1175"/>
                  </a:lnTo>
                  <a:lnTo>
                    <a:pt x="1778872" y="0"/>
                  </a:lnTo>
                  <a:lnTo>
                    <a:pt x="1827825" y="9648"/>
                  </a:lnTo>
                  <a:lnTo>
                    <a:pt x="1880420" y="29857"/>
                  </a:lnTo>
                  <a:lnTo>
                    <a:pt x="2154101" y="146461"/>
                  </a:lnTo>
                  <a:lnTo>
                    <a:pt x="2236881" y="182568"/>
                  </a:lnTo>
                  <a:lnTo>
                    <a:pt x="2272320" y="206163"/>
                  </a:lnTo>
                  <a:lnTo>
                    <a:pt x="2288720" y="235277"/>
                  </a:lnTo>
                  <a:lnTo>
                    <a:pt x="2288418" y="269181"/>
                  </a:lnTo>
                  <a:lnTo>
                    <a:pt x="2275859" y="301701"/>
                  </a:lnTo>
                  <a:lnTo>
                    <a:pt x="1861869" y="301701"/>
                  </a:lnTo>
                  <a:lnTo>
                    <a:pt x="1856568" y="301794"/>
                  </a:lnTo>
                  <a:lnTo>
                    <a:pt x="1852639" y="302106"/>
                  </a:lnTo>
                  <a:lnTo>
                    <a:pt x="1847339" y="302699"/>
                  </a:lnTo>
                  <a:lnTo>
                    <a:pt x="1845936" y="302823"/>
                  </a:lnTo>
                  <a:lnTo>
                    <a:pt x="1840417" y="303665"/>
                  </a:lnTo>
                  <a:lnTo>
                    <a:pt x="1836364" y="304538"/>
                  </a:lnTo>
                  <a:lnTo>
                    <a:pt x="1832311" y="305598"/>
                  </a:lnTo>
                  <a:lnTo>
                    <a:pt x="1831220" y="305910"/>
                  </a:lnTo>
                  <a:lnTo>
                    <a:pt x="1830098" y="306097"/>
                  </a:lnTo>
                  <a:lnTo>
                    <a:pt x="1796207" y="321967"/>
                  </a:lnTo>
                  <a:lnTo>
                    <a:pt x="1791374" y="325272"/>
                  </a:lnTo>
                  <a:lnTo>
                    <a:pt x="1787882" y="327829"/>
                  </a:lnTo>
                  <a:lnTo>
                    <a:pt x="1782739" y="332100"/>
                  </a:lnTo>
                  <a:lnTo>
                    <a:pt x="1781054" y="333659"/>
                  </a:lnTo>
                  <a:lnTo>
                    <a:pt x="1776316" y="337930"/>
                  </a:lnTo>
                  <a:lnTo>
                    <a:pt x="1756330" y="360534"/>
                  </a:lnTo>
                  <a:lnTo>
                    <a:pt x="1752900" y="364962"/>
                  </a:lnTo>
                  <a:lnTo>
                    <a:pt x="1748193" y="371603"/>
                  </a:lnTo>
                  <a:lnTo>
                    <a:pt x="1746492" y="374242"/>
                  </a:lnTo>
                  <a:lnTo>
                    <a:pt x="1647014" y="374242"/>
                  </a:lnTo>
                  <a:lnTo>
                    <a:pt x="1620425" y="377869"/>
                  </a:lnTo>
                  <a:lnTo>
                    <a:pt x="1592934" y="400933"/>
                  </a:lnTo>
                  <a:lnTo>
                    <a:pt x="1586191" y="434232"/>
                  </a:lnTo>
                  <a:lnTo>
                    <a:pt x="1594039" y="470863"/>
                  </a:lnTo>
                  <a:lnTo>
                    <a:pt x="1610323" y="503923"/>
                  </a:lnTo>
                  <a:lnTo>
                    <a:pt x="1550772" y="638270"/>
                  </a:lnTo>
                  <a:close/>
                </a:path>
                <a:path w="3214370" h="6986905">
                  <a:moveTo>
                    <a:pt x="2156877" y="415969"/>
                  </a:moveTo>
                  <a:lnTo>
                    <a:pt x="2116750" y="408035"/>
                  </a:lnTo>
                  <a:lnTo>
                    <a:pt x="2072957" y="388665"/>
                  </a:lnTo>
                  <a:lnTo>
                    <a:pt x="1978215" y="336778"/>
                  </a:lnTo>
                  <a:lnTo>
                    <a:pt x="1929184" y="314844"/>
                  </a:lnTo>
                  <a:lnTo>
                    <a:pt x="1880326" y="302636"/>
                  </a:lnTo>
                  <a:lnTo>
                    <a:pt x="1879297" y="302511"/>
                  </a:lnTo>
                  <a:lnTo>
                    <a:pt x="1878237" y="302449"/>
                  </a:lnTo>
                  <a:lnTo>
                    <a:pt x="1872969" y="301950"/>
                  </a:lnTo>
                  <a:lnTo>
                    <a:pt x="1868791" y="301732"/>
                  </a:lnTo>
                  <a:lnTo>
                    <a:pt x="1861869" y="301701"/>
                  </a:lnTo>
                  <a:lnTo>
                    <a:pt x="2275859" y="301701"/>
                  </a:lnTo>
                  <a:lnTo>
                    <a:pt x="2247066" y="348454"/>
                  </a:lnTo>
                  <a:lnTo>
                    <a:pt x="2210691" y="392367"/>
                  </a:lnTo>
                  <a:lnTo>
                    <a:pt x="2171556" y="414819"/>
                  </a:lnTo>
                  <a:lnTo>
                    <a:pt x="2156877" y="415969"/>
                  </a:lnTo>
                  <a:close/>
                </a:path>
                <a:path w="3214370" h="6986905">
                  <a:moveTo>
                    <a:pt x="1716797" y="417653"/>
                  </a:moveTo>
                  <a:lnTo>
                    <a:pt x="1696241" y="397621"/>
                  </a:lnTo>
                  <a:lnTo>
                    <a:pt x="1672633" y="381989"/>
                  </a:lnTo>
                  <a:lnTo>
                    <a:pt x="1647014" y="374242"/>
                  </a:lnTo>
                  <a:lnTo>
                    <a:pt x="1746492" y="374242"/>
                  </a:lnTo>
                  <a:lnTo>
                    <a:pt x="1745200" y="376249"/>
                  </a:lnTo>
                  <a:lnTo>
                    <a:pt x="1740835" y="383263"/>
                  </a:lnTo>
                  <a:lnTo>
                    <a:pt x="1739370" y="385384"/>
                  </a:lnTo>
                  <a:lnTo>
                    <a:pt x="1725215" y="411480"/>
                  </a:lnTo>
                  <a:lnTo>
                    <a:pt x="1716797" y="417653"/>
                  </a:lnTo>
                  <a:close/>
                </a:path>
                <a:path w="3214370" h="6986905">
                  <a:moveTo>
                    <a:pt x="432005" y="6139639"/>
                  </a:moveTo>
                  <a:lnTo>
                    <a:pt x="399112" y="6139639"/>
                  </a:lnTo>
                  <a:lnTo>
                    <a:pt x="399112" y="5984184"/>
                  </a:lnTo>
                  <a:lnTo>
                    <a:pt x="312592" y="5984184"/>
                  </a:lnTo>
                  <a:lnTo>
                    <a:pt x="312592" y="4637347"/>
                  </a:lnTo>
                  <a:lnTo>
                    <a:pt x="399112" y="4637347"/>
                  </a:lnTo>
                  <a:lnTo>
                    <a:pt x="399112" y="4478369"/>
                  </a:lnTo>
                  <a:lnTo>
                    <a:pt x="0" y="4478369"/>
                  </a:lnTo>
                  <a:lnTo>
                    <a:pt x="10766" y="4437801"/>
                  </a:lnTo>
                  <a:lnTo>
                    <a:pt x="21866" y="4395634"/>
                  </a:lnTo>
                  <a:lnTo>
                    <a:pt x="33183" y="4352329"/>
                  </a:lnTo>
                  <a:lnTo>
                    <a:pt x="44798" y="4307600"/>
                  </a:lnTo>
                  <a:lnTo>
                    <a:pt x="56660" y="4261660"/>
                  </a:lnTo>
                  <a:lnTo>
                    <a:pt x="68750" y="4214595"/>
                  </a:lnTo>
                  <a:lnTo>
                    <a:pt x="81052" y="4166495"/>
                  </a:lnTo>
                  <a:lnTo>
                    <a:pt x="93548" y="4117445"/>
                  </a:lnTo>
                  <a:lnTo>
                    <a:pt x="106219" y="4067535"/>
                  </a:lnTo>
                  <a:lnTo>
                    <a:pt x="119048" y="4016850"/>
                  </a:lnTo>
                  <a:lnTo>
                    <a:pt x="132016" y="3965480"/>
                  </a:lnTo>
                  <a:lnTo>
                    <a:pt x="158302" y="3861032"/>
                  </a:lnTo>
                  <a:lnTo>
                    <a:pt x="194742" y="3715718"/>
                  </a:lnTo>
                  <a:lnTo>
                    <a:pt x="268622" y="3420740"/>
                  </a:lnTo>
                  <a:lnTo>
                    <a:pt x="292047" y="3327408"/>
                  </a:lnTo>
                  <a:lnTo>
                    <a:pt x="318260" y="3223312"/>
                  </a:lnTo>
                  <a:lnTo>
                    <a:pt x="331184" y="3172163"/>
                  </a:lnTo>
                  <a:lnTo>
                    <a:pt x="343961" y="3121728"/>
                  </a:lnTo>
                  <a:lnTo>
                    <a:pt x="356575" y="3072097"/>
                  </a:lnTo>
                  <a:lnTo>
                    <a:pt x="369007" y="3023356"/>
                  </a:lnTo>
                  <a:lnTo>
                    <a:pt x="381240" y="2975593"/>
                  </a:lnTo>
                  <a:lnTo>
                    <a:pt x="393256" y="2928896"/>
                  </a:lnTo>
                  <a:lnTo>
                    <a:pt x="405036" y="2883353"/>
                  </a:lnTo>
                  <a:lnTo>
                    <a:pt x="1836647" y="3140106"/>
                  </a:lnTo>
                  <a:lnTo>
                    <a:pt x="1864561" y="3242012"/>
                  </a:lnTo>
                  <a:lnTo>
                    <a:pt x="1912107" y="3416469"/>
                  </a:lnTo>
                  <a:lnTo>
                    <a:pt x="1070163" y="3416469"/>
                  </a:lnTo>
                  <a:lnTo>
                    <a:pt x="1055290" y="3420802"/>
                  </a:lnTo>
                  <a:lnTo>
                    <a:pt x="1051050" y="3428597"/>
                  </a:lnTo>
                  <a:lnTo>
                    <a:pt x="1053170" y="3436017"/>
                  </a:lnTo>
                  <a:lnTo>
                    <a:pt x="1115744" y="3651584"/>
                  </a:lnTo>
                  <a:lnTo>
                    <a:pt x="1100938" y="3715905"/>
                  </a:lnTo>
                  <a:lnTo>
                    <a:pt x="1090085" y="3762837"/>
                  </a:lnTo>
                  <a:lnTo>
                    <a:pt x="1077091" y="3818706"/>
                  </a:lnTo>
                  <a:lnTo>
                    <a:pt x="1064023" y="3874528"/>
                  </a:lnTo>
                  <a:lnTo>
                    <a:pt x="1050911" y="3930145"/>
                  </a:lnTo>
                  <a:lnTo>
                    <a:pt x="1037783" y="3985401"/>
                  </a:lnTo>
                  <a:lnTo>
                    <a:pt x="1024667" y="4040139"/>
                  </a:lnTo>
                  <a:lnTo>
                    <a:pt x="1011590" y="4094203"/>
                  </a:lnTo>
                  <a:lnTo>
                    <a:pt x="998581" y="4147435"/>
                  </a:lnTo>
                  <a:lnTo>
                    <a:pt x="985668" y="4199678"/>
                  </a:lnTo>
                  <a:lnTo>
                    <a:pt x="972880" y="4250777"/>
                  </a:lnTo>
                  <a:lnTo>
                    <a:pt x="960244" y="4300574"/>
                  </a:lnTo>
                  <a:lnTo>
                    <a:pt x="947788" y="4348912"/>
                  </a:lnTo>
                  <a:lnTo>
                    <a:pt x="935507" y="4395758"/>
                  </a:lnTo>
                  <a:lnTo>
                    <a:pt x="923530" y="4440584"/>
                  </a:lnTo>
                  <a:lnTo>
                    <a:pt x="911784" y="4483606"/>
                  </a:lnTo>
                  <a:lnTo>
                    <a:pt x="900331" y="4524541"/>
                  </a:lnTo>
                  <a:lnTo>
                    <a:pt x="889198" y="4563233"/>
                  </a:lnTo>
                  <a:lnTo>
                    <a:pt x="871111" y="4623737"/>
                  </a:lnTo>
                  <a:lnTo>
                    <a:pt x="862441" y="4652623"/>
                  </a:lnTo>
                  <a:lnTo>
                    <a:pt x="842187" y="4720405"/>
                  </a:lnTo>
                  <a:lnTo>
                    <a:pt x="841594" y="4722681"/>
                  </a:lnTo>
                  <a:lnTo>
                    <a:pt x="841282" y="4724988"/>
                  </a:lnTo>
                  <a:lnTo>
                    <a:pt x="826406" y="4779066"/>
                  </a:lnTo>
                  <a:lnTo>
                    <a:pt x="812170" y="4830549"/>
                  </a:lnTo>
                  <a:lnTo>
                    <a:pt x="797954" y="4881720"/>
                  </a:lnTo>
                  <a:lnTo>
                    <a:pt x="783762" y="4932585"/>
                  </a:lnTo>
                  <a:lnTo>
                    <a:pt x="769599" y="4983151"/>
                  </a:lnTo>
                  <a:lnTo>
                    <a:pt x="755470" y="5033425"/>
                  </a:lnTo>
                  <a:lnTo>
                    <a:pt x="727329" y="5133123"/>
                  </a:lnTo>
                  <a:lnTo>
                    <a:pt x="698822" y="5233651"/>
                  </a:lnTo>
                  <a:lnTo>
                    <a:pt x="669950" y="5334992"/>
                  </a:lnTo>
                  <a:lnTo>
                    <a:pt x="612819" y="5534492"/>
                  </a:lnTo>
                  <a:lnTo>
                    <a:pt x="528907" y="5826609"/>
                  </a:lnTo>
                  <a:lnTo>
                    <a:pt x="515036" y="5873795"/>
                  </a:lnTo>
                  <a:lnTo>
                    <a:pt x="498934" y="5926881"/>
                  </a:lnTo>
                  <a:lnTo>
                    <a:pt x="481590" y="5982937"/>
                  </a:lnTo>
                  <a:lnTo>
                    <a:pt x="463994" y="6039035"/>
                  </a:lnTo>
                  <a:lnTo>
                    <a:pt x="447135" y="6092245"/>
                  </a:lnTo>
                  <a:lnTo>
                    <a:pt x="432005" y="6139639"/>
                  </a:lnTo>
                  <a:close/>
                </a:path>
                <a:path w="3214370" h="6986905">
                  <a:moveTo>
                    <a:pt x="1993394" y="3715905"/>
                  </a:moveTo>
                  <a:lnTo>
                    <a:pt x="1146236" y="3715905"/>
                  </a:lnTo>
                  <a:lnTo>
                    <a:pt x="1147578" y="3715718"/>
                  </a:lnTo>
                  <a:lnTo>
                    <a:pt x="1156339" y="3713161"/>
                  </a:lnTo>
                  <a:lnTo>
                    <a:pt x="1160579" y="3705366"/>
                  </a:lnTo>
                  <a:lnTo>
                    <a:pt x="1158459" y="3697946"/>
                  </a:lnTo>
                  <a:lnTo>
                    <a:pt x="1080171" y="3428223"/>
                  </a:lnTo>
                  <a:lnTo>
                    <a:pt x="1077957" y="3420740"/>
                  </a:lnTo>
                  <a:lnTo>
                    <a:pt x="1070163" y="3416469"/>
                  </a:lnTo>
                  <a:lnTo>
                    <a:pt x="1912107" y="3416469"/>
                  </a:lnTo>
                  <a:lnTo>
                    <a:pt x="1993394" y="3715905"/>
                  </a:lnTo>
                  <a:close/>
                </a:path>
                <a:path w="3214370" h="6986905">
                  <a:moveTo>
                    <a:pt x="1894171" y="6318259"/>
                  </a:moveTo>
                  <a:lnTo>
                    <a:pt x="1774650" y="5902785"/>
                  </a:lnTo>
                  <a:lnTo>
                    <a:pt x="1679297" y="5570049"/>
                  </a:lnTo>
                  <a:lnTo>
                    <a:pt x="1603426" y="5304066"/>
                  </a:lnTo>
                  <a:lnTo>
                    <a:pt x="1542333" y="5088815"/>
                  </a:lnTo>
                  <a:lnTo>
                    <a:pt x="1498146" y="4932293"/>
                  </a:lnTo>
                  <a:lnTo>
                    <a:pt x="1175482" y="3839683"/>
                  </a:lnTo>
                  <a:lnTo>
                    <a:pt x="1167444" y="3812349"/>
                  </a:lnTo>
                  <a:lnTo>
                    <a:pt x="1158763" y="3782128"/>
                  </a:lnTo>
                  <a:lnTo>
                    <a:pt x="1149509" y="3749311"/>
                  </a:lnTo>
                  <a:lnTo>
                    <a:pt x="1139752" y="3714190"/>
                  </a:lnTo>
                  <a:lnTo>
                    <a:pt x="1141467" y="3714907"/>
                  </a:lnTo>
                  <a:lnTo>
                    <a:pt x="1143057" y="3715905"/>
                  </a:lnTo>
                  <a:lnTo>
                    <a:pt x="1993394" y="3715905"/>
                  </a:lnTo>
                  <a:lnTo>
                    <a:pt x="2057428" y="3951900"/>
                  </a:lnTo>
                  <a:lnTo>
                    <a:pt x="2086746" y="4059651"/>
                  </a:lnTo>
                  <a:lnTo>
                    <a:pt x="2115405" y="4164674"/>
                  </a:lnTo>
                  <a:lnTo>
                    <a:pt x="2143209" y="4266143"/>
                  </a:lnTo>
                  <a:lnTo>
                    <a:pt x="2156727" y="4315287"/>
                  </a:lnTo>
                  <a:lnTo>
                    <a:pt x="2169956" y="4363233"/>
                  </a:lnTo>
                  <a:lnTo>
                    <a:pt x="2182872" y="4409878"/>
                  </a:lnTo>
                  <a:lnTo>
                    <a:pt x="2195450" y="4455119"/>
                  </a:lnTo>
                  <a:lnTo>
                    <a:pt x="2207664" y="4498852"/>
                  </a:lnTo>
                  <a:lnTo>
                    <a:pt x="2219490" y="4540974"/>
                  </a:lnTo>
                  <a:lnTo>
                    <a:pt x="2230903" y="4581383"/>
                  </a:lnTo>
                  <a:lnTo>
                    <a:pt x="2241879" y="4619975"/>
                  </a:lnTo>
                  <a:lnTo>
                    <a:pt x="2252391" y="4656647"/>
                  </a:lnTo>
                  <a:lnTo>
                    <a:pt x="2271929" y="4723817"/>
                  </a:lnTo>
                  <a:lnTo>
                    <a:pt x="2280905" y="4754109"/>
                  </a:lnTo>
                  <a:lnTo>
                    <a:pt x="2286973" y="4777077"/>
                  </a:lnTo>
                  <a:lnTo>
                    <a:pt x="2291545" y="4800074"/>
                  </a:lnTo>
                  <a:lnTo>
                    <a:pt x="2294725" y="4823059"/>
                  </a:lnTo>
                  <a:lnTo>
                    <a:pt x="2296619" y="4845991"/>
                  </a:lnTo>
                  <a:lnTo>
                    <a:pt x="2321146" y="4932585"/>
                  </a:lnTo>
                  <a:lnTo>
                    <a:pt x="2382742" y="5149351"/>
                  </a:lnTo>
                  <a:lnTo>
                    <a:pt x="2411479" y="5250124"/>
                  </a:lnTo>
                  <a:lnTo>
                    <a:pt x="2500909" y="5582164"/>
                  </a:lnTo>
                  <a:lnTo>
                    <a:pt x="2583598" y="5912938"/>
                  </a:lnTo>
                  <a:lnTo>
                    <a:pt x="2644354" y="6166844"/>
                  </a:lnTo>
                  <a:lnTo>
                    <a:pt x="2667982" y="6268280"/>
                  </a:lnTo>
                  <a:lnTo>
                    <a:pt x="2489331" y="6279816"/>
                  </a:lnTo>
                  <a:lnTo>
                    <a:pt x="2489866" y="6308936"/>
                  </a:lnTo>
                  <a:lnTo>
                    <a:pt x="2038558" y="6308936"/>
                  </a:lnTo>
                  <a:lnTo>
                    <a:pt x="1894171" y="6318259"/>
                  </a:lnTo>
                  <a:close/>
                </a:path>
                <a:path w="3214370" h="6986905">
                  <a:moveTo>
                    <a:pt x="2011746" y="6986751"/>
                  </a:moveTo>
                  <a:lnTo>
                    <a:pt x="2038558" y="6308936"/>
                  </a:lnTo>
                  <a:lnTo>
                    <a:pt x="2489866" y="6308936"/>
                  </a:lnTo>
                  <a:lnTo>
                    <a:pt x="2490219" y="6328141"/>
                  </a:lnTo>
                  <a:lnTo>
                    <a:pt x="2493743" y="6376260"/>
                  </a:lnTo>
                  <a:lnTo>
                    <a:pt x="2500517" y="6422563"/>
                  </a:lnTo>
                  <a:lnTo>
                    <a:pt x="2511156" y="6465437"/>
                  </a:lnTo>
                  <a:lnTo>
                    <a:pt x="2526277" y="6503270"/>
                  </a:lnTo>
                  <a:lnTo>
                    <a:pt x="2556534" y="6551892"/>
                  </a:lnTo>
                  <a:lnTo>
                    <a:pt x="2591343" y="6589365"/>
                  </a:lnTo>
                  <a:lnTo>
                    <a:pt x="2629649" y="6617170"/>
                  </a:lnTo>
                  <a:lnTo>
                    <a:pt x="2670397" y="6636786"/>
                  </a:lnTo>
                  <a:lnTo>
                    <a:pt x="2712531" y="6649695"/>
                  </a:lnTo>
                  <a:lnTo>
                    <a:pt x="2754998" y="6657376"/>
                  </a:lnTo>
                  <a:lnTo>
                    <a:pt x="2796742" y="6661309"/>
                  </a:lnTo>
                  <a:lnTo>
                    <a:pt x="2836708" y="6662976"/>
                  </a:lnTo>
                  <a:lnTo>
                    <a:pt x="2873842" y="6663855"/>
                  </a:lnTo>
                  <a:lnTo>
                    <a:pt x="2907087" y="6665428"/>
                  </a:lnTo>
                  <a:lnTo>
                    <a:pt x="3059755" y="6699533"/>
                  </a:lnTo>
                  <a:lnTo>
                    <a:pt x="3153680" y="6755685"/>
                  </a:lnTo>
                  <a:lnTo>
                    <a:pt x="3201077" y="6808207"/>
                  </a:lnTo>
                  <a:lnTo>
                    <a:pt x="3214162" y="6831421"/>
                  </a:lnTo>
                  <a:lnTo>
                    <a:pt x="2011746" y="6986751"/>
                  </a:lnTo>
                  <a:close/>
                </a:path>
                <a:path w="3214370" h="6986905">
                  <a:moveTo>
                    <a:pt x="608752" y="2059842"/>
                  </a:moveTo>
                  <a:lnTo>
                    <a:pt x="601395" y="2059842"/>
                  </a:lnTo>
                  <a:lnTo>
                    <a:pt x="600085" y="2059654"/>
                  </a:lnTo>
                  <a:lnTo>
                    <a:pt x="591356" y="2057098"/>
                  </a:lnTo>
                  <a:lnTo>
                    <a:pt x="587053" y="2049334"/>
                  </a:lnTo>
                  <a:lnTo>
                    <a:pt x="589172" y="2041914"/>
                  </a:lnTo>
                  <a:lnTo>
                    <a:pt x="765329" y="1431163"/>
                  </a:lnTo>
                  <a:lnTo>
                    <a:pt x="772999" y="1426861"/>
                  </a:lnTo>
                  <a:lnTo>
                    <a:pt x="788027" y="1431226"/>
                  </a:lnTo>
                  <a:lnTo>
                    <a:pt x="792299" y="1438989"/>
                  </a:lnTo>
                  <a:lnTo>
                    <a:pt x="790179" y="1446441"/>
                  </a:lnTo>
                  <a:lnTo>
                    <a:pt x="614396" y="2055850"/>
                  </a:lnTo>
                  <a:lnTo>
                    <a:pt x="608752" y="2059842"/>
                  </a:lnTo>
                  <a:close/>
                </a:path>
                <a:path w="3214370" h="6986905">
                  <a:moveTo>
                    <a:pt x="1978350" y="2522371"/>
                  </a:moveTo>
                  <a:lnTo>
                    <a:pt x="1970742" y="2522371"/>
                  </a:lnTo>
                  <a:lnTo>
                    <a:pt x="1970244" y="2522339"/>
                  </a:lnTo>
                  <a:lnTo>
                    <a:pt x="1962013" y="2521404"/>
                  </a:lnTo>
                  <a:lnTo>
                    <a:pt x="1956494" y="2514451"/>
                  </a:lnTo>
                  <a:lnTo>
                    <a:pt x="1957336" y="2506750"/>
                  </a:lnTo>
                  <a:lnTo>
                    <a:pt x="2039335" y="1778426"/>
                  </a:lnTo>
                  <a:lnTo>
                    <a:pt x="2040239" y="1770694"/>
                  </a:lnTo>
                  <a:lnTo>
                    <a:pt x="2047161" y="1765113"/>
                  </a:lnTo>
                  <a:lnTo>
                    <a:pt x="2054862" y="1766080"/>
                  </a:lnTo>
                  <a:lnTo>
                    <a:pt x="2062532" y="1766953"/>
                  </a:lnTo>
                  <a:lnTo>
                    <a:pt x="2068051" y="1773906"/>
                  </a:lnTo>
                  <a:lnTo>
                    <a:pt x="2067208" y="1781607"/>
                  </a:lnTo>
                  <a:lnTo>
                    <a:pt x="1984399" y="2517070"/>
                  </a:lnTo>
                  <a:lnTo>
                    <a:pt x="1978350" y="2522371"/>
                  </a:lnTo>
                  <a:close/>
                </a:path>
              </a:pathLst>
            </a:custGeom>
            <a:solidFill>
              <a:srgbClr val="31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4027" y="2324341"/>
              <a:ext cx="4258945" cy="1692275"/>
            </a:xfrm>
            <a:custGeom>
              <a:avLst/>
              <a:gdLst/>
              <a:ahLst/>
              <a:cxnLst/>
              <a:rect l="l" t="t" r="r" b="b"/>
              <a:pathLst>
                <a:path w="4258945" h="1692275">
                  <a:moveTo>
                    <a:pt x="4237477" y="1364921"/>
                  </a:moveTo>
                  <a:lnTo>
                    <a:pt x="3974319" y="1364921"/>
                  </a:lnTo>
                  <a:lnTo>
                    <a:pt x="4015271" y="1313443"/>
                  </a:lnTo>
                  <a:lnTo>
                    <a:pt x="4058307" y="1257990"/>
                  </a:lnTo>
                  <a:lnTo>
                    <a:pt x="4091859" y="1214362"/>
                  </a:lnTo>
                  <a:lnTo>
                    <a:pt x="4128521" y="1166940"/>
                  </a:lnTo>
                  <a:lnTo>
                    <a:pt x="4144646" y="1147234"/>
                  </a:lnTo>
                  <a:lnTo>
                    <a:pt x="4164025" y="1137418"/>
                  </a:lnTo>
                  <a:lnTo>
                    <a:pt x="4179815" y="1142943"/>
                  </a:lnTo>
                  <a:lnTo>
                    <a:pt x="4187491" y="1158963"/>
                  </a:lnTo>
                  <a:lnTo>
                    <a:pt x="4182527" y="1180626"/>
                  </a:lnTo>
                  <a:lnTo>
                    <a:pt x="4174317" y="1194058"/>
                  </a:lnTo>
                  <a:lnTo>
                    <a:pt x="4162959" y="1211731"/>
                  </a:lnTo>
                  <a:lnTo>
                    <a:pt x="4149631" y="1231981"/>
                  </a:lnTo>
                  <a:lnTo>
                    <a:pt x="4135511" y="1253147"/>
                  </a:lnTo>
                  <a:lnTo>
                    <a:pt x="4257419" y="1253147"/>
                  </a:lnTo>
                  <a:lnTo>
                    <a:pt x="4258565" y="1255672"/>
                  </a:lnTo>
                  <a:lnTo>
                    <a:pt x="4258689" y="1257990"/>
                  </a:lnTo>
                  <a:lnTo>
                    <a:pt x="4258736" y="1261938"/>
                  </a:lnTo>
                  <a:lnTo>
                    <a:pt x="4256899" y="1268748"/>
                  </a:lnTo>
                  <a:lnTo>
                    <a:pt x="4253373" y="1276511"/>
                  </a:lnTo>
                  <a:lnTo>
                    <a:pt x="4248376" y="1285417"/>
                  </a:lnTo>
                  <a:lnTo>
                    <a:pt x="4247534" y="1286788"/>
                  </a:lnTo>
                  <a:lnTo>
                    <a:pt x="4246848" y="1287817"/>
                  </a:lnTo>
                  <a:lnTo>
                    <a:pt x="4246068" y="1289095"/>
                  </a:lnTo>
                  <a:lnTo>
                    <a:pt x="4247191" y="1291185"/>
                  </a:lnTo>
                  <a:lnTo>
                    <a:pt x="4247534" y="1293616"/>
                  </a:lnTo>
                  <a:lnTo>
                    <a:pt x="4223901" y="1327164"/>
                  </a:lnTo>
                  <a:lnTo>
                    <a:pt x="4231739" y="1329825"/>
                  </a:lnTo>
                  <a:lnTo>
                    <a:pt x="4237943" y="1336549"/>
                  </a:lnTo>
                  <a:lnTo>
                    <a:pt x="4241031" y="1346570"/>
                  </a:lnTo>
                  <a:lnTo>
                    <a:pt x="4239521" y="1359122"/>
                  </a:lnTo>
                  <a:lnTo>
                    <a:pt x="4237477" y="1364921"/>
                  </a:lnTo>
                  <a:close/>
                </a:path>
                <a:path w="4258945" h="1692275">
                  <a:moveTo>
                    <a:pt x="4255219" y="1173300"/>
                  </a:moveTo>
                  <a:lnTo>
                    <a:pt x="4204446" y="1173300"/>
                  </a:lnTo>
                  <a:lnTo>
                    <a:pt x="4207782" y="1169683"/>
                  </a:lnTo>
                  <a:lnTo>
                    <a:pt x="4210993" y="1166378"/>
                  </a:lnTo>
                  <a:lnTo>
                    <a:pt x="4213799" y="1163946"/>
                  </a:lnTo>
                  <a:lnTo>
                    <a:pt x="4232431" y="1155628"/>
                  </a:lnTo>
                  <a:lnTo>
                    <a:pt x="4247549" y="1160068"/>
                  </a:lnTo>
                  <a:lnTo>
                    <a:pt x="4255232" y="1173237"/>
                  </a:lnTo>
                  <a:close/>
                </a:path>
                <a:path w="4258945" h="1692275">
                  <a:moveTo>
                    <a:pt x="4257419" y="1253147"/>
                  </a:moveTo>
                  <a:lnTo>
                    <a:pt x="4135511" y="1253147"/>
                  </a:lnTo>
                  <a:lnTo>
                    <a:pt x="4198584" y="1172395"/>
                  </a:lnTo>
                  <a:lnTo>
                    <a:pt x="4201764" y="1172084"/>
                  </a:lnTo>
                  <a:lnTo>
                    <a:pt x="4204446" y="1173300"/>
                  </a:lnTo>
                  <a:lnTo>
                    <a:pt x="4255219" y="1173300"/>
                  </a:lnTo>
                  <a:lnTo>
                    <a:pt x="4240990" y="1209605"/>
                  </a:lnTo>
                  <a:lnTo>
                    <a:pt x="4238181" y="1214362"/>
                  </a:lnTo>
                  <a:lnTo>
                    <a:pt x="4238774" y="1214580"/>
                  </a:lnTo>
                  <a:lnTo>
                    <a:pt x="4239635" y="1214580"/>
                  </a:lnTo>
                  <a:lnTo>
                    <a:pt x="4242857" y="1217012"/>
                  </a:lnTo>
                  <a:lnTo>
                    <a:pt x="4243418" y="1221127"/>
                  </a:lnTo>
                  <a:lnTo>
                    <a:pt x="4228609" y="1240738"/>
                  </a:lnTo>
                  <a:lnTo>
                    <a:pt x="4230541" y="1240770"/>
                  </a:lnTo>
                  <a:lnTo>
                    <a:pt x="4238147" y="1240770"/>
                  </a:lnTo>
                  <a:lnTo>
                    <a:pt x="4242902" y="1241401"/>
                  </a:lnTo>
                  <a:lnTo>
                    <a:pt x="4250094" y="1244593"/>
                  </a:lnTo>
                  <a:lnTo>
                    <a:pt x="4255795" y="1249568"/>
                  </a:lnTo>
                  <a:lnTo>
                    <a:pt x="4257419" y="1253147"/>
                  </a:lnTo>
                  <a:close/>
                </a:path>
                <a:path w="4258945" h="1692275">
                  <a:moveTo>
                    <a:pt x="4021928" y="1691949"/>
                  </a:moveTo>
                  <a:lnTo>
                    <a:pt x="3802277" y="1467747"/>
                  </a:lnTo>
                  <a:lnTo>
                    <a:pt x="3812982" y="1452795"/>
                  </a:lnTo>
                  <a:lnTo>
                    <a:pt x="3823217" y="1438606"/>
                  </a:lnTo>
                  <a:lnTo>
                    <a:pt x="3841468" y="1413559"/>
                  </a:lnTo>
                  <a:lnTo>
                    <a:pt x="3868463" y="1347575"/>
                  </a:lnTo>
                  <a:lnTo>
                    <a:pt x="3888201" y="1292120"/>
                  </a:lnTo>
                  <a:lnTo>
                    <a:pt x="3904004" y="1249011"/>
                  </a:lnTo>
                  <a:lnTo>
                    <a:pt x="3919196" y="1220067"/>
                  </a:lnTo>
                  <a:lnTo>
                    <a:pt x="3941428" y="1203309"/>
                  </a:lnTo>
                  <a:lnTo>
                    <a:pt x="3964864" y="1203905"/>
                  </a:lnTo>
                  <a:lnTo>
                    <a:pt x="3982209" y="1221483"/>
                  </a:lnTo>
                  <a:lnTo>
                    <a:pt x="3986167" y="1255672"/>
                  </a:lnTo>
                  <a:lnTo>
                    <a:pt x="3983382" y="1279437"/>
                  </a:lnTo>
                  <a:lnTo>
                    <a:pt x="3980395" y="1306543"/>
                  </a:lnTo>
                  <a:lnTo>
                    <a:pt x="3977227" y="1336549"/>
                  </a:lnTo>
                  <a:lnTo>
                    <a:pt x="3974319" y="1364921"/>
                  </a:lnTo>
                  <a:lnTo>
                    <a:pt x="4237477" y="1364921"/>
                  </a:lnTo>
                  <a:lnTo>
                    <a:pt x="4227572" y="1393025"/>
                  </a:lnTo>
                  <a:lnTo>
                    <a:pt x="4211407" y="1430230"/>
                  </a:lnTo>
                  <a:lnTo>
                    <a:pt x="4189683" y="1471179"/>
                  </a:lnTo>
                  <a:lnTo>
                    <a:pt x="4161060" y="1516316"/>
                  </a:lnTo>
                  <a:lnTo>
                    <a:pt x="4124193" y="1566083"/>
                  </a:lnTo>
                  <a:lnTo>
                    <a:pt x="4092748" y="1603228"/>
                  </a:lnTo>
                  <a:lnTo>
                    <a:pt x="4083505" y="1612975"/>
                  </a:lnTo>
                  <a:lnTo>
                    <a:pt x="4084192" y="1613692"/>
                  </a:lnTo>
                  <a:lnTo>
                    <a:pt x="4021928" y="1691949"/>
                  </a:lnTo>
                  <a:close/>
                </a:path>
                <a:path w="4258945" h="1692275">
                  <a:moveTo>
                    <a:pt x="4239635" y="1214580"/>
                  </a:moveTo>
                  <a:lnTo>
                    <a:pt x="4238774" y="1214580"/>
                  </a:lnTo>
                  <a:lnTo>
                    <a:pt x="4239428" y="1214424"/>
                  </a:lnTo>
                  <a:lnTo>
                    <a:pt x="4239635" y="1214580"/>
                  </a:lnTo>
                  <a:close/>
                </a:path>
                <a:path w="4258945" h="1692275">
                  <a:moveTo>
                    <a:pt x="4238147" y="1240770"/>
                  </a:moveTo>
                  <a:lnTo>
                    <a:pt x="4230541" y="1240770"/>
                  </a:lnTo>
                  <a:lnTo>
                    <a:pt x="4232911" y="1240583"/>
                  </a:lnTo>
                  <a:lnTo>
                    <a:pt x="4235561" y="1240427"/>
                  </a:lnTo>
                  <a:lnTo>
                    <a:pt x="4238147" y="1240770"/>
                  </a:lnTo>
                  <a:close/>
                </a:path>
                <a:path w="4258945" h="1692275">
                  <a:moveTo>
                    <a:pt x="3102654" y="115609"/>
                  </a:moveTo>
                  <a:lnTo>
                    <a:pt x="2662931" y="115609"/>
                  </a:lnTo>
                  <a:lnTo>
                    <a:pt x="2671349" y="109436"/>
                  </a:lnTo>
                  <a:lnTo>
                    <a:pt x="2698522" y="63413"/>
                  </a:lnTo>
                  <a:lnTo>
                    <a:pt x="2727450" y="31104"/>
                  </a:lnTo>
                  <a:lnTo>
                    <a:pt x="2757836" y="10863"/>
                  </a:lnTo>
                  <a:lnTo>
                    <a:pt x="2789379" y="1043"/>
                  </a:lnTo>
                  <a:lnTo>
                    <a:pt x="2821784" y="0"/>
                  </a:lnTo>
                  <a:lnTo>
                    <a:pt x="2854751" y="6085"/>
                  </a:lnTo>
                  <a:lnTo>
                    <a:pt x="2887983" y="17655"/>
                  </a:lnTo>
                  <a:lnTo>
                    <a:pt x="2921182" y="33063"/>
                  </a:lnTo>
                  <a:lnTo>
                    <a:pt x="2954049" y="50662"/>
                  </a:lnTo>
                  <a:lnTo>
                    <a:pt x="2986286" y="68807"/>
                  </a:lnTo>
                  <a:lnTo>
                    <a:pt x="3017596" y="85852"/>
                  </a:lnTo>
                  <a:lnTo>
                    <a:pt x="3047681" y="100151"/>
                  </a:lnTo>
                  <a:lnTo>
                    <a:pt x="3076241" y="110058"/>
                  </a:lnTo>
                  <a:lnTo>
                    <a:pt x="3102980" y="113926"/>
                  </a:lnTo>
                  <a:lnTo>
                    <a:pt x="3102654" y="115609"/>
                  </a:lnTo>
                  <a:close/>
                </a:path>
                <a:path w="4258945" h="1692275">
                  <a:moveTo>
                    <a:pt x="2774580" y="605451"/>
                  </a:moveTo>
                  <a:lnTo>
                    <a:pt x="2450358" y="448812"/>
                  </a:lnTo>
                  <a:lnTo>
                    <a:pt x="2502706" y="323194"/>
                  </a:lnTo>
                  <a:lnTo>
                    <a:pt x="2556457" y="201880"/>
                  </a:lnTo>
                  <a:lnTo>
                    <a:pt x="2540173" y="168833"/>
                  </a:lnTo>
                  <a:lnTo>
                    <a:pt x="2532325" y="132200"/>
                  </a:lnTo>
                  <a:lnTo>
                    <a:pt x="2539068" y="98894"/>
                  </a:lnTo>
                  <a:lnTo>
                    <a:pt x="2566559" y="75826"/>
                  </a:lnTo>
                  <a:lnTo>
                    <a:pt x="2593148" y="72199"/>
                  </a:lnTo>
                  <a:lnTo>
                    <a:pt x="2618767" y="79945"/>
                  </a:lnTo>
                  <a:lnTo>
                    <a:pt x="2642375" y="95578"/>
                  </a:lnTo>
                  <a:lnTo>
                    <a:pt x="2662931" y="115609"/>
                  </a:lnTo>
                  <a:lnTo>
                    <a:pt x="3102654" y="115609"/>
                  </a:lnTo>
                  <a:lnTo>
                    <a:pt x="3094570" y="157301"/>
                  </a:lnTo>
                  <a:lnTo>
                    <a:pt x="3082624" y="203514"/>
                  </a:lnTo>
                  <a:lnTo>
                    <a:pt x="3067817" y="251290"/>
                  </a:lnTo>
                  <a:lnTo>
                    <a:pt x="3050827" y="299352"/>
                  </a:lnTo>
                  <a:lnTo>
                    <a:pt x="3032330" y="346422"/>
                  </a:lnTo>
                  <a:lnTo>
                    <a:pt x="3005816" y="410584"/>
                  </a:lnTo>
                  <a:lnTo>
                    <a:pt x="2981708" y="464577"/>
                  </a:lnTo>
                  <a:lnTo>
                    <a:pt x="2957631" y="507978"/>
                  </a:lnTo>
                  <a:lnTo>
                    <a:pt x="2931211" y="540362"/>
                  </a:lnTo>
                  <a:lnTo>
                    <a:pt x="2874815" y="570276"/>
                  </a:lnTo>
                  <a:lnTo>
                    <a:pt x="2862232" y="572714"/>
                  </a:lnTo>
                  <a:lnTo>
                    <a:pt x="2788236" y="572714"/>
                  </a:lnTo>
                  <a:lnTo>
                    <a:pt x="2774580" y="605451"/>
                  </a:lnTo>
                  <a:close/>
                </a:path>
                <a:path w="4258945" h="1692275">
                  <a:moveTo>
                    <a:pt x="2818701" y="576543"/>
                  </a:moveTo>
                  <a:lnTo>
                    <a:pt x="2788236" y="572714"/>
                  </a:lnTo>
                  <a:lnTo>
                    <a:pt x="2862232" y="572714"/>
                  </a:lnTo>
                  <a:lnTo>
                    <a:pt x="2847626" y="575543"/>
                  </a:lnTo>
                  <a:lnTo>
                    <a:pt x="2818701" y="576543"/>
                  </a:lnTo>
                  <a:close/>
                </a:path>
                <a:path w="4258945" h="1692275">
                  <a:moveTo>
                    <a:pt x="268534" y="720841"/>
                  </a:moveTo>
                  <a:lnTo>
                    <a:pt x="171696" y="720841"/>
                  </a:lnTo>
                  <a:lnTo>
                    <a:pt x="152947" y="700454"/>
                  </a:lnTo>
                  <a:lnTo>
                    <a:pt x="135665" y="681389"/>
                  </a:lnTo>
                  <a:lnTo>
                    <a:pt x="120323" y="664015"/>
                  </a:lnTo>
                  <a:lnTo>
                    <a:pt x="109339" y="650846"/>
                  </a:lnTo>
                  <a:lnTo>
                    <a:pt x="103150" y="630427"/>
                  </a:lnTo>
                  <a:lnTo>
                    <a:pt x="111035" y="612594"/>
                  </a:lnTo>
                  <a:lnTo>
                    <a:pt x="128197" y="603279"/>
                  </a:lnTo>
                  <a:lnTo>
                    <a:pt x="149840" y="608413"/>
                  </a:lnTo>
                  <a:lnTo>
                    <a:pt x="169722" y="626142"/>
                  </a:lnTo>
                  <a:lnTo>
                    <a:pt x="251650" y="705091"/>
                  </a:lnTo>
                  <a:lnTo>
                    <a:pt x="268534" y="720841"/>
                  </a:lnTo>
                  <a:close/>
                </a:path>
                <a:path w="4258945" h="1692275">
                  <a:moveTo>
                    <a:pt x="457545" y="787345"/>
                  </a:moveTo>
                  <a:lnTo>
                    <a:pt x="343114" y="787345"/>
                  </a:lnTo>
                  <a:lnTo>
                    <a:pt x="340265" y="764812"/>
                  </a:lnTo>
                  <a:lnTo>
                    <a:pt x="335962" y="714761"/>
                  </a:lnTo>
                  <a:lnTo>
                    <a:pt x="335943" y="707323"/>
                  </a:lnTo>
                  <a:lnTo>
                    <a:pt x="336274" y="660060"/>
                  </a:lnTo>
                  <a:lnTo>
                    <a:pt x="347666" y="628180"/>
                  </a:lnTo>
                  <a:lnTo>
                    <a:pt x="359177" y="622625"/>
                  </a:lnTo>
                  <a:lnTo>
                    <a:pt x="371334" y="620853"/>
                  </a:lnTo>
                  <a:lnTo>
                    <a:pt x="382913" y="623593"/>
                  </a:lnTo>
                  <a:lnTo>
                    <a:pt x="392688" y="631578"/>
                  </a:lnTo>
                  <a:lnTo>
                    <a:pt x="409261" y="660958"/>
                  </a:lnTo>
                  <a:lnTo>
                    <a:pt x="425831" y="701101"/>
                  </a:lnTo>
                  <a:lnTo>
                    <a:pt x="442956" y="747892"/>
                  </a:lnTo>
                  <a:lnTo>
                    <a:pt x="457545" y="787345"/>
                  </a:lnTo>
                  <a:close/>
                </a:path>
                <a:path w="4258945" h="1692275">
                  <a:moveTo>
                    <a:pt x="146556" y="698019"/>
                  </a:moveTo>
                  <a:lnTo>
                    <a:pt x="48481" y="698019"/>
                  </a:lnTo>
                  <a:lnTo>
                    <a:pt x="49135" y="697676"/>
                  </a:lnTo>
                  <a:lnTo>
                    <a:pt x="44942" y="692438"/>
                  </a:lnTo>
                  <a:lnTo>
                    <a:pt x="40000" y="686140"/>
                  </a:lnTo>
                  <a:lnTo>
                    <a:pt x="33858" y="677909"/>
                  </a:lnTo>
                  <a:lnTo>
                    <a:pt x="29208" y="660942"/>
                  </a:lnTo>
                  <a:lnTo>
                    <a:pt x="37182" y="645967"/>
                  </a:lnTo>
                  <a:lnTo>
                    <a:pt x="53636" y="637896"/>
                  </a:lnTo>
                  <a:lnTo>
                    <a:pt x="74390" y="641711"/>
                  </a:lnTo>
                  <a:lnTo>
                    <a:pt x="77508" y="643426"/>
                  </a:lnTo>
                  <a:lnTo>
                    <a:pt x="81136" y="645967"/>
                  </a:lnTo>
                  <a:lnTo>
                    <a:pt x="84709" y="648601"/>
                  </a:lnTo>
                  <a:lnTo>
                    <a:pt x="92120" y="648601"/>
                  </a:lnTo>
                  <a:lnTo>
                    <a:pt x="146556" y="698019"/>
                  </a:lnTo>
                  <a:close/>
                </a:path>
                <a:path w="4258945" h="1692275">
                  <a:moveTo>
                    <a:pt x="92120" y="648601"/>
                  </a:moveTo>
                  <a:lnTo>
                    <a:pt x="84709" y="648601"/>
                  </a:lnTo>
                  <a:lnTo>
                    <a:pt x="87140" y="647073"/>
                  </a:lnTo>
                  <a:lnTo>
                    <a:pt x="90197" y="646855"/>
                  </a:lnTo>
                  <a:lnTo>
                    <a:pt x="92120" y="648601"/>
                  </a:lnTo>
                  <a:close/>
                </a:path>
                <a:path w="4258945" h="1692275">
                  <a:moveTo>
                    <a:pt x="330458" y="776433"/>
                  </a:moveTo>
                  <a:lnTo>
                    <a:pt x="38192" y="776433"/>
                  </a:lnTo>
                  <a:lnTo>
                    <a:pt x="13125" y="751334"/>
                  </a:lnTo>
                  <a:lnTo>
                    <a:pt x="13125" y="747218"/>
                  </a:lnTo>
                  <a:lnTo>
                    <a:pt x="15651" y="744661"/>
                  </a:lnTo>
                  <a:lnTo>
                    <a:pt x="14747" y="743539"/>
                  </a:lnTo>
                  <a:lnTo>
                    <a:pt x="13749" y="742448"/>
                  </a:lnTo>
                  <a:lnTo>
                    <a:pt x="12876" y="741325"/>
                  </a:lnTo>
                  <a:lnTo>
                    <a:pt x="6835" y="733834"/>
                  </a:lnTo>
                  <a:lnTo>
                    <a:pt x="2661" y="726968"/>
                  </a:lnTo>
                  <a:lnTo>
                    <a:pt x="376" y="720639"/>
                  </a:lnTo>
                  <a:lnTo>
                    <a:pt x="0" y="714761"/>
                  </a:lnTo>
                  <a:lnTo>
                    <a:pt x="2716" y="707323"/>
                  </a:lnTo>
                  <a:lnTo>
                    <a:pt x="7677" y="700454"/>
                  </a:lnTo>
                  <a:lnTo>
                    <a:pt x="14100" y="695159"/>
                  </a:lnTo>
                  <a:lnTo>
                    <a:pt x="21201" y="692438"/>
                  </a:lnTo>
                  <a:lnTo>
                    <a:pt x="27468" y="692586"/>
                  </a:lnTo>
                  <a:lnTo>
                    <a:pt x="33948" y="694741"/>
                  </a:lnTo>
                  <a:lnTo>
                    <a:pt x="40259" y="698037"/>
                  </a:lnTo>
                  <a:lnTo>
                    <a:pt x="46018" y="701604"/>
                  </a:lnTo>
                  <a:lnTo>
                    <a:pt x="150506" y="701604"/>
                  </a:lnTo>
                  <a:lnTo>
                    <a:pt x="171696" y="720841"/>
                  </a:lnTo>
                  <a:lnTo>
                    <a:pt x="268534" y="720841"/>
                  </a:lnTo>
                  <a:lnTo>
                    <a:pt x="299692" y="749906"/>
                  </a:lnTo>
                  <a:lnTo>
                    <a:pt x="330458" y="776433"/>
                  </a:lnTo>
                  <a:close/>
                </a:path>
                <a:path w="4258945" h="1692275">
                  <a:moveTo>
                    <a:pt x="150506" y="701604"/>
                  </a:moveTo>
                  <a:lnTo>
                    <a:pt x="46018" y="701604"/>
                  </a:lnTo>
                  <a:lnTo>
                    <a:pt x="46267" y="700544"/>
                  </a:lnTo>
                  <a:lnTo>
                    <a:pt x="46361" y="699422"/>
                  </a:lnTo>
                  <a:lnTo>
                    <a:pt x="47171" y="698580"/>
                  </a:lnTo>
                  <a:lnTo>
                    <a:pt x="47701" y="697987"/>
                  </a:lnTo>
                  <a:lnTo>
                    <a:pt x="48481" y="698019"/>
                  </a:lnTo>
                  <a:lnTo>
                    <a:pt x="146556" y="698019"/>
                  </a:lnTo>
                  <a:lnTo>
                    <a:pt x="150506" y="701604"/>
                  </a:lnTo>
                  <a:close/>
                </a:path>
                <a:path w="4258945" h="1692275">
                  <a:moveTo>
                    <a:pt x="310472" y="1152411"/>
                  </a:moveTo>
                  <a:lnTo>
                    <a:pt x="224919" y="1053045"/>
                  </a:lnTo>
                  <a:lnTo>
                    <a:pt x="216069" y="1046363"/>
                  </a:lnTo>
                  <a:lnTo>
                    <a:pt x="206758" y="1038918"/>
                  </a:lnTo>
                  <a:lnTo>
                    <a:pt x="147614" y="983987"/>
                  </a:lnTo>
                  <a:lnTo>
                    <a:pt x="110288" y="943326"/>
                  </a:lnTo>
                  <a:lnTo>
                    <a:pt x="75973" y="902400"/>
                  </a:lnTo>
                  <a:lnTo>
                    <a:pt x="45986" y="864005"/>
                  </a:lnTo>
                  <a:lnTo>
                    <a:pt x="21646" y="830936"/>
                  </a:lnTo>
                  <a:lnTo>
                    <a:pt x="1073" y="790466"/>
                  </a:lnTo>
                  <a:lnTo>
                    <a:pt x="8433" y="777952"/>
                  </a:lnTo>
                  <a:lnTo>
                    <a:pt x="21194" y="771343"/>
                  </a:lnTo>
                  <a:lnTo>
                    <a:pt x="34202" y="773533"/>
                  </a:lnTo>
                  <a:lnTo>
                    <a:pt x="35573" y="774406"/>
                  </a:lnTo>
                  <a:lnTo>
                    <a:pt x="36852" y="775497"/>
                  </a:lnTo>
                  <a:lnTo>
                    <a:pt x="38192" y="776433"/>
                  </a:lnTo>
                  <a:lnTo>
                    <a:pt x="330458" y="776433"/>
                  </a:lnTo>
                  <a:lnTo>
                    <a:pt x="343114" y="787345"/>
                  </a:lnTo>
                  <a:lnTo>
                    <a:pt x="457545" y="787345"/>
                  </a:lnTo>
                  <a:lnTo>
                    <a:pt x="481016" y="844712"/>
                  </a:lnTo>
                  <a:lnTo>
                    <a:pt x="506007" y="877892"/>
                  </a:lnTo>
                  <a:lnTo>
                    <a:pt x="539623" y="904492"/>
                  </a:lnTo>
                  <a:lnTo>
                    <a:pt x="557840" y="918698"/>
                  </a:lnTo>
                  <a:lnTo>
                    <a:pt x="310472" y="1152411"/>
                  </a:lnTo>
                  <a:close/>
                </a:path>
              </a:pathLst>
            </a:custGeom>
            <a:solidFill>
              <a:srgbClr val="FF7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4627" y="8040272"/>
              <a:ext cx="1466849" cy="204787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62197" y="2939853"/>
            <a:ext cx="1030859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6469" marR="5080" indent="-954405">
              <a:lnSpc>
                <a:spcPct val="135200"/>
              </a:lnSpc>
              <a:spcBef>
                <a:spcPts val="100"/>
              </a:spcBef>
            </a:pPr>
            <a:r>
              <a:rPr sz="6100" spc="595" dirty="0">
                <a:latin typeface="Cambria"/>
                <a:cs typeface="Cambria"/>
              </a:rPr>
              <a:t>PERSYARATAN</a:t>
            </a:r>
            <a:r>
              <a:rPr sz="6100" spc="-155" dirty="0">
                <a:latin typeface="Cambria"/>
                <a:cs typeface="Cambria"/>
              </a:rPr>
              <a:t> </a:t>
            </a:r>
            <a:r>
              <a:rPr sz="6100" spc="620" dirty="0">
                <a:latin typeface="Cambria"/>
                <a:cs typeface="Cambria"/>
              </a:rPr>
              <a:t>DAN</a:t>
            </a:r>
            <a:r>
              <a:rPr sz="6100" spc="-150" dirty="0">
                <a:latin typeface="Cambria"/>
                <a:cs typeface="Cambria"/>
              </a:rPr>
              <a:t> </a:t>
            </a:r>
            <a:r>
              <a:rPr sz="6100" spc="650" dirty="0">
                <a:latin typeface="Cambria"/>
                <a:cs typeface="Cambria"/>
              </a:rPr>
              <a:t>JENIS </a:t>
            </a:r>
            <a:r>
              <a:rPr sz="6100" spc="-1325" dirty="0">
                <a:latin typeface="Cambria"/>
                <a:cs typeface="Cambria"/>
              </a:rPr>
              <a:t> </a:t>
            </a:r>
            <a:r>
              <a:rPr sz="6100" spc="560" dirty="0">
                <a:latin typeface="Cambria"/>
                <a:cs typeface="Cambria"/>
              </a:rPr>
              <a:t>KENAIKAN</a:t>
            </a:r>
            <a:r>
              <a:rPr sz="6100" spc="-135" dirty="0">
                <a:latin typeface="Cambria"/>
                <a:cs typeface="Cambria"/>
              </a:rPr>
              <a:t> </a:t>
            </a:r>
            <a:r>
              <a:rPr sz="6100" spc="665" dirty="0">
                <a:latin typeface="Cambria"/>
                <a:cs typeface="Cambria"/>
              </a:rPr>
              <a:t>PANGKAT</a:t>
            </a:r>
            <a:endParaRPr sz="61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480" y="1254748"/>
            <a:ext cx="4745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10" dirty="0">
                <a:latin typeface="Cambria"/>
                <a:cs typeface="Cambria"/>
              </a:rPr>
              <a:t>kenaikan</a:t>
            </a:r>
            <a:r>
              <a:rPr sz="3000" spc="-90" dirty="0">
                <a:latin typeface="Cambria"/>
                <a:cs typeface="Cambria"/>
              </a:rPr>
              <a:t> </a:t>
            </a:r>
            <a:r>
              <a:rPr sz="3000" spc="215" dirty="0">
                <a:latin typeface="Cambria"/>
                <a:cs typeface="Cambria"/>
              </a:rPr>
              <a:t>pangkat</a:t>
            </a:r>
            <a:r>
              <a:rPr sz="3000" spc="-85" dirty="0">
                <a:latin typeface="Cambria"/>
                <a:cs typeface="Cambria"/>
              </a:rPr>
              <a:t> </a:t>
            </a:r>
            <a:r>
              <a:rPr sz="3000" spc="175" dirty="0">
                <a:latin typeface="Cambria"/>
                <a:cs typeface="Cambria"/>
              </a:rPr>
              <a:t>reguler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86154" y="1254748"/>
            <a:ext cx="4676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10" dirty="0">
                <a:latin typeface="Cambria"/>
                <a:cs typeface="Cambria"/>
              </a:rPr>
              <a:t>kenaikan</a:t>
            </a:r>
            <a:r>
              <a:rPr sz="3000" spc="-85" dirty="0">
                <a:latin typeface="Cambria"/>
                <a:cs typeface="Cambria"/>
              </a:rPr>
              <a:t> </a:t>
            </a:r>
            <a:r>
              <a:rPr sz="3000" spc="215" dirty="0">
                <a:latin typeface="Cambria"/>
                <a:cs typeface="Cambria"/>
              </a:rPr>
              <a:t>pangkat</a:t>
            </a:r>
            <a:r>
              <a:rPr sz="3000" spc="-80" dirty="0">
                <a:latin typeface="Cambria"/>
                <a:cs typeface="Cambria"/>
              </a:rPr>
              <a:t> </a:t>
            </a:r>
            <a:r>
              <a:rPr sz="3000" spc="155" dirty="0">
                <a:latin typeface="Cambria"/>
                <a:cs typeface="Cambria"/>
              </a:rPr>
              <a:t>pilihan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algn="just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diberikan</a:t>
            </a:r>
            <a:r>
              <a:rPr spc="-155" dirty="0"/>
              <a:t> </a:t>
            </a:r>
            <a:r>
              <a:rPr spc="105" dirty="0"/>
              <a:t>kepada</a:t>
            </a:r>
            <a:r>
              <a:rPr spc="-155" dirty="0"/>
              <a:t> </a:t>
            </a:r>
            <a:r>
              <a:rPr spc="310" dirty="0"/>
              <a:t>PNS</a:t>
            </a:r>
            <a:r>
              <a:rPr spc="-155" dirty="0"/>
              <a:t> </a:t>
            </a:r>
            <a:r>
              <a:rPr spc="20" dirty="0"/>
              <a:t>yang:</a:t>
            </a:r>
          </a:p>
          <a:p>
            <a:pPr marL="336550" marR="1428750">
              <a:lnSpc>
                <a:spcPct val="115599"/>
              </a:lnSpc>
              <a:spcBef>
                <a:spcPts val="1875"/>
              </a:spcBef>
            </a:pPr>
            <a:r>
              <a:rPr sz="2650" spc="110" dirty="0"/>
              <a:t>menduduki</a:t>
            </a:r>
            <a:r>
              <a:rPr sz="2650" spc="-135" dirty="0"/>
              <a:t> </a:t>
            </a:r>
            <a:r>
              <a:rPr sz="2650" spc="-15" dirty="0"/>
              <a:t>jabatan</a:t>
            </a:r>
            <a:r>
              <a:rPr sz="2650" spc="-130" dirty="0"/>
              <a:t> </a:t>
            </a:r>
            <a:r>
              <a:rPr sz="2650" spc="85" dirty="0"/>
              <a:t>pelaksana </a:t>
            </a:r>
            <a:r>
              <a:rPr sz="2650" spc="-785" dirty="0"/>
              <a:t> </a:t>
            </a:r>
            <a:r>
              <a:rPr sz="2650" spc="90" dirty="0"/>
              <a:t>melaksanakan </a:t>
            </a:r>
            <a:r>
              <a:rPr sz="2650" spc="110" dirty="0"/>
              <a:t>tugas </a:t>
            </a:r>
            <a:r>
              <a:rPr sz="2650" spc="-20" dirty="0"/>
              <a:t>belajar </a:t>
            </a:r>
            <a:r>
              <a:rPr sz="2650" spc="-15" dirty="0"/>
              <a:t> </a:t>
            </a:r>
            <a:r>
              <a:rPr sz="2650" spc="80" dirty="0"/>
              <a:t>ditugaskan </a:t>
            </a:r>
            <a:r>
              <a:rPr sz="2650" dirty="0"/>
              <a:t>di </a:t>
            </a:r>
            <a:r>
              <a:rPr sz="2650" spc="10" dirty="0"/>
              <a:t>luar </a:t>
            </a:r>
            <a:r>
              <a:rPr sz="2650" spc="20" dirty="0"/>
              <a:t>instansi </a:t>
            </a:r>
            <a:r>
              <a:rPr sz="2650" spc="25" dirty="0"/>
              <a:t> </a:t>
            </a:r>
            <a:r>
              <a:rPr sz="2650" spc="45" dirty="0"/>
              <a:t>pemerintah</a:t>
            </a:r>
            <a:endParaRPr sz="2650"/>
          </a:p>
          <a:p>
            <a:pPr>
              <a:lnSpc>
                <a:spcPct val="100000"/>
              </a:lnSpc>
            </a:pPr>
            <a:endParaRPr sz="3100"/>
          </a:p>
          <a:p>
            <a:pPr marL="12700" marR="5080" algn="just">
              <a:lnSpc>
                <a:spcPts val="2850"/>
              </a:lnSpc>
              <a:spcBef>
                <a:spcPts val="2440"/>
              </a:spcBef>
            </a:pPr>
            <a:r>
              <a:rPr sz="2650" spc="35" dirty="0"/>
              <a:t>kenaikan</a:t>
            </a:r>
            <a:r>
              <a:rPr sz="2650" spc="40" dirty="0"/>
              <a:t> </a:t>
            </a:r>
            <a:r>
              <a:rPr sz="2650" spc="70" dirty="0"/>
              <a:t>pangkat</a:t>
            </a:r>
            <a:r>
              <a:rPr sz="2650" spc="75" dirty="0"/>
              <a:t> </a:t>
            </a:r>
            <a:r>
              <a:rPr sz="2650" spc="275" dirty="0"/>
              <a:t>PNS</a:t>
            </a:r>
            <a:r>
              <a:rPr sz="2650" spc="280" dirty="0"/>
              <a:t> </a:t>
            </a:r>
            <a:r>
              <a:rPr sz="2650" spc="135" dirty="0"/>
              <a:t>yang </a:t>
            </a:r>
            <a:r>
              <a:rPr sz="2650" spc="140" dirty="0"/>
              <a:t> </a:t>
            </a:r>
            <a:r>
              <a:rPr sz="2650" spc="65" dirty="0"/>
              <a:t>mengakibatkan </a:t>
            </a:r>
            <a:r>
              <a:rPr sz="2650" spc="55" dirty="0"/>
              <a:t>pindah </a:t>
            </a:r>
            <a:r>
              <a:rPr sz="2650" spc="130" dirty="0"/>
              <a:t>golongan </a:t>
            </a:r>
            <a:r>
              <a:rPr sz="2650" spc="-25" dirty="0"/>
              <a:t>dari </a:t>
            </a:r>
            <a:r>
              <a:rPr sz="2650" spc="-85" dirty="0"/>
              <a:t>II </a:t>
            </a:r>
            <a:r>
              <a:rPr sz="2650" spc="-80" dirty="0"/>
              <a:t> </a:t>
            </a:r>
            <a:r>
              <a:rPr sz="2650" spc="5" dirty="0"/>
              <a:t>menjadi</a:t>
            </a:r>
            <a:r>
              <a:rPr sz="2650" spc="10" dirty="0"/>
              <a:t> </a:t>
            </a:r>
            <a:r>
              <a:rPr sz="2650" spc="-90" dirty="0"/>
              <a:t>III</a:t>
            </a:r>
            <a:r>
              <a:rPr sz="2650" spc="620" dirty="0"/>
              <a:t> </a:t>
            </a:r>
            <a:r>
              <a:rPr sz="2650" spc="95" dirty="0"/>
              <a:t>dan</a:t>
            </a:r>
            <a:r>
              <a:rPr sz="2650" spc="100" dirty="0"/>
              <a:t> </a:t>
            </a:r>
            <a:r>
              <a:rPr sz="2650" spc="-90" dirty="0"/>
              <a:t>III</a:t>
            </a:r>
            <a:r>
              <a:rPr sz="2650" spc="620" dirty="0"/>
              <a:t> </a:t>
            </a:r>
            <a:r>
              <a:rPr sz="2650" spc="5" dirty="0"/>
              <a:t>menjadi</a:t>
            </a:r>
            <a:r>
              <a:rPr sz="2650" spc="10" dirty="0"/>
              <a:t> </a:t>
            </a:r>
            <a:r>
              <a:rPr sz="2650" spc="75" dirty="0"/>
              <a:t>IV</a:t>
            </a:r>
            <a:r>
              <a:rPr sz="2650" spc="80" dirty="0"/>
              <a:t> </a:t>
            </a:r>
            <a:r>
              <a:rPr sz="2650" spc="65" dirty="0"/>
              <a:t>harus </a:t>
            </a:r>
            <a:r>
              <a:rPr sz="2650" spc="70" dirty="0"/>
              <a:t> </a:t>
            </a:r>
            <a:r>
              <a:rPr sz="2650" spc="35" dirty="0"/>
              <a:t>mengikuti</a:t>
            </a:r>
            <a:r>
              <a:rPr sz="2650" spc="40" dirty="0"/>
              <a:t> </a:t>
            </a:r>
            <a:r>
              <a:rPr sz="2650" spc="95" dirty="0"/>
              <a:t>dan</a:t>
            </a:r>
            <a:r>
              <a:rPr sz="2650" spc="100" dirty="0"/>
              <a:t> </a:t>
            </a:r>
            <a:r>
              <a:rPr sz="2650" spc="60" dirty="0"/>
              <a:t>lulus</a:t>
            </a:r>
            <a:r>
              <a:rPr sz="2650" spc="65" dirty="0"/>
              <a:t> </a:t>
            </a:r>
            <a:r>
              <a:rPr sz="2650" spc="-65" dirty="0"/>
              <a:t>ujian</a:t>
            </a:r>
            <a:r>
              <a:rPr sz="2650" spc="-60" dirty="0"/>
              <a:t> </a:t>
            </a:r>
            <a:r>
              <a:rPr sz="2650" spc="60" dirty="0"/>
              <a:t>dinas</a:t>
            </a:r>
            <a:r>
              <a:rPr sz="2650" spc="65" dirty="0"/>
              <a:t> </a:t>
            </a:r>
            <a:r>
              <a:rPr sz="2650" spc="135" dirty="0"/>
              <a:t>yang </a:t>
            </a:r>
            <a:r>
              <a:rPr sz="2650" spc="140" dirty="0"/>
              <a:t> </a:t>
            </a:r>
            <a:r>
              <a:rPr sz="2650" spc="10" dirty="0"/>
              <a:t>ditentukan</a:t>
            </a:r>
            <a:r>
              <a:rPr sz="2650" spc="-55" dirty="0"/>
              <a:t> </a:t>
            </a:r>
            <a:r>
              <a:rPr sz="2650" spc="25" dirty="0"/>
              <a:t>kecuali</a:t>
            </a:r>
            <a:r>
              <a:rPr sz="2650" spc="-55" dirty="0"/>
              <a:t> </a:t>
            </a:r>
            <a:r>
              <a:rPr sz="2650" spc="75" dirty="0"/>
              <a:t>bagi</a:t>
            </a:r>
            <a:r>
              <a:rPr sz="2650" spc="-50" dirty="0"/>
              <a:t> </a:t>
            </a:r>
            <a:r>
              <a:rPr sz="2650" spc="35" dirty="0"/>
              <a:t>kenaikan</a:t>
            </a:r>
            <a:r>
              <a:rPr sz="2650" spc="-55" dirty="0"/>
              <a:t> </a:t>
            </a:r>
            <a:r>
              <a:rPr sz="2650" spc="70" dirty="0"/>
              <a:t>pangkat </a:t>
            </a:r>
            <a:r>
              <a:rPr sz="2650" spc="-785" dirty="0"/>
              <a:t> </a:t>
            </a:r>
            <a:r>
              <a:rPr sz="2650" spc="135" dirty="0"/>
              <a:t>yang </a:t>
            </a:r>
            <a:r>
              <a:rPr sz="2650" spc="80" dirty="0"/>
              <a:t>dibebaskan </a:t>
            </a:r>
            <a:r>
              <a:rPr sz="2650" spc="65" dirty="0"/>
              <a:t>oleh </a:t>
            </a:r>
            <a:r>
              <a:rPr sz="2650" spc="-65" dirty="0"/>
              <a:t>ujian </a:t>
            </a:r>
            <a:r>
              <a:rPr sz="2650" spc="60" dirty="0"/>
              <a:t>dinas </a:t>
            </a:r>
            <a:r>
              <a:rPr sz="2650" spc="75" dirty="0"/>
              <a:t>sesuai </a:t>
            </a:r>
            <a:r>
              <a:rPr sz="2650" spc="80" dirty="0"/>
              <a:t> </a:t>
            </a:r>
            <a:r>
              <a:rPr sz="2650" spc="130" dirty="0"/>
              <a:t>dengan</a:t>
            </a:r>
            <a:r>
              <a:rPr sz="2650" spc="-130" dirty="0"/>
              <a:t> </a:t>
            </a:r>
            <a:r>
              <a:rPr sz="2650" spc="25" dirty="0"/>
              <a:t>ketentuan</a:t>
            </a:r>
            <a:r>
              <a:rPr sz="2650" spc="-125" dirty="0"/>
              <a:t> </a:t>
            </a:r>
            <a:r>
              <a:rPr sz="2650" spc="135" dirty="0"/>
              <a:t>yang</a:t>
            </a:r>
            <a:r>
              <a:rPr sz="2650" spc="-125" dirty="0"/>
              <a:t> </a:t>
            </a:r>
            <a:r>
              <a:rPr sz="2650" spc="40" dirty="0"/>
              <a:t>berlaku</a:t>
            </a:r>
            <a:endParaRPr sz="26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0010" y="3182775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0010" y="3630450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0010" y="4973475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0010" y="5868825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0010" y="6764175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0010" y="7659525"/>
            <a:ext cx="104775" cy="104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0010" y="8554875"/>
            <a:ext cx="104775" cy="10477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pc="20" dirty="0"/>
              <a:t>diberikan</a:t>
            </a:r>
            <a:r>
              <a:rPr spc="-155" dirty="0"/>
              <a:t> </a:t>
            </a:r>
            <a:r>
              <a:rPr spc="105" dirty="0"/>
              <a:t>kepada</a:t>
            </a:r>
            <a:r>
              <a:rPr spc="-155" dirty="0"/>
              <a:t> </a:t>
            </a:r>
            <a:r>
              <a:rPr spc="310" dirty="0"/>
              <a:t>PNS</a:t>
            </a:r>
            <a:r>
              <a:rPr spc="-155" dirty="0"/>
              <a:t> </a:t>
            </a:r>
            <a:r>
              <a:rPr spc="20" dirty="0"/>
              <a:t>yang:</a:t>
            </a:r>
          </a:p>
          <a:p>
            <a:pPr marL="205740" marR="1180465">
              <a:lnSpc>
                <a:spcPct val="112999"/>
              </a:lnSpc>
              <a:spcBef>
                <a:spcPts val="1195"/>
              </a:spcBef>
            </a:pPr>
            <a:r>
              <a:rPr sz="2600" spc="-15" dirty="0"/>
              <a:t>tidak </a:t>
            </a:r>
            <a:r>
              <a:rPr sz="2600" spc="95" dirty="0"/>
              <a:t>menduduki </a:t>
            </a:r>
            <a:r>
              <a:rPr sz="2600" spc="-25" dirty="0"/>
              <a:t>jabatan </a:t>
            </a:r>
            <a:r>
              <a:rPr sz="2600" spc="75" dirty="0"/>
              <a:t>pelaksana </a:t>
            </a:r>
            <a:r>
              <a:rPr sz="2600" spc="80" dirty="0"/>
              <a:t> </a:t>
            </a:r>
            <a:r>
              <a:rPr sz="2600" spc="95" dirty="0"/>
              <a:t>menduduki </a:t>
            </a:r>
            <a:r>
              <a:rPr sz="2600" spc="-25" dirty="0"/>
              <a:t>jabatan tertentu </a:t>
            </a:r>
            <a:r>
              <a:rPr sz="2600" spc="140" dirty="0"/>
              <a:t>yang </a:t>
            </a:r>
            <a:r>
              <a:rPr sz="2600" spc="145" dirty="0"/>
              <a:t> </a:t>
            </a:r>
            <a:r>
              <a:rPr sz="2600" spc="95" dirty="0"/>
              <a:t>pengangkatannya</a:t>
            </a:r>
            <a:r>
              <a:rPr sz="2600" spc="-145" dirty="0"/>
              <a:t> </a:t>
            </a:r>
            <a:r>
              <a:rPr sz="2600" spc="15" dirty="0"/>
              <a:t>ditetapkan</a:t>
            </a:r>
            <a:r>
              <a:rPr sz="2600" spc="-145" dirty="0"/>
              <a:t> </a:t>
            </a:r>
            <a:r>
              <a:rPr sz="2600" spc="130" dirty="0"/>
              <a:t>dengan </a:t>
            </a:r>
            <a:r>
              <a:rPr sz="2600" spc="-770" dirty="0"/>
              <a:t> </a:t>
            </a:r>
            <a:r>
              <a:rPr sz="2600" spc="80" dirty="0"/>
              <a:t>keputusan</a:t>
            </a:r>
            <a:r>
              <a:rPr sz="2600" spc="-125" dirty="0"/>
              <a:t> </a:t>
            </a:r>
            <a:r>
              <a:rPr sz="2600" spc="10" dirty="0"/>
              <a:t>presiden;</a:t>
            </a:r>
            <a:endParaRPr sz="2600"/>
          </a:p>
          <a:p>
            <a:pPr marL="205740" marR="124460">
              <a:lnSpc>
                <a:spcPct val="112999"/>
              </a:lnSpc>
              <a:tabLst>
                <a:tab pos="1333500" algn="l"/>
              </a:tabLst>
            </a:pPr>
            <a:r>
              <a:rPr sz="2600" dirty="0"/>
              <a:t>memiliki</a:t>
            </a:r>
            <a:r>
              <a:rPr sz="2600" spc="-125" dirty="0"/>
              <a:t> </a:t>
            </a:r>
            <a:r>
              <a:rPr sz="2600" spc="-50" dirty="0"/>
              <a:t>kinerja</a:t>
            </a:r>
            <a:r>
              <a:rPr sz="2600" spc="-125" dirty="0"/>
              <a:t> </a:t>
            </a:r>
            <a:r>
              <a:rPr sz="2600" spc="100" dirty="0"/>
              <a:t>dan</a:t>
            </a:r>
            <a:r>
              <a:rPr sz="2600" spc="-125" dirty="0"/>
              <a:t> </a:t>
            </a:r>
            <a:r>
              <a:rPr sz="2600" spc="25" dirty="0"/>
              <a:t>keahlian</a:t>
            </a:r>
            <a:r>
              <a:rPr sz="2600" spc="-120" dirty="0"/>
              <a:t> </a:t>
            </a:r>
            <a:r>
              <a:rPr sz="2600" spc="140" dirty="0"/>
              <a:t>yang</a:t>
            </a:r>
            <a:r>
              <a:rPr sz="2600" spc="-125" dirty="0"/>
              <a:t> </a:t>
            </a:r>
            <a:r>
              <a:rPr sz="2600" dirty="0"/>
              <a:t>luar</a:t>
            </a:r>
            <a:r>
              <a:rPr sz="2600" spc="-125" dirty="0"/>
              <a:t> </a:t>
            </a:r>
            <a:r>
              <a:rPr sz="2600" spc="55" dirty="0"/>
              <a:t>biasa </a:t>
            </a:r>
            <a:r>
              <a:rPr sz="2600" spc="-765" dirty="0"/>
              <a:t> </a:t>
            </a:r>
            <a:r>
              <a:rPr sz="2600" spc="85" dirty="0"/>
              <a:t>dalam	</a:t>
            </a:r>
            <a:r>
              <a:rPr sz="2600" spc="80" dirty="0"/>
              <a:t>melaksanakan </a:t>
            </a:r>
            <a:r>
              <a:rPr sz="2600" spc="100" dirty="0"/>
              <a:t>tugas </a:t>
            </a:r>
            <a:r>
              <a:rPr sz="2600" spc="-25" dirty="0"/>
              <a:t>jabatan </a:t>
            </a:r>
            <a:r>
              <a:rPr sz="2600" spc="-20" dirty="0"/>
              <a:t> </a:t>
            </a:r>
            <a:r>
              <a:rPr sz="2600" spc="120" dirty="0"/>
              <a:t>menemukan </a:t>
            </a:r>
            <a:r>
              <a:rPr sz="2600" spc="114" dirty="0"/>
              <a:t>penemuan </a:t>
            </a:r>
            <a:r>
              <a:rPr sz="2600" spc="55" dirty="0"/>
              <a:t>baru </a:t>
            </a:r>
            <a:r>
              <a:rPr sz="2600" spc="140" dirty="0"/>
              <a:t>yang </a:t>
            </a:r>
            <a:r>
              <a:rPr sz="2600" spc="145" dirty="0"/>
              <a:t> </a:t>
            </a:r>
            <a:r>
              <a:rPr sz="2600" spc="30" dirty="0"/>
              <a:t>bermanfaat</a:t>
            </a:r>
            <a:r>
              <a:rPr sz="2600" spc="-125" dirty="0"/>
              <a:t> </a:t>
            </a:r>
            <a:r>
              <a:rPr sz="2600" spc="80" dirty="0"/>
              <a:t>bagi</a:t>
            </a:r>
            <a:r>
              <a:rPr sz="2600" spc="-120" dirty="0"/>
              <a:t> </a:t>
            </a:r>
            <a:r>
              <a:rPr sz="2600" spc="80" dirty="0"/>
              <a:t>negara</a:t>
            </a:r>
            <a:endParaRPr sz="2600"/>
          </a:p>
          <a:p>
            <a:pPr marL="205740" marR="273685">
              <a:lnSpc>
                <a:spcPct val="112999"/>
              </a:lnSpc>
            </a:pPr>
            <a:r>
              <a:rPr sz="2600" spc="95" dirty="0"/>
              <a:t>memperoleh</a:t>
            </a:r>
            <a:r>
              <a:rPr sz="2600" spc="-114" dirty="0"/>
              <a:t> </a:t>
            </a:r>
            <a:r>
              <a:rPr sz="2600" spc="20" dirty="0"/>
              <a:t>surat</a:t>
            </a:r>
            <a:r>
              <a:rPr sz="2600" spc="-114" dirty="0"/>
              <a:t> </a:t>
            </a:r>
            <a:r>
              <a:rPr sz="2600" spc="35" dirty="0"/>
              <a:t>tanda</a:t>
            </a:r>
            <a:r>
              <a:rPr sz="2600" spc="-110" dirty="0"/>
              <a:t> </a:t>
            </a:r>
            <a:r>
              <a:rPr sz="2600" spc="-5" dirty="0"/>
              <a:t>tamat</a:t>
            </a:r>
            <a:r>
              <a:rPr sz="2600" spc="-114" dirty="0"/>
              <a:t> </a:t>
            </a:r>
            <a:r>
              <a:rPr sz="2600" spc="-30" dirty="0"/>
              <a:t>belajar</a:t>
            </a:r>
            <a:r>
              <a:rPr sz="2600" spc="-114" dirty="0"/>
              <a:t> </a:t>
            </a:r>
            <a:r>
              <a:rPr sz="2600" spc="10" dirty="0"/>
              <a:t>atau </a:t>
            </a:r>
            <a:r>
              <a:rPr sz="2600" spc="-765" dirty="0"/>
              <a:t> </a:t>
            </a:r>
            <a:r>
              <a:rPr sz="2600" spc="-40" dirty="0"/>
              <a:t>Ijazah</a:t>
            </a:r>
            <a:endParaRPr sz="2600"/>
          </a:p>
          <a:p>
            <a:pPr marL="205740" marR="5080">
              <a:lnSpc>
                <a:spcPct val="112999"/>
              </a:lnSpc>
            </a:pPr>
            <a:r>
              <a:rPr sz="2600" spc="80" dirty="0"/>
              <a:t>melaksanakan</a:t>
            </a:r>
            <a:r>
              <a:rPr sz="2600" spc="-130" dirty="0"/>
              <a:t> </a:t>
            </a:r>
            <a:r>
              <a:rPr sz="2600" spc="100" dirty="0"/>
              <a:t>tugas</a:t>
            </a:r>
            <a:r>
              <a:rPr sz="2600" spc="-130" dirty="0"/>
              <a:t> </a:t>
            </a:r>
            <a:r>
              <a:rPr sz="2600" spc="-30" dirty="0"/>
              <a:t>belajar</a:t>
            </a:r>
            <a:r>
              <a:rPr sz="2600" spc="-130" dirty="0"/>
              <a:t> </a:t>
            </a:r>
            <a:r>
              <a:rPr sz="2600" spc="100" dirty="0"/>
              <a:t>dan</a:t>
            </a:r>
            <a:r>
              <a:rPr sz="2600" spc="-130" dirty="0"/>
              <a:t> </a:t>
            </a:r>
            <a:r>
              <a:rPr sz="2600" spc="110" dirty="0"/>
              <a:t>sebelumnya </a:t>
            </a:r>
            <a:r>
              <a:rPr sz="2600" spc="-770" dirty="0"/>
              <a:t> </a:t>
            </a:r>
            <a:r>
              <a:rPr sz="2600" spc="95" dirty="0"/>
              <a:t>menduduki</a:t>
            </a:r>
            <a:endParaRPr sz="2600"/>
          </a:p>
          <a:p>
            <a:pPr marL="205740" marR="985519">
              <a:lnSpc>
                <a:spcPct val="112999"/>
              </a:lnSpc>
            </a:pPr>
            <a:r>
              <a:rPr sz="2600" dirty="0"/>
              <a:t>telah</a:t>
            </a:r>
            <a:r>
              <a:rPr sz="2600" spc="-120" dirty="0"/>
              <a:t> </a:t>
            </a:r>
            <a:r>
              <a:rPr sz="2600" spc="55" dirty="0"/>
              <a:t>selesai</a:t>
            </a:r>
            <a:r>
              <a:rPr sz="2600" spc="-120" dirty="0"/>
              <a:t> </a:t>
            </a:r>
            <a:r>
              <a:rPr sz="2600" spc="40" dirty="0"/>
              <a:t>mengikuti</a:t>
            </a:r>
            <a:r>
              <a:rPr sz="2600" spc="-120" dirty="0"/>
              <a:t> </a:t>
            </a:r>
            <a:r>
              <a:rPr sz="2600" spc="100" dirty="0"/>
              <a:t>dan</a:t>
            </a:r>
            <a:r>
              <a:rPr sz="2600" spc="-114" dirty="0"/>
              <a:t> </a:t>
            </a:r>
            <a:r>
              <a:rPr sz="2600" spc="60" dirty="0"/>
              <a:t>lulus</a:t>
            </a:r>
            <a:r>
              <a:rPr sz="2600" spc="-120" dirty="0"/>
              <a:t> </a:t>
            </a:r>
            <a:r>
              <a:rPr sz="2600" spc="100" dirty="0"/>
              <a:t>tugas </a:t>
            </a:r>
            <a:r>
              <a:rPr sz="2600" spc="-770" dirty="0"/>
              <a:t> </a:t>
            </a:r>
            <a:r>
              <a:rPr sz="2600" spc="-85" dirty="0"/>
              <a:t>belajar.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923</Words>
  <Application>Microsoft Office PowerPoint</Application>
  <PresentationFormat>Custom</PresentationFormat>
  <Paragraphs>209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Algerian</vt:lpstr>
      <vt:lpstr>Arial</vt:lpstr>
      <vt:lpstr>Arial MT</vt:lpstr>
      <vt:lpstr>Calibri</vt:lpstr>
      <vt:lpstr>Cambria</vt:lpstr>
      <vt:lpstr>Times New Roman</vt:lpstr>
      <vt:lpstr>Trebuchet MS</vt:lpstr>
      <vt:lpstr>Verdana</vt:lpstr>
      <vt:lpstr>Office Theme</vt:lpstr>
      <vt:lpstr>PowerPoint Presentation</vt:lpstr>
      <vt:lpstr> DASAR HUKUM</vt:lpstr>
      <vt:lpstr>MAKSUD DAN TUJUAN</vt:lpstr>
      <vt:lpstr>Ruang Lingkup</vt:lpstr>
      <vt:lpstr>PERIODISASI KENAIKAN PANGKAT</vt:lpstr>
      <vt:lpstr>TIMELINE PENETAPAN  KENAIKAN PANGKAT</vt:lpstr>
      <vt:lpstr>TIMELINE PENETAPAN  KENAIKAN PANGKAT</vt:lpstr>
      <vt:lpstr>PERSYARATAN DAN JENIS  KENAIKAN PANGKAT</vt:lpstr>
      <vt:lpstr>kenaikan pangkat reguler</vt:lpstr>
      <vt:lpstr>Tata Cara Pengusulan Kenaikan Pangkat</vt:lpstr>
      <vt:lpstr>e-Kinerja BKN pada usul Kenaikan Pangkat</vt:lpstr>
      <vt:lpstr>Ketentuan Jabatan Fungsional</vt:lpstr>
      <vt:lpstr>KELENGKAPAN KENAIKAN PANGKAT BAGI JABATAN FUNGSIONAL</vt:lpstr>
      <vt:lpstr>TAMPILAN PENGUSULAN KENAIKAN PANGKAT PADA SIASN </vt:lpstr>
      <vt:lpstr>PowerPoint Presentation</vt:lpstr>
      <vt:lpstr>PowerPoint Presentation</vt:lpstr>
      <vt:lpstr>PowerPoint Presentation</vt:lpstr>
      <vt:lpstr>PERMASALAHAN YANG ADA PADA SAAT PEMERIKSAAN BERKAS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Corporate Company Profile Presentation</dc:title>
  <dc:creator>Diah Hardiayanti</dc:creator>
  <cp:keywords>DAFxw8Jrdjs,BAC3VZ7BuBk</cp:keywords>
  <cp:lastModifiedBy>LAPTOP_SRI</cp:lastModifiedBy>
  <cp:revision>6</cp:revision>
  <dcterms:created xsi:type="dcterms:W3CDTF">2024-11-18T02:20:18Z</dcterms:created>
  <dcterms:modified xsi:type="dcterms:W3CDTF">2025-06-26T06:40:14Z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2023-10-22T00:00:00Z</vt:filetime>
  </property>
  <property fmtid="{D5CDD505-2E9C-101B-9397-08002B2CF9AE}" pid="3" name="Creator">
    <vt:lpwstr>Canva</vt:lpwstr>
  </property>
  <property fmtid="{D5CDD505-2E9C-101B-9397-08002B2CF9AE}" pid="4" name="LastSaved">
    <vt:filetime>2024-11-18T00:00:00Z</vt:filetime>
  </property>
</Properties>
</file>